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60"/>
  </p:normalViewPr>
  <p:slideViewPr>
    <p:cSldViewPr>
      <p:cViewPr varScale="1">
        <p:scale>
          <a:sx n="73" d="100"/>
          <a:sy n="73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00E7-DA30-4F2B-BE2E-C7928F39CDA9}" type="datetimeFigureOut">
              <a:rPr lang="ru-RU" smtClean="0"/>
              <a:t>27.11.2010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BBA3-DD86-4B41-BEA1-94F802876C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64;&#1091;&#1084;&#1072;&#1085;\k12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64;&#1086;&#1087;&#1077;&#1085;\&#1053;&#1086;&#1082;&#1090;&#1102;&#1088;&#1085;%20&#1052;&#1080;%20&#1084;&#1072;&#1078;&#1086;&#1088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64;&#1086;&#1087;&#1077;&#1085;\&#1069;&#1090;&#1102;&#1076;%20&#1052;&#1080;%20&#1084;&#1072;&#1078;&#1086;&#1088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64;&#1086;&#1087;&#1077;&#1085;\&#1053;&#1086;&#1082;&#1090;&#1102;&#1088;&#1085;%20&#1076;&#1086;%20&#1084;&#1080;&#1085;&#1086;&#1088;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64;&#1086;&#1087;&#1077;&#1085;\&#1053;&#1086;&#1082;&#1090;&#1102;&#1088;&#1085;%20&#1076;&#1086;%20&#1084;&#1080;&#1085;&#1086;&#1088;.mp3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1;&#1080;&#1089;&#1090;\consolation_no_3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191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Фредерик Шопен (1810-1849)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Шоп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879" y="0"/>
            <a:ext cx="4860243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Роберт Шуман (1810-1856)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robert_schu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pic>
        <p:nvPicPr>
          <p:cNvPr id="6" name="k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Жорж Санд (1804-1876)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Жорж Са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pic>
        <p:nvPicPr>
          <p:cNvPr id="4" name="Ноктюрн Ми маж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093297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Шопен и Жорж Санд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hopinSandDelacro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pic>
        <p:nvPicPr>
          <p:cNvPr id="8" name="Этюд Ми маж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Эжен</a:t>
            </a:r>
            <a:r>
              <a:rPr lang="ru-RU" dirty="0" smtClean="0">
                <a:solidFill>
                  <a:schemeClr val="bg1"/>
                </a:solidFill>
              </a:rPr>
              <a:t> Делакруа (1798-1863)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elacroix_self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4896544" cy="6237312"/>
          </a:xfrm>
          <a:prstGeom prst="rect">
            <a:avLst/>
          </a:prstGeom>
        </p:spPr>
      </p:pic>
      <p:pic>
        <p:nvPicPr>
          <p:cNvPr id="4" name="Ноктюрн до мин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37313"/>
            <a:ext cx="8064896" cy="6206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Фредерик Шопен (Делакруа)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Ноктюрн до мин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8" name="Рисунок 7" descr="Шопен_Делакру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9676" y="0"/>
            <a:ext cx="4664649" cy="6309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Ференц</a:t>
            </a:r>
            <a:r>
              <a:rPr lang="ru-RU" dirty="0" smtClean="0">
                <a:solidFill>
                  <a:schemeClr val="bg1"/>
                </a:solidFill>
              </a:rPr>
              <a:t> Лист (1811-1886)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liszt_ico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968" y="0"/>
            <a:ext cx="4982064" cy="6237312"/>
          </a:xfrm>
          <a:prstGeom prst="rect">
            <a:avLst/>
          </a:prstGeom>
        </p:spPr>
      </p:pic>
      <p:pic>
        <p:nvPicPr>
          <p:cNvPr id="4" name="consolation_no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</Words>
  <Application>Microsoft Office PowerPoint</Application>
  <PresentationFormat>Экран (4:3)</PresentationFormat>
  <Paragraphs>7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Фредерик Шопен (1810-1849)</vt:lpstr>
      <vt:lpstr>Роберт Шуман (1810-1856)</vt:lpstr>
      <vt:lpstr>Жорж Санд (1804-1876)</vt:lpstr>
      <vt:lpstr>Шопен и Жорж Санд</vt:lpstr>
      <vt:lpstr>Эжен Делакруа (1798-1863)</vt:lpstr>
      <vt:lpstr>Фредерик Шопен (Делакруа)</vt:lpstr>
      <vt:lpstr>Ференц Лист (1811-1886)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Роберт Шуман (1810-18</dc:title>
  <dc:creator>1</dc:creator>
  <cp:lastModifiedBy>1</cp:lastModifiedBy>
  <cp:revision>15</cp:revision>
  <dcterms:created xsi:type="dcterms:W3CDTF">2010-11-27T16:17:32Z</dcterms:created>
  <dcterms:modified xsi:type="dcterms:W3CDTF">2010-11-27T18:03:16Z</dcterms:modified>
</cp:coreProperties>
</file>