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8" r:id="rId3"/>
    <p:sldId id="257" r:id="rId4"/>
    <p:sldId id="259" r:id="rId5"/>
    <p:sldId id="260" r:id="rId6"/>
    <p:sldId id="269" r:id="rId7"/>
    <p:sldId id="261" r:id="rId8"/>
    <p:sldId id="271" r:id="rId9"/>
    <p:sldId id="270" r:id="rId10"/>
    <p:sldId id="272" r:id="rId11"/>
    <p:sldId id="273" r:id="rId12"/>
    <p:sldId id="274" r:id="rId13"/>
    <p:sldId id="262" r:id="rId14"/>
    <p:sldId id="263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30.09.2020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543800" cy="2808312"/>
          </a:xfrm>
        </p:spPr>
        <p:txBody>
          <a:bodyPr/>
          <a:lstStyle/>
          <a:p>
            <a:pPr algn="ctr"/>
            <a:r>
              <a:rPr lang="ru-RU" dirty="0" smtClean="0"/>
              <a:t>Игрушка для ума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6461760" cy="1066800"/>
          </a:xfrm>
        </p:spPr>
        <p:txBody>
          <a:bodyPr/>
          <a:lstStyle/>
          <a:p>
            <a:r>
              <a:rPr lang="ru-RU" dirty="0" smtClean="0"/>
              <a:t>Автор работы: </a:t>
            </a:r>
            <a:r>
              <a:rPr lang="ru-RU" dirty="0" err="1" smtClean="0"/>
              <a:t>Иголкин</a:t>
            </a:r>
            <a:r>
              <a:rPr lang="ru-RU" dirty="0" smtClean="0"/>
              <a:t> Иван 3А класс</a:t>
            </a:r>
          </a:p>
          <a:p>
            <a:r>
              <a:rPr lang="ru-RU" dirty="0" smtClean="0"/>
              <a:t>Научный руководитель: Алексеева Татьяна </a:t>
            </a:r>
            <a:r>
              <a:rPr lang="ru-RU" dirty="0" err="1" smtClean="0"/>
              <a:t>Гурьевна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9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>
              <a:lnSpc>
                <a:spcPts val="2545"/>
              </a:lnSpc>
              <a:spcBef>
                <a:spcPts val="2095"/>
              </a:spcBef>
              <a:spcAft>
                <a:spcPts val="251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Опрос среди учащихся</a:t>
            </a:r>
            <a:r>
              <a:rPr lang="ru-RU" sz="40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40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6516"/>
            <a:ext cx="46291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70" y="2924944"/>
            <a:ext cx="46291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46291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165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3140968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437112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3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Опрос среди учащихся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не смогли собрать кубик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называют отсутствие знаний для завершения сборки, недостаточность мыслительных усилий и упорства.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933056"/>
            <a:ext cx="65728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803561"/>
            <a:ext cx="544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36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выполнения работы, пришел к выводу, что кубик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развивает мелкую моторику рук;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помогает быстро оценивать обстановку и принимать решение;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развивает пространственное решение, помогает при решении математических задач;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развивает усидчивость и способность добиваться результата;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помогает психологам при диагностике наглядно-действенного мышления детей и их готовности к школе.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Лично мне сборка кубика помогает снять психологическую нагрузку за день.</a:t>
            </a:r>
          </a:p>
        </p:txBody>
      </p:sp>
    </p:spTree>
    <p:extLst>
      <p:ext uri="{BB962C8B-B14F-4D97-AF65-F5344CB8AC3E}">
        <p14:creationId xmlns:p14="http://schemas.microsoft.com/office/powerpoint/2010/main" val="15349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620688"/>
          </a:xfrm>
        </p:spPr>
        <p:txBody>
          <a:bodyPr/>
          <a:lstStyle/>
          <a:p>
            <a:r>
              <a:rPr lang="ru-RU" sz="3600" b="1" dirty="0"/>
              <a:t>Интересный </a:t>
            </a:r>
            <a:r>
              <a:rPr lang="ru-RU" sz="3600" b="1" dirty="0" smtClean="0"/>
              <a:t>факт</a:t>
            </a:r>
            <a:endParaRPr lang="ru-RU" sz="36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t="6072" r="5700" b="11429"/>
          <a:stretch/>
        </p:blipFill>
        <p:spPr bwMode="auto">
          <a:xfrm>
            <a:off x="299233" y="927759"/>
            <a:ext cx="5616624" cy="541484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18" y="1176686"/>
            <a:ext cx="608031" cy="608966"/>
          </a:xfrm>
          <a:prstGeom prst="cube">
            <a:avLst>
              <a:gd name="adj" fmla="val 157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39" y="1785652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177">
            <a:off x="2793911" y="229185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5" y="283148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5" y="3330383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13" y="3863927"/>
            <a:ext cx="628500" cy="6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13" y="4492427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67" y="4993757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86" y="5605569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548680"/>
            <a:ext cx="2592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Считается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кубик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лидер среди игрушек по общему количеству продаж: по всему миру было продано порядка 350 млн кубиков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оригинальных, так и различных аналогов</a:t>
            </a:r>
          </a:p>
        </p:txBody>
      </p:sp>
    </p:spTree>
    <p:extLst>
      <p:ext uri="{BB962C8B-B14F-4D97-AF65-F5344CB8AC3E}">
        <p14:creationId xmlns:p14="http://schemas.microsoft.com/office/powerpoint/2010/main" val="37331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813905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8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99" y="3429000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ВНИМАНИЕ!!!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0060"/>
            <a:ext cx="288894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 В 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наши дни, когда почти все «оцифровано» любой школьник может достать из кармана целый мир компьютерных игр, а старые головоломки не столь актуальны и современны. Но вот «магическому кубику» удается быть популярным уже на протяжении более сорока </a:t>
            </a: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лет.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78035"/>
            <a:ext cx="453650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9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3384376" cy="1143000"/>
          </a:xfrm>
        </p:spPr>
        <p:txBody>
          <a:bodyPr/>
          <a:lstStyle/>
          <a:p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037500" cy="420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249" y="33265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55876"/>
            <a:ext cx="40324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актуальности кубика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собой я поставил следующие задачи: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изучить историю кубика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изучить и проанализировать возможности кубика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собрать информацию о чемпионах по сборке кубика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рассмотреть решение олимпиадных задач;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провести опрос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учащихся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популярность головоломки;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подвести итоги.</a:t>
            </a:r>
          </a:p>
        </p:txBody>
      </p:sp>
    </p:spTree>
    <p:extLst>
      <p:ext uri="{BB962C8B-B14F-4D97-AF65-F5344CB8AC3E}">
        <p14:creationId xmlns:p14="http://schemas.microsoft.com/office/powerpoint/2010/main" val="26625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 smtClean="0"/>
              <a:t>История кубика </a:t>
            </a:r>
            <a:r>
              <a:rPr lang="ru-RU" sz="3200" b="1" dirty="0"/>
              <a:t> </a:t>
            </a:r>
            <a:r>
              <a:rPr lang="ru-RU" sz="3200" b="1" dirty="0" err="1" smtClean="0"/>
              <a:t>Рубика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244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Кубик </a:t>
            </a:r>
            <a:r>
              <a:rPr lang="ru-RU" sz="2000" b="1" dirty="0" err="1"/>
              <a:t>Рубика</a:t>
            </a:r>
            <a:r>
              <a:rPr lang="ru-RU" sz="2000" b="1" dirty="0"/>
              <a:t> </a:t>
            </a:r>
            <a:r>
              <a:rPr lang="ru-RU" sz="2000" dirty="0"/>
              <a:t>— механическая головоломка, изобретённая в 1974 году венгерским скульптором и преподавателем архитектуры </a:t>
            </a:r>
            <a:r>
              <a:rPr lang="ru-RU" sz="2000" i="1" dirty="0" err="1"/>
              <a:t>Эрнё</a:t>
            </a:r>
            <a:r>
              <a:rPr lang="ru-RU" sz="2000" i="1" dirty="0"/>
              <a:t> </a:t>
            </a:r>
            <a:r>
              <a:rPr lang="ru-RU" sz="2000" i="1" dirty="0" err="1"/>
              <a:t>Рубиком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5739"/>
            <a:ext cx="3521968" cy="234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1268760"/>
            <a:ext cx="3006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Головоломка представляет собой </a:t>
            </a:r>
            <a:r>
              <a:rPr lang="ru-RU" i="1" dirty="0"/>
              <a:t>пластмассовый куб </a:t>
            </a:r>
            <a:r>
              <a:rPr lang="ru-RU" dirty="0"/>
              <a:t>3×3×3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5"/>
            <a:ext cx="2736304" cy="269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5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ru-RU" sz="3200" b="1" dirty="0"/>
              <a:t>Великий создатель великого </a:t>
            </a:r>
            <a:r>
              <a:rPr lang="ru-RU" sz="3200" b="1" dirty="0" smtClean="0"/>
              <a:t>кубика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3262" y="11247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/>
              <a:t>Эрнё</a:t>
            </a:r>
            <a:r>
              <a:rPr lang="ru-RU" sz="2000" b="1" dirty="0"/>
              <a:t> </a:t>
            </a:r>
            <a:r>
              <a:rPr lang="ru-RU" sz="2000" b="1" dirty="0" err="1"/>
              <a:t>Рубик</a:t>
            </a:r>
            <a:r>
              <a:rPr lang="ru-RU" sz="2000" b="1" dirty="0"/>
              <a:t> </a:t>
            </a:r>
            <a:r>
              <a:rPr lang="ru-RU" sz="2000" dirty="0"/>
              <a:t>родился в Будапеште 13 июля 1944 года. Он – талантливый венгерский изобретатель, скульптор и профессор архитектуры.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75" y="1124744"/>
            <a:ext cx="3528392" cy="271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83175"/>
            <a:ext cx="2719062" cy="407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29" y="3238903"/>
            <a:ext cx="5191055" cy="34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6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46043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5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620000" cy="1143000"/>
          </a:xfrm>
        </p:spPr>
        <p:txBody>
          <a:bodyPr/>
          <a:lstStyle/>
          <a:p>
            <a:pPr algn="ctr"/>
            <a:r>
              <a:rPr lang="ru-RU" b="1" dirty="0"/>
              <a:t>Задача </a:t>
            </a:r>
            <a:r>
              <a:rPr lang="ru-RU" b="1" dirty="0" smtClean="0"/>
              <a:t>игрока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Задача игрока заключается в том, чтобы «собрать кубик </a:t>
            </a:r>
            <a:r>
              <a:rPr lang="ru-RU" sz="2400" b="1" dirty="0" err="1"/>
              <a:t>Рубика</a:t>
            </a:r>
            <a:r>
              <a:rPr lang="ru-RU" sz="2400" b="1" dirty="0"/>
              <a:t>»: поворачивая грани куба, вернуть его в первоначальное состояние, когда каждая из граней состоит из квадратов одного цвета.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7425410" cy="371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7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      Андрей Че</a:t>
            </a:r>
            <a:br>
              <a:rPr lang="ru-RU" sz="4000" dirty="0" smtClean="0"/>
            </a:br>
            <a:r>
              <a:rPr lang="ru-RU" sz="4000" dirty="0" smtClean="0"/>
              <a:t>          (2018г.)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33410"/>
            <a:ext cx="4204660" cy="26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64904"/>
            <a:ext cx="4446858" cy="29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87" y="620688"/>
            <a:ext cx="4671925" cy="26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02128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Мэтс</a:t>
            </a:r>
            <a:r>
              <a:rPr lang="ru-RU" sz="3600" dirty="0" smtClean="0"/>
              <a:t> Волк 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3573016"/>
            <a:ext cx="3268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Феликс </a:t>
            </a:r>
            <a:r>
              <a:rPr lang="ru-RU" sz="2800" dirty="0" err="1" smtClean="0"/>
              <a:t>Земдегс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35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Олимпиадные задачи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7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Условие</a:t>
            </a:r>
            <a:r>
              <a:rPr lang="ru-RU" dirty="0" smtClean="0"/>
              <a:t>. Куб</a:t>
            </a:r>
            <a:r>
              <a:rPr lang="ru-RU" dirty="0"/>
              <a:t>, стоящий на плоскости, несколько раз перекатили через его рёбра, после чего он вернулся на прежнее место. Обязательно ли он стоит на той же грани? (5-7 класс)</a:t>
            </a:r>
          </a:p>
          <a:p>
            <a:r>
              <a:rPr lang="ru-RU" dirty="0"/>
              <a:t>Решение</a:t>
            </a:r>
            <a:r>
              <a:rPr lang="ru-RU" dirty="0" smtClean="0"/>
              <a:t>. Пусть </a:t>
            </a:r>
            <a:r>
              <a:rPr lang="ru-RU" dirty="0"/>
              <a:t>куб находится перед нами, а нижняя грань окрашена. Рассмотрим следующий путь куба (см. рисунок).</a:t>
            </a:r>
          </a:p>
          <a:p>
            <a:r>
              <a:rPr lang="ru-RU" dirty="0"/>
              <a:t>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595312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021288"/>
            <a:ext cx="1512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Ответ: нет</a:t>
            </a:r>
          </a:p>
        </p:txBody>
      </p:sp>
    </p:spTree>
    <p:extLst>
      <p:ext uri="{BB962C8B-B14F-4D97-AF65-F5344CB8AC3E}">
        <p14:creationId xmlns:p14="http://schemas.microsoft.com/office/powerpoint/2010/main" val="33980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452</TotalTime>
  <Words>443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Игрушка для ума </vt:lpstr>
      <vt:lpstr>Актуальность</vt:lpstr>
      <vt:lpstr>  </vt:lpstr>
      <vt:lpstr>История кубика  Рубика</vt:lpstr>
      <vt:lpstr>Великий создатель великого кубика</vt:lpstr>
      <vt:lpstr> </vt:lpstr>
      <vt:lpstr>Задача игрока</vt:lpstr>
      <vt:lpstr>      Андрей Че           (2018г.)</vt:lpstr>
      <vt:lpstr>Олимпиадные задачи</vt:lpstr>
      <vt:lpstr>Опрос среди учащихся </vt:lpstr>
      <vt:lpstr>Опрос среди учащихся</vt:lpstr>
      <vt:lpstr>Заключение </vt:lpstr>
      <vt:lpstr>Интересный факт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2019-01-24T18:50:55Z</dcterms:created>
  <dcterms:modified xsi:type="dcterms:W3CDTF">2020-09-30T02:04:56Z</dcterms:modified>
</cp:coreProperties>
</file>