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1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830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472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01373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1249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6824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432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7089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0618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461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280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793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17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755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17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00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745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ECADF-E792-4082-9DDB-4AE56F093C9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52F67FA-3948-45D9-9B7F-332F51629F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59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514601"/>
            <a:ext cx="8915399" cy="144421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</a:rPr>
              <a:t>Полетахина</a:t>
            </a:r>
            <a:r>
              <a:rPr lang="ru-RU" sz="3200" dirty="0" smtClean="0">
                <a:solidFill>
                  <a:srgbClr val="C00000"/>
                </a:solidFill>
              </a:rPr>
              <a:t> Валентина Владимировна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МОУ «СОШ №22 с УИОП» </a:t>
            </a:r>
            <a:r>
              <a:rPr lang="ru-RU" dirty="0" err="1" smtClean="0">
                <a:solidFill>
                  <a:srgbClr val="7030A0"/>
                </a:solidFill>
              </a:rPr>
              <a:t>г.о</a:t>
            </a:r>
            <a:r>
              <a:rPr lang="ru-RU" dirty="0" smtClean="0">
                <a:solidFill>
                  <a:srgbClr val="7030A0"/>
                </a:solidFill>
              </a:rPr>
              <a:t>. Электросталь Московская область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4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1452" y="958863"/>
            <a:ext cx="2033574" cy="2877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2566" y="3374519"/>
            <a:ext cx="1826737" cy="25668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4883" y="447666"/>
            <a:ext cx="1630149" cy="22799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1215" y="3836563"/>
            <a:ext cx="1849921" cy="261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6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2202" y="248489"/>
            <a:ext cx="1941921" cy="272231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6391" y="3246120"/>
            <a:ext cx="1952154" cy="2762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8332" y="236668"/>
            <a:ext cx="1817210" cy="2571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892" y="3895840"/>
            <a:ext cx="1827686" cy="25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995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0818" y="991747"/>
            <a:ext cx="2583460" cy="18265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75351" y="3429000"/>
            <a:ext cx="2829261" cy="2000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6153" y="458113"/>
            <a:ext cx="1874700" cy="2652877"/>
          </a:xfrm>
          <a:prstGeom prst="rect">
            <a:avLst/>
          </a:prstGeom>
        </p:spPr>
      </p:pic>
      <p:pic>
        <p:nvPicPr>
          <p:cNvPr id="1026" name="Picture 2" descr="C:\Users\1\Desktop\svidetelstvo-4606184-15531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175" y="3505201"/>
            <a:ext cx="1940809" cy="274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31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</TotalTime>
  <Words>16</Words>
  <Application>Microsoft Office PowerPoint</Application>
  <PresentationFormat>Произвольный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Легкий дым</vt:lpstr>
      <vt:lpstr>Полетахина Валентина Владимировна</vt:lpstr>
      <vt:lpstr>Слайд 2</vt:lpstr>
      <vt:lpstr>Слайд 3</vt:lpstr>
      <vt:lpstr>Слайд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Полетахина Валентина Владимировна</dc:title>
  <dc:creator>USR</dc:creator>
  <cp:lastModifiedBy>1</cp:lastModifiedBy>
  <cp:revision>3</cp:revision>
  <dcterms:created xsi:type="dcterms:W3CDTF">2021-10-05T07:57:49Z</dcterms:created>
  <dcterms:modified xsi:type="dcterms:W3CDTF">2021-10-05T16:45:16Z</dcterms:modified>
</cp:coreProperties>
</file>