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61" r:id="rId5"/>
    <p:sldId id="27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4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0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4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8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05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4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3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2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4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4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6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1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3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D777-A7E8-439C-9402-B61411CBBDC9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3FE02B0-2E87-40ED-B4C0-840375225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2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5002" y="1714500"/>
            <a:ext cx="9305365" cy="20002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Цуркова Ирина Сергеевна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93818" y="4182341"/>
            <a:ext cx="8783782" cy="23172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МБОУ «Школа-интернат №1»                                                                                                               г.о. Электросталь Московская область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21" y="3263222"/>
            <a:ext cx="2678654" cy="189267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289" r="4036"/>
          <a:stretch/>
        </p:blipFill>
        <p:spPr>
          <a:xfrm>
            <a:off x="7209580" y="924908"/>
            <a:ext cx="1587999" cy="232390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94" y="1042342"/>
            <a:ext cx="1569422" cy="22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02" y="1539973"/>
            <a:ext cx="2057363" cy="295315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97" y="2437993"/>
            <a:ext cx="2193025" cy="31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1" y="1341937"/>
            <a:ext cx="1902475" cy="2692182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90" y="3941723"/>
            <a:ext cx="3061431" cy="216851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28" y="801716"/>
            <a:ext cx="2065468" cy="28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73" y="1398027"/>
            <a:ext cx="1627399" cy="2297505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66" y="2160589"/>
            <a:ext cx="1821678" cy="25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14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Цуркова Ирина Сергеевна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Цуркова Ирина Сергеевна</dc:title>
  <dc:creator>USR</dc:creator>
  <cp:lastModifiedBy>USR</cp:lastModifiedBy>
  <cp:revision>16</cp:revision>
  <dcterms:created xsi:type="dcterms:W3CDTF">2021-10-04T08:20:06Z</dcterms:created>
  <dcterms:modified xsi:type="dcterms:W3CDTF">2021-10-05T06:41:20Z</dcterms:modified>
</cp:coreProperties>
</file>