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8" r:id="rId11"/>
    <p:sldId id="270" r:id="rId12"/>
    <p:sldId id="271" r:id="rId13"/>
    <p:sldId id="273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8A3FA-51E9-45C8-BA8F-AFF84B498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02F308-F668-471F-9E63-58A978FB2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1C99C-F205-403F-AD87-1ABCAE20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778B3-2FB4-4DE2-9E73-34A4AB2B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20BB9C-8074-4A84-AE99-1F176731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EC7C2-7E4A-4568-9136-19B69547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570D9C-8B15-443D-AC99-F95F8C576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EA4D8-FBA5-435C-B25A-9B671367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AA9B5B-8C6B-4A68-955A-68FE5C32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349D9-D965-437A-BC51-6EB0FE8C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9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F08811-1FC7-431E-BA16-D028B7641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377655-F571-4105-81C3-C9FDCDE1E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BD3F7-3554-4FCD-9A59-A65B8C99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781F2-3F59-4225-AB85-4180690C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36685-285D-4C71-8304-AD87798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4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98CD8-8B3B-4773-B948-0F2BCAF0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810FBF-B602-4047-8E94-433E0D89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E6474-FDBA-4870-92C7-DDC935C4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04E1F-4BAA-40DC-A325-B990611A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04281-1369-47A7-9EE6-37C5511B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1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DF916-7D59-4651-8B7E-7EAE6A3F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A22205-5A09-479F-91B3-3FF14E64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2B8CC-B756-49EE-A4CC-3E665B09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D4C77-72FB-4881-ABEB-ED76AFEB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4D8F5-0841-404E-AB3F-3F67EEBB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6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89B01-0EB9-4505-940F-E5DC52F9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FECE74-9CDE-456B-A2C8-29D36E783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114BFA-7CF2-48DE-A18B-BB0B15725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6F6AA-839B-4712-A53F-FB73F6A1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DF5269-741A-40F4-8CF4-7156A8ED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3BD184-267B-41EB-A30B-EB565A95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3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8BBE7-7303-40EC-B860-206BFD14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BA3E56-C6E1-43BE-A3A6-9370834C0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DC6970-CD88-4D82-93B0-1070DE55B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EB05E9-E520-4894-9AA6-8A1152B3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C2417F-BBD1-4FDE-A3A3-4598EC4AC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BC00B2-BAFC-4701-95F2-963B63B6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B2D4D8-0F5F-4411-A477-921AD3AE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4B4879-7EA8-4DBD-B1A0-C13A3302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6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23D44-7109-429D-90A4-376D1B55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947C9C-619D-4C1C-88C3-FAD5C8A0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78B3E9-1E2C-4993-B651-B975CF97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367368-3640-41D2-814E-2CE0C41C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4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C31342-7967-4138-96E6-B17BEFF3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C5D5B-5267-40D8-985E-638C2F18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995713-5B7A-4550-BD7E-0CBAA4B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7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87391-8176-419B-B62E-89DCF3B7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AB5A8-3576-4F33-9F49-ECE6D04D8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C22915-C3FE-4883-BD8A-B976854A6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1C9B4E-9CB3-46F2-85AC-1392E140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8FC3C0-2888-49E5-9BE8-C3407E98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867C9-9E73-4168-A1CB-CE4F5438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92C19-D5A1-4752-89EF-53DEF2BD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6FA0C5-7FC0-4A41-8603-1AB29D402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589F59-8067-4B4A-8A5E-762710294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031721-2329-437A-98F1-715C3A43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9D957E-FC56-4890-8A24-5AE41413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BFD2E9-9FD7-4CC8-B652-3B576C3D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4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319D7-2214-487E-A39F-A4FE0BD5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34CD6F-D7CB-4A59-B0B1-87C8D23D1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98140-AA6C-4B4E-9BB6-B2C6DD17B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D827D-B405-45D9-B91B-8506EB5DC55B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AE1555-F5CF-4D9F-A6A3-AD4FCB954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B5DA11-FA9D-4DFF-86FB-5E5AAFDDF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D0CF-CE30-4328-8400-51688F8F7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5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-2VOnOyaz0A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Adg3ADgIsjI" TargetMode="Externa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kGBU2HQF7yxFk5LCGFvgF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oluch.ru/archive/53/7117/" TargetMode="External"/><Relationship Id="rId2" Type="http://schemas.openxmlformats.org/officeDocument/2006/relationships/hyperlink" Target="https://zen.yandex.ru/media/id/5ca498931b3a6c00b32934bd/francuzskie-kompozitory--detiam-jorj-bize-i-ego-detskie-igry-5e32a0ce2cb65f5b7acbebf3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77RFX9wvYo8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C1YE8HYAC28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FFeZ7L-bw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4">
            <a:extLst>
              <a:ext uri="{FF2B5EF4-FFF2-40B4-BE49-F238E27FC236}">
                <a16:creationId xmlns:a16="http://schemas.microsoft.com/office/drawing/2014/main" id="{C40D0D60-017C-4A5E-B9D2-56293CA8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5" y="2669352"/>
            <a:ext cx="2867025" cy="21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3">
            <a:extLst>
              <a:ext uri="{FF2B5EF4-FFF2-40B4-BE49-F238E27FC236}">
                <a16:creationId xmlns:a16="http://schemas.microsoft.com/office/drawing/2014/main" id="{633189A9-3795-49E9-87F9-C972E0DB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17" y="2648261"/>
            <a:ext cx="3227112" cy="21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">
            <a:extLst>
              <a:ext uri="{FF2B5EF4-FFF2-40B4-BE49-F238E27FC236}">
                <a16:creationId xmlns:a16="http://schemas.microsoft.com/office/drawing/2014/main" id="{7AAC1370-2E47-4C92-92B8-D7B3D83C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17" y="2648261"/>
            <a:ext cx="2718078" cy="21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52FE62D-8152-40C3-8A90-08727338A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22" y="463047"/>
            <a:ext cx="83947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    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Жорж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Бизе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                                             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(1838 – 1875)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                                     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Детские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игры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                                           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   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Georges  Bizet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«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Les </a:t>
            </a:r>
            <a:r>
              <a:rPr kumimoji="0" lang="en-US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jeux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d</a:t>
            </a:r>
            <a:r>
              <a:rPr kumimoji="0" lang="en-US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’</a:t>
            </a:r>
            <a:r>
              <a:rPr kumimoji="0" lang="en-US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enfants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FE8469-610B-4049-82B3-5A2AFC1E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3257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9CEE2B-A622-43DD-90F4-3350066B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05" y="4861822"/>
            <a:ext cx="5799138" cy="155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Методическое пособие по предмету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«Слушание музыки»  для  учащихся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младших классов  ДМШ  и  ДШИ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A4A7AAD-93DE-4133-B230-095FC5F2C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807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80B17-ECD4-43D2-853A-D8CEEBA62F92}"/>
              </a:ext>
            </a:extLst>
          </p:cNvPr>
          <p:cNvSpPr txBox="1"/>
          <p:nvPr/>
        </p:nvSpPr>
        <p:spPr>
          <a:xfrm>
            <a:off x="7116417" y="5029541"/>
            <a:ext cx="4242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Автор:     Старикова О.Я.</a:t>
            </a:r>
          </a:p>
          <a:p>
            <a:r>
              <a:rPr lang="ru-R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Преподаватель    музыкально-теоретических         дисциплин </a:t>
            </a:r>
          </a:p>
          <a:p>
            <a:r>
              <a:rPr lang="ru-R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МБУ ДО ДМХШ №16 </a:t>
            </a:r>
            <a:r>
              <a:rPr lang="ru-RU" sz="20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г.Казани</a:t>
            </a:r>
            <a:endParaRPr lang="ru-RU" sz="2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5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15B2C3-D796-4AED-8E18-C9E1F1EDDE6D}"/>
              </a:ext>
            </a:extLst>
          </p:cNvPr>
          <p:cNvSpPr/>
          <p:nvPr/>
        </p:nvSpPr>
        <p:spPr>
          <a:xfrm>
            <a:off x="3727403" y="374134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99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Маленький Муж, Малышка Жена. Дуэт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E9B703-8A6F-4AD1-AA61-42F4BE238ED4}"/>
              </a:ext>
            </a:extLst>
          </p:cNvPr>
          <p:cNvSpPr/>
          <p:nvPr/>
        </p:nvSpPr>
        <p:spPr>
          <a:xfrm>
            <a:off x="802004" y="863261"/>
            <a:ext cx="10594865" cy="123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По содержанию «Дуэт» - самая «взрослая» пьеса. Это игра в дружную семью, где царят любовь, доверие, доброта, бережные и тёплые  отношения. Нежная и доверительная беседа главных героев звучит очень серьёзно и выразительно. Певучую мелодию композитор поручил струнным инструментам. Оба голоса всё время сливаются, дополняя и продолжая друг друга.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D1794FC-4410-4F39-AF4A-9A5A8AC9B8A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/>
          <a:stretch/>
        </p:blipFill>
        <p:spPr bwMode="auto">
          <a:xfrm>
            <a:off x="802005" y="2260939"/>
            <a:ext cx="2637790" cy="2019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57E257-244A-4049-86EE-4EA887A087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22" y="2306043"/>
            <a:ext cx="2373797" cy="201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B25729-449D-41F7-9BC4-502A08E5425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6" r="15649"/>
          <a:stretch/>
        </p:blipFill>
        <p:spPr bwMode="auto">
          <a:xfrm>
            <a:off x="6796746" y="2306043"/>
            <a:ext cx="2031365" cy="2019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9074AE-6FC4-44F3-BCF7-0B8E99B1AC9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12025" r="11298" b="4917"/>
          <a:stretch/>
        </p:blipFill>
        <p:spPr bwMode="auto">
          <a:xfrm>
            <a:off x="9262157" y="2306044"/>
            <a:ext cx="2250440" cy="373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8C8637-4F22-4E12-90DA-0FED5CC7D2FF}"/>
              </a:ext>
            </a:extLst>
          </p:cNvPr>
          <p:cNvSpPr/>
          <p:nvPr/>
        </p:nvSpPr>
        <p:spPr>
          <a:xfrm>
            <a:off x="679403" y="4003917"/>
            <a:ext cx="8072804" cy="20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Каким инструментам композитор поручил партии маленького мужа, малышки жены?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Назови средства музыкальной выразительности, с помощью которых автор раскрывает содержание пьесы.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слова ты знаешь для выражения любви к близким и дорогим для тебя людям?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F6CEF3-C51F-4ECA-B8A5-64C05D7844E1}"/>
              </a:ext>
            </a:extLst>
          </p:cNvPr>
          <p:cNvSpPr/>
          <p:nvPr/>
        </p:nvSpPr>
        <p:spPr>
          <a:xfrm>
            <a:off x="2226365" y="60238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Денис Кириллов и Алёна </a:t>
            </a:r>
            <a:r>
              <a:rPr lang="ru-RU" dirty="0" err="1">
                <a:hlinkClick r:id="rId6"/>
              </a:rPr>
              <a:t>Аренкова</a:t>
            </a:r>
            <a:r>
              <a:rPr lang="ru-RU" dirty="0">
                <a:hlinkClick r:id="rId6"/>
              </a:rPr>
              <a:t> Бизе «Детские Сцены». 7 - "Маленький муж, маленькая жена" - </a:t>
            </a:r>
            <a:r>
              <a:rPr lang="ru-RU" dirty="0" err="1">
                <a:hlinkClick r:id="rId6"/>
              </a:rPr>
              <a:t>YouTube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2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68CC47-524E-419A-9D8B-99500CDA856C}"/>
              </a:ext>
            </a:extLst>
          </p:cNvPr>
          <p:cNvSpPr/>
          <p:nvPr/>
        </p:nvSpPr>
        <p:spPr>
          <a:xfrm>
            <a:off x="796925" y="651284"/>
            <a:ext cx="10561291" cy="328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D6009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Бал. Галоп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яркая и жизнерадостная пьеса сюиты. Танец – главный герой  праздника. В традиционной программе галоп завершает бальные танцы. Но ведь на   торжество  пришли дети. Они радуются и ждут чуда. Поэтому и бал у них такой же весёлый, непоседливый, игривый, озорной, как и характер детей.  А танец – искрящийся, неудержимый, зажигательный. Блеск, радость, восторг!!!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Композитор демонстрирует здесь свое блистательное мастерство оркестровки. Он использует всю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звуковую палитру*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оркестра, с легкостью фокусника перебрасывая тему от одного инструмента к другому. Она проходит то у солирующих деревянных духовых, то у всего оркестра. При этом музыка сохраняет стремительность, лёгкость и изящество.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Звуковая палитра </a:t>
            </a:r>
            <a:r>
              <a:rPr lang="ru-RU" sz="14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палитра (многообразие и гармоническое сочетание) звуков различных </a:t>
            </a:r>
            <a:r>
              <a:rPr lang="ru-RU" sz="1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тембров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1" name="Рисунок 23">
            <a:extLst>
              <a:ext uri="{FF2B5EF4-FFF2-40B4-BE49-F238E27FC236}">
                <a16:creationId xmlns:a16="http://schemas.microsoft.com/office/drawing/2014/main" id="{83E6FD7E-FB56-4A6F-BC68-E72328D6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/>
          <a:stretch>
            <a:fillRect/>
          </a:stretch>
        </p:blipFill>
        <p:spPr bwMode="auto">
          <a:xfrm>
            <a:off x="833783" y="3998940"/>
            <a:ext cx="3135313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Рисунок 28">
            <a:extLst>
              <a:ext uri="{FF2B5EF4-FFF2-40B4-BE49-F238E27FC236}">
                <a16:creationId xmlns:a16="http://schemas.microsoft.com/office/drawing/2014/main" id="{F861AD3E-11C3-4344-8234-EC4D70ADD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17" y="4054503"/>
            <a:ext cx="2921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Рисунок 22">
            <a:extLst>
              <a:ext uri="{FF2B5EF4-FFF2-40B4-BE49-F238E27FC236}">
                <a16:creationId xmlns:a16="http://schemas.microsoft.com/office/drawing/2014/main" id="{68BC75B5-4ACF-43D1-9E2D-C63C984EB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-5988" r="-1649" b="5988"/>
          <a:stretch>
            <a:fillRect/>
          </a:stretch>
        </p:blipFill>
        <p:spPr bwMode="auto">
          <a:xfrm>
            <a:off x="4543425" y="3884640"/>
            <a:ext cx="3319463" cy="24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B72BCF5-F257-468D-AB88-12556D57A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747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1BDDF9-0765-4031-B01E-8F7D48B22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31319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0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EE9728F-F448-4052-8F8B-CAFCD9200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Рисунок 26">
            <a:extLst>
              <a:ext uri="{FF2B5EF4-FFF2-40B4-BE49-F238E27FC236}">
                <a16:creationId xmlns:a16="http://schemas.microsoft.com/office/drawing/2014/main" id="{10A68B94-50C9-4AE4-9288-28C2DC7A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19560" b="8464"/>
          <a:stretch>
            <a:fillRect/>
          </a:stretch>
        </p:blipFill>
        <p:spPr bwMode="auto">
          <a:xfrm>
            <a:off x="7943298" y="571500"/>
            <a:ext cx="36099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5A0A04F-84FB-4281-97A4-F1128C9D6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3" y="-861222"/>
            <a:ext cx="7069104" cy="4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solidFill>
                <a:srgbClr val="00B05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solidFill>
                <a:srgbClr val="00B05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Расскажи, что такое бал.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ещё танцы, кроме галопа, обычно исполняются на балу?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средней части есть фрагмент «переклички» разных духовых инструментов.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Голоса каких инструментов ты слышишь?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Как ты думаешь, сколько детей участвует в танце?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 какую детскую игру  похоже это произведение?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Назови по-итальянски различные быстрые темпы.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E62A96-978E-4622-A170-332AB20213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42" y="3408904"/>
            <a:ext cx="3663536" cy="243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2FEAB9-969A-41C2-AC25-4C27224356D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4" r="8944"/>
          <a:stretch/>
        </p:blipFill>
        <p:spPr bwMode="auto">
          <a:xfrm>
            <a:off x="6096001" y="3408905"/>
            <a:ext cx="3988904" cy="2435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8DA197-A8FC-49BD-A668-5957635E5AE1}"/>
              </a:ext>
            </a:extLst>
          </p:cNvPr>
          <p:cNvSpPr/>
          <p:nvPr/>
        </p:nvSpPr>
        <p:spPr>
          <a:xfrm>
            <a:off x="2955234" y="60299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5"/>
              </a:rPr>
              <a:t>Денис Кириллов и Алёна </a:t>
            </a:r>
            <a:r>
              <a:rPr lang="ru-RU" dirty="0" err="1">
                <a:hlinkClick r:id="rId5"/>
              </a:rPr>
              <a:t>Аренкова</a:t>
            </a:r>
            <a:r>
              <a:rPr lang="ru-RU" dirty="0">
                <a:hlinkClick r:id="rId5"/>
              </a:rPr>
              <a:t> Бизе «Детские Сцены». 8 - "Бал" (галоп) - </a:t>
            </a:r>
            <a:r>
              <a:rPr lang="ru-RU" dirty="0" err="1">
                <a:hlinkClick r:id="rId5"/>
              </a:rPr>
              <a:t>YouTube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49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3D1671-C841-4135-AA43-0D5324517914}"/>
              </a:ext>
            </a:extLst>
          </p:cNvPr>
          <p:cNvSpPr/>
          <p:nvPr/>
        </p:nvSpPr>
        <p:spPr>
          <a:xfrm>
            <a:off x="967409" y="2213113"/>
            <a:ext cx="10800521" cy="280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62992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«Маленькую оркестровую сюиту»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фортепианный цикла Ж. Бизе 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«Детские игры»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переложении автора для симфонического оркестра можно послушать, перейдя по ссылке: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629920" algn="just">
              <a:lnSpc>
                <a:spcPct val="107000"/>
              </a:lnSpc>
              <a:spcAft>
                <a:spcPts val="800"/>
              </a:spcAft>
            </a:pPr>
            <a:r>
              <a:rPr lang="ru-RU" sz="3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youtube.com/</a:t>
            </a:r>
            <a:r>
              <a:rPr lang="ru-RU" sz="32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channel</a:t>
            </a:r>
            <a:r>
              <a:rPr lang="ru-RU" sz="3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/UCkGBU2HQF7yxFk5LCGFvgFg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511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DACD1-2158-4AEA-9270-A00C5F81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1014481"/>
            <a:ext cx="9733722" cy="19672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sz="2000" dirty="0">
                <a:sym typeface="Symbol" panose="05050102010706020507" pitchFamily="18" charset="2"/>
              </a:rPr>
            </a:br>
            <a:r>
              <a:rPr lang="ru-RU" sz="2000" b="1" dirty="0">
                <a:solidFill>
                  <a:srgbClr val="002060"/>
                </a:solidFill>
              </a:rPr>
              <a:t>Литература:</a:t>
            </a:r>
            <a:br>
              <a:rPr lang="ru-RU" sz="2000" dirty="0"/>
            </a:br>
            <a:r>
              <a:rPr lang="ru-RU" sz="2000" dirty="0" err="1"/>
              <a:t>Бизе,Ж</a:t>
            </a:r>
            <a:r>
              <a:rPr lang="ru-RU" sz="2000" dirty="0"/>
              <a:t>. Детские игры:</a:t>
            </a:r>
            <a:r>
              <a:rPr lang="en-US" sz="2000" dirty="0"/>
              <a:t>[</a:t>
            </a:r>
            <a:r>
              <a:rPr lang="ru-RU" sz="2000" dirty="0"/>
              <a:t>Ноты</a:t>
            </a:r>
            <a:r>
              <a:rPr lang="en-US" sz="2000" dirty="0"/>
              <a:t>]/</a:t>
            </a:r>
            <a:r>
              <a:rPr lang="ru-RU" sz="2000" dirty="0" err="1"/>
              <a:t>Ж.Бизе</a:t>
            </a:r>
            <a:r>
              <a:rPr lang="ru-RU" sz="2000" dirty="0"/>
              <a:t>, ред. </a:t>
            </a:r>
            <a:r>
              <a:rPr lang="ru-RU" sz="2000" dirty="0" err="1"/>
              <a:t>А.Д.Алексеев</a:t>
            </a:r>
            <a:r>
              <a:rPr lang="ru-RU" sz="2000" dirty="0"/>
              <a:t>. </a:t>
            </a:r>
            <a:r>
              <a:rPr lang="ru-RU" sz="2000" dirty="0">
                <a:sym typeface="Symbol" panose="05050102010706020507" pitchFamily="18" charset="2"/>
              </a:rPr>
              <a:t> М.: Классика-</a:t>
            </a:r>
            <a:r>
              <a:rPr lang="en-US" sz="2000" dirty="0">
                <a:sym typeface="Symbol" panose="05050102010706020507" pitchFamily="18" charset="2"/>
              </a:rPr>
              <a:t>XXI, 2002.  80</a:t>
            </a:r>
            <a:r>
              <a:rPr lang="ru-RU" sz="2000" dirty="0">
                <a:sym typeface="Symbol" panose="05050102010706020507" pitchFamily="18" charset="2"/>
              </a:rPr>
              <a:t> с.</a:t>
            </a:r>
            <a:br>
              <a:rPr lang="ru-RU" sz="2000" dirty="0">
                <a:sym typeface="Symbol" panose="05050102010706020507" pitchFamily="18" charset="2"/>
              </a:rPr>
            </a:br>
            <a:r>
              <a:rPr lang="ru-RU" sz="2000" dirty="0" err="1">
                <a:sym typeface="Symbol" panose="05050102010706020507" pitchFamily="18" charset="2"/>
              </a:rPr>
              <a:t>Друскин</a:t>
            </a:r>
            <a:r>
              <a:rPr lang="ru-RU" sz="2000" dirty="0">
                <a:sym typeface="Symbol" panose="05050102010706020507" pitchFamily="18" charset="2"/>
              </a:rPr>
              <a:t>, М.С.. История зарубежной музыки. Вторая половина </a:t>
            </a:r>
            <a:r>
              <a:rPr lang="en-US" sz="2000" dirty="0">
                <a:sym typeface="Symbol" panose="05050102010706020507" pitchFamily="18" charset="2"/>
              </a:rPr>
              <a:t>XIX </a:t>
            </a:r>
            <a:r>
              <a:rPr lang="ru-RU" sz="2000" dirty="0">
                <a:sym typeface="Symbol" panose="05050102010706020507" pitchFamily="18" charset="2"/>
              </a:rPr>
              <a:t>века</a:t>
            </a:r>
            <a:r>
              <a:rPr lang="en-US" sz="2000" dirty="0">
                <a:sym typeface="Symbol" panose="05050102010706020507" pitchFamily="18" charset="2"/>
              </a:rPr>
              <a:t>/ </a:t>
            </a:r>
            <a:r>
              <a:rPr lang="ru-RU" sz="2000" dirty="0" err="1">
                <a:sym typeface="Symbol" panose="05050102010706020507" pitchFamily="18" charset="2"/>
              </a:rPr>
              <a:t>М.С.Друскин</a:t>
            </a:r>
            <a:r>
              <a:rPr lang="ru-RU" sz="2000" dirty="0">
                <a:sym typeface="Symbol" panose="05050102010706020507" pitchFamily="18" charset="2"/>
              </a:rPr>
              <a:t>.  М.: Музыка,1980.  с.362</a:t>
            </a:r>
            <a:br>
              <a:rPr lang="ru-RU" sz="2000" dirty="0">
                <a:sym typeface="Symbol" panose="05050102010706020507" pitchFamily="18" charset="2"/>
              </a:rPr>
            </a:br>
            <a:r>
              <a:rPr lang="ru-RU" sz="2000" dirty="0" err="1">
                <a:sym typeface="Symbol" panose="05050102010706020507" pitchFamily="18" charset="2"/>
              </a:rPr>
              <a:t>Великович,Э</a:t>
            </a:r>
            <a:r>
              <a:rPr lang="ru-RU" sz="2000" dirty="0">
                <a:sym typeface="Symbol" panose="05050102010706020507" pitchFamily="18" charset="2"/>
              </a:rPr>
              <a:t>. Жорж Бизе. 1838-1875. Краткий очерк жизни и творчества. Книга для юношества</a:t>
            </a:r>
            <a:r>
              <a:rPr lang="en-US" sz="2000" dirty="0">
                <a:sym typeface="Symbol" panose="05050102010706020507" pitchFamily="18" charset="2"/>
              </a:rPr>
              <a:t>/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 err="1">
                <a:sym typeface="Symbol" panose="05050102010706020507" pitchFamily="18" charset="2"/>
              </a:rPr>
              <a:t>Э.Великович</a:t>
            </a:r>
            <a:r>
              <a:rPr lang="ru-RU" sz="2000" dirty="0">
                <a:sym typeface="Symbol" panose="05050102010706020507" pitchFamily="18" charset="2"/>
              </a:rPr>
              <a:t>.  Музыка, 1969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98243-520F-4598-BED6-88A357704EED}"/>
              </a:ext>
            </a:extLst>
          </p:cNvPr>
          <p:cNvSpPr txBox="1"/>
          <p:nvPr/>
        </p:nvSpPr>
        <p:spPr>
          <a:xfrm>
            <a:off x="781878" y="3429000"/>
            <a:ext cx="10455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Интернет-ресурсы:</a:t>
            </a:r>
          </a:p>
          <a:p>
            <a:r>
              <a:rPr lang="ru-RU" dirty="0"/>
              <a:t>Французские композиторы – детям: Жорж Бизе и его детские игры. Яндекс.Дзен,2020. Режим доступа:</a:t>
            </a:r>
            <a:r>
              <a:rPr lang="en-US" dirty="0">
                <a:hlinkClick r:id="rId2"/>
              </a:rPr>
              <a:t>https://zen.yandex.ru/media/id/5ca498931b3a6c00b32934bd/francuzskie-kompozitory--detiam-jorj-bize-i-ego-detskie-igry-5e32a0ce2cb65f5b7acbebf3</a:t>
            </a:r>
            <a:r>
              <a:rPr lang="ru-RU" dirty="0"/>
              <a:t> (дата обращения: 15.12.2020)</a:t>
            </a:r>
            <a:br>
              <a:rPr lang="ru-RU" dirty="0"/>
            </a:br>
            <a:r>
              <a:rPr lang="ru-RU" dirty="0"/>
              <a:t>Титова, С. С. «</a:t>
            </a:r>
            <a:r>
              <a:rPr lang="ru-RU" dirty="0" err="1"/>
              <a:t>Jeux</a:t>
            </a:r>
            <a:r>
              <a:rPr lang="ru-RU" dirty="0"/>
              <a:t> </a:t>
            </a:r>
            <a:r>
              <a:rPr lang="ru-RU" dirty="0" err="1"/>
              <a:t>d’enfants</a:t>
            </a:r>
            <a:r>
              <a:rPr lang="ru-RU" dirty="0"/>
              <a:t>» Ж. Бизе (1838–1875): к 175-летию рождения композитора / С. С. Титова. — Текст : непосредственный // Молодой ученый. — 2013. — № 6 (53). — С. 775-779. — Режим доступа: </a:t>
            </a:r>
            <a:r>
              <a:rPr lang="ru-RU" dirty="0">
                <a:hlinkClick r:id="rId3"/>
              </a:rPr>
              <a:t>https://moluch.ru/archive/53/7117/ </a:t>
            </a:r>
            <a:r>
              <a:rPr lang="ru-RU" dirty="0"/>
              <a:t>(дата обращения: 03.02.2021)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3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F4C802-C929-467B-9C0E-C1CC63814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6">
            <a:extLst>
              <a:ext uri="{FF2B5EF4-FFF2-40B4-BE49-F238E27FC236}">
                <a16:creationId xmlns:a16="http://schemas.microsoft.com/office/drawing/2014/main" id="{5B8CB841-FC88-408A-8992-F37BD4F3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6" y="1038224"/>
            <a:ext cx="337502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01F4677-1A8B-48E5-8AD2-0CD7AB545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347" y="305069"/>
            <a:ext cx="803081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Жорж Бизе (1838-1875)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–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великий французский композитор, основоположник детской классической музыки во Франции. Автор произведений для симфонического оркестра, вокальных сочинений, фортепианных пьес, опер. 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Бизе был музыкальным вундеркиндом. В 4 года уже знал ноты, а в 9 лет поступил в Парижскую консерваторию. Был лучшим учеником по сольфеджио и лучшим пианистом консерватории, победителем многих конкурсов и обладателем престижных премий как исполнитель и композитор. 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Детские игры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(ор.22)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цикл из 12 пьес для фортепиано в 4 руки.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произведение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Жорж Бизе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написал к сентябрю 1871 года. Композитор словно приглашает нас в детскую, где можно увидеть всевозможные игрушки, любимые детские забавы и развлечения: юлу-волчок, куклу, мыльные пузыри, оловянных солдатиков, волан, детскую трубу и барабан.       В солнечных, добрых, жизнерадостных пьесах цикла  изобретательно, точно, с большой любовью показано, как дети увлечённо играют в жмурки, чехарду, задорно разъезжают верхом на игрушечных деревянных лошадках, катаются на качелях, танцуют и веселятся.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Миниатюры цикла выстроены по принципу контраста: за  виртуозным и стремительным «Волчком» следует нежная, очаровательная «Колыбельная».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часть заголовка   каждой пьесы -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обозначает   игру или игрушку.  Далее композитор   выбирает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самым лучшим образом отражает характер детской забавы: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марш, ноктюрн, колыбельная, скерцо,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рондино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экспромт, эскиз, каприс, галоп.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 программные, и жанровые заголовки вместе уже представляют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ную музыкальную картину, а   весь цикл -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вереницу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ярких детских образов. Лишь первая пьеса,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Качели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своем подзаголовке содержит не жанровое указание, а   поэтичное название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Мечты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этим подсказкам композитора и слушатели, и исполнители фантазируют и представляют содержание пьес ещё ярче и интересней.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9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389B29-0764-4B6F-9EA4-15AF5CB5C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910" y="425068"/>
            <a:ext cx="9320180" cy="19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1.Детские Игрушечные Качели /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Мечты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7.Мыльные Пузыри /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Рондино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2.Волчок /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Экспромт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8.Четыре угла (Уголки) /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Эскиз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3.Кукла /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Колыбельная песня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9.Жмурки /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Ноктюрн, фантазия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4.Карусель деревянные лошадки /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Скерцо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10.Чехарда /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Каприс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5.Волан /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Фантазия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11.Маленький Муж, Малышка Жена /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Дуэт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6.Труба и Барабан</a:t>
            </a:r>
            <a:r>
              <a:rPr lang="ru-RU" altLang="ru-RU" sz="1400" b="1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(Оловянные солдатики) / </a:t>
            </a:r>
            <a:r>
              <a:rPr lang="ru-RU" altLang="ru-RU" sz="1400" b="1" dirty="0" err="1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Maрш</a:t>
            </a:r>
            <a:r>
              <a:rPr lang="ru-RU" altLang="ru-RU" sz="14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12.Бал / </a:t>
            </a:r>
            <a:r>
              <a:rPr lang="ru-RU" altLang="ru-RU" sz="1400" b="1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Галоп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5">
            <a:extLst>
              <a:ext uri="{FF2B5EF4-FFF2-40B4-BE49-F238E27FC236}">
                <a16:creationId xmlns:a16="http://schemas.microsoft.com/office/drawing/2014/main" id="{97F1AAA5-8B62-4FFC-8104-73AB65839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9" y="2789353"/>
            <a:ext cx="24860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07977DF-635A-465A-A5F9-FDC877B6BAE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123648" y="2373198"/>
            <a:ext cx="84201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Что больше всего нравится детям? Конечно же, играть в весёлые игры!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Еще при жизни композитора цикл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Детские  игры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имел большой успех.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открытия концертов современной французской музыки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 общества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просьбе дирижера Эдуарда Колонна, Бизе из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Детских  игр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составил в том же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году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Маленькую оркестровую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сюиту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фортепианные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миниатюры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заблистали яркими оркестровыми красками!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данное сочинение композитор включил пять пьес цикла: марш, колыбельная, экспромт, дуэт и галоп. Первое исполнение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сюиты состоялась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марта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греческ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1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cyclos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круг, оборот)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произведение из нескольких, часто контрастных, частей, самостоятельных по строению, которые посвящены какой-либо теме или образу, связаны единым замыслом.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Сюита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(франц. 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suite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последование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вереница)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чередование небольших инструментальных пьес различного характера.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(франц. 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genre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тип, род, манера)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 музыкального произведения, которое имеет свои отличительные черты, своё содержание, форму, название и назначение.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Программа, программная музыка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инструментальная музыка, которая не содержит словесный текст, но сопровождается словесным указанием автора  о своём содержании.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9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B61FB2-5F2B-4F42-A810-BD80222C7DDB}"/>
              </a:ext>
            </a:extLst>
          </p:cNvPr>
          <p:cNvSpPr/>
          <p:nvPr/>
        </p:nvSpPr>
        <p:spPr>
          <a:xfrm>
            <a:off x="1225550" y="502686"/>
            <a:ext cx="9740900" cy="585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Миниатюра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(франц. </a:t>
            </a:r>
            <a:r>
              <a:rPr lang="en-US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miniature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маленький) – произведение искусства небольшого размера.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Галоп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(немец., </a:t>
            </a:r>
            <a:r>
              <a:rPr lang="ru-RU" sz="1400" dirty="0" err="1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galoppe</a:t>
            </a:r>
            <a:r>
              <a:rPr lang="en-US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конский скок, быстрая езда на лошади) – бальный парный скачкообразный танец  в очень быстром темпе.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Дуэт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латин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duo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двое) – ансамбль из двух исполнителей.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Каприс</a:t>
            </a:r>
            <a:r>
              <a:rPr lang="ru-RU" sz="1400" b="1" dirty="0">
                <a:solidFill>
                  <a:srgbClr val="4472C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(франц. </a:t>
            </a:r>
            <a:r>
              <a:rPr lang="en-US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caprice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–каприз, прихоть, сиюминутное желание, причудливость) – инструментальная  пьеса в блестящем, виртуозном стиле.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Колыбельная</a:t>
            </a: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слова </a:t>
            </a:r>
            <a:r>
              <a:rPr lang="ru-RU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колыбель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маленькая кроватка-качалка или подвесная корзина для грудных детей) – песня или инструментальная пьеса, которую исполняется  при убаюкивании ребёнка, чтобы малыш успокоился и заснул. В основе колыбельной – ровные «покачивающиеся» интонации, равномерный ритм, спокойный темп.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</a:t>
            </a: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(франц. </a:t>
            </a:r>
            <a:r>
              <a:rPr lang="en-US" sz="1400" i="1" dirty="0" err="1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marche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ходьба) – пьеса в размере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4/4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написанная в чётком, энергичном ритме, под который удобно шагать, маршировать.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Ноктюрн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(франц. </a:t>
            </a:r>
            <a:r>
              <a:rPr lang="en-US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nocturne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ночной) – мечтательная, певучая пьеса, как бы навеянная образами ночи.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u="sng" dirty="0" err="1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Рондино</a:t>
            </a:r>
            <a:r>
              <a:rPr lang="ru-RU" sz="14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(итал. </a:t>
            </a:r>
            <a:r>
              <a:rPr lang="en-US" sz="1400" i="1" dirty="0" err="1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rondino</a:t>
            </a:r>
            <a:r>
              <a:rPr lang="en-US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уменьшительное от </a:t>
            </a:r>
            <a:r>
              <a:rPr lang="en-US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rondo</a:t>
            </a:r>
            <a:r>
              <a:rPr lang="ru-RU" sz="1400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кружочек) –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маленькое рондо.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Скерцо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(итал. </a:t>
            </a:r>
            <a:r>
              <a:rPr lang="en-US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scherzo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шутка) – музыкальное произведение в живом, быстром темпе, с острым ритмом, часто юмористического характера.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Экспромт</a:t>
            </a:r>
            <a:r>
              <a:rPr lang="ru-RU" sz="14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(франц. </a:t>
            </a:r>
            <a:r>
              <a:rPr lang="en-US" sz="1400" i="1" dirty="0" err="1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expromte</a:t>
            </a:r>
            <a:r>
              <a:rPr lang="en-US" sz="1400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наготове, </a:t>
            </a:r>
            <a:r>
              <a:rPr lang="ru-RU" sz="1400" dirty="0" err="1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латин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готовый, быстрый) – пьеса </a:t>
            </a: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лирического*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поэтичного или порывистого характера, написанная как бы внезапно, в результате импровизации, творческого вдохновения.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Эскиз</a:t>
            </a:r>
            <a:r>
              <a:rPr lang="ru-RU" sz="14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(франц. </a:t>
            </a:r>
            <a:r>
              <a:rPr lang="en-US" sz="1400" i="1" dirty="0" err="1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esquisse</a:t>
            </a:r>
            <a:r>
              <a:rPr lang="en-US" sz="14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набросок, очерк) – музыкальное впечатление, музыкальная зарисовка,    иллюстрация, созданная в быстрой, беглой манере.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Лирика </a:t>
            </a:r>
            <a:r>
              <a:rPr lang="ru-RU" sz="14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яркое проявление чувств в искусстве – музыке, живописи, литературе.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3474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24">
            <a:extLst>
              <a:ext uri="{FF2B5EF4-FFF2-40B4-BE49-F238E27FC236}">
                <a16:creationId xmlns:a16="http://schemas.microsoft.com/office/drawing/2014/main" id="{224FACB5-C20B-44AB-8DED-397EC0D3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85" y="908013"/>
            <a:ext cx="18383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17">
            <a:extLst>
              <a:ext uri="{FF2B5EF4-FFF2-40B4-BE49-F238E27FC236}">
                <a16:creationId xmlns:a16="http://schemas.microsoft.com/office/drawing/2014/main" id="{1C9F562D-5C75-4D25-ACB6-3E15A95E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890" y="908013"/>
            <a:ext cx="168592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87396E4B-22E4-455D-9665-27ED0A0FB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83" y="908013"/>
            <a:ext cx="348615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C273620-510A-4D3F-A60F-54A9D1BC7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-47942"/>
            <a:ext cx="880241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Труба и Барабан.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Maрш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110261-6B8F-41FA-ACE9-8EED832DF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673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9F6B41-B432-4147-BC1C-EA0B75302B72}"/>
              </a:ext>
            </a:extLst>
          </p:cNvPr>
          <p:cNvSpPr/>
          <p:nvPr/>
        </p:nvSpPr>
        <p:spPr>
          <a:xfrm>
            <a:off x="808383" y="3559214"/>
            <a:ext cx="10535477" cy="293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первой редакции эта пьеса называлась «Оловянные солдатики». Солдатики – это тоже своего рода куклы, только для мальчиков.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Бойкий, шутливый, в то же время торжественный и решительный игрушечный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Звучит военный оркестр: в руках оловянных солдатиков не ружья, а трубы и барабаны. В зависимости от характера пьесы композитор употребляет определенные инструменты оркестра.  В Марше это пронзительно свистящая флейта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пикколо*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воинственные трубы, отбивающий четкую дробь барабан.  Пьеса рисует не настоящий марш, а лишь увлекательную ребячью игру. В музыке нет и следа торжественных военных шествий. </a:t>
            </a:r>
            <a:r>
              <a:rPr lang="ru-RU" sz="160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  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звучит задорно, весело, с чуть заметной озорной усмешкой.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73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>
            <a:extLst>
              <a:ext uri="{FF2B5EF4-FFF2-40B4-BE49-F238E27FC236}">
                <a16:creationId xmlns:a16="http://schemas.microsoft.com/office/drawing/2014/main" id="{54DF0A05-4350-4441-AF21-30765BAE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5" b="6744"/>
          <a:stretch>
            <a:fillRect/>
          </a:stretch>
        </p:blipFill>
        <p:spPr bwMode="auto">
          <a:xfrm>
            <a:off x="4610100" y="3980496"/>
            <a:ext cx="31051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8">
            <a:extLst>
              <a:ext uri="{FF2B5EF4-FFF2-40B4-BE49-F238E27FC236}">
                <a16:creationId xmlns:a16="http://schemas.microsoft.com/office/drawing/2014/main" id="{20D32BE2-7E44-493C-865E-51341A57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980496"/>
            <a:ext cx="3019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10">
            <a:extLst>
              <a:ext uri="{FF2B5EF4-FFF2-40B4-BE49-F238E27FC236}">
                <a16:creationId xmlns:a16="http://schemas.microsoft.com/office/drawing/2014/main" id="{D14009F6-E40D-48D4-B178-5CB3F34A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/>
          <a:stretch>
            <a:fillRect/>
          </a:stretch>
        </p:blipFill>
        <p:spPr bwMode="auto">
          <a:xfrm>
            <a:off x="8613777" y="4034821"/>
            <a:ext cx="28860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27">
            <a:extLst>
              <a:ext uri="{FF2B5EF4-FFF2-40B4-BE49-F238E27FC236}">
                <a16:creationId xmlns:a16="http://schemas.microsoft.com/office/drawing/2014/main" id="{607BE007-B376-4E13-933A-CC9794FC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457200"/>
            <a:ext cx="1762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8283168A-8049-4B9F-A66A-FFF2C1E82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5310094-C3CE-434B-94D7-CB75EF7E6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62" y="102971"/>
            <a:ext cx="1144342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*Пикколо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(итал. 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piccolo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-маленький)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разновидность музыкального инструмента,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более  высокая</a:t>
            </a:r>
            <a:r>
              <a:rPr lang="ru-RU" altLang="ru-RU" sz="1400" dirty="0"/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звучанию.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Какими словами можно рассказать о характере музыки?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 Можно ли сказать, что это мужественный, героический марш?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Почему композитор выбрал для марша именно образ трубы и барабана?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Какие знакомые инструменты ты услышал в оркестре?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Есть ли в пьесе минорные эпизоды?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Если да, то как ты свяжешь это с содержанием?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Есть ли у тебя дома игрушечная труба или барабан? Какую музыку ты играешь на них?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1227A21-321E-4BD9-A7D1-17F9B2F0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5FEF016-F333-4757-9129-B6947E562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3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DAD0BB-20DA-438B-9242-D425564DF987}"/>
              </a:ext>
            </a:extLst>
          </p:cNvPr>
          <p:cNvSpPr/>
          <p:nvPr/>
        </p:nvSpPr>
        <p:spPr>
          <a:xfrm>
            <a:off x="3114675" y="61086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Денис Кириллов и Алёна </a:t>
            </a:r>
            <a:r>
              <a:rPr lang="ru-RU" dirty="0" err="1">
                <a:hlinkClick r:id="rId6"/>
              </a:rPr>
              <a:t>Аренкова</a:t>
            </a:r>
            <a:r>
              <a:rPr lang="ru-RU" dirty="0">
                <a:hlinkClick r:id="rId6"/>
              </a:rPr>
              <a:t> Бизе «Детские Сцены». 4 - «Труба и барабан» (</a:t>
            </a:r>
            <a:r>
              <a:rPr lang="ru-RU" dirty="0" err="1">
                <a:hlinkClick r:id="rId6"/>
              </a:rPr>
              <a:t>аршь</a:t>
            </a:r>
            <a:r>
              <a:rPr lang="ru-RU" dirty="0">
                <a:hlinkClick r:id="rId6"/>
              </a:rPr>
              <a:t>) - </a:t>
            </a:r>
            <a:r>
              <a:rPr lang="ru-RU" dirty="0" err="1">
                <a:hlinkClick r:id="rId6"/>
              </a:rPr>
              <a:t>YouTube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8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CCDCE44-E6AE-4825-BBBD-B020C9A23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9193"/>
            <a:ext cx="11836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Кукла. Колыбельная песня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Милая, трогательная колыбельная песня ребёнка, который укачивает свою куклу. Мелодию песни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тихую,   нежную, распевную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ласково поют скрипки.  Они звучат особенно мягко благодаря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сурдине*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Виолончели изображают спокойное, плавное   покачивание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колыбели. Гармонии светлые и прозрачные.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Рисунок 15">
            <a:extLst>
              <a:ext uri="{FF2B5EF4-FFF2-40B4-BE49-F238E27FC236}">
                <a16:creationId xmlns:a16="http://schemas.microsoft.com/office/drawing/2014/main" id="{A0DCBF92-00F3-462F-9B2F-4EE1B8AB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09" y="2093582"/>
            <a:ext cx="3498574" cy="38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B3AC540-94C6-4326-9F3B-CDC119FD0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381799"/>
            <a:ext cx="1183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*Сурдина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(итал. </a:t>
            </a:r>
            <a:r>
              <a:rPr kumimoji="0" lang="en-US" altLang="ru-RU" sz="12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sordo</a:t>
            </a:r>
            <a:r>
              <a:rPr kumimoji="0" lang="en-US" altLang="ru-RU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глухой)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приспособление для музыкальных инструментов, когда требуется ослабить, приглушить их звучность, или же изменить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тембр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окраску звучания.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436EAE-BBEF-4F2F-B0D4-300D46ED9B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1" y="2084387"/>
            <a:ext cx="3251821" cy="387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EDFD29-3FB9-4A9D-9C8F-75969C86A6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78" y="2084387"/>
            <a:ext cx="3251821" cy="38790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0F2E01-E568-4825-91BB-1633F57A98FC}"/>
              </a:ext>
            </a:extLst>
          </p:cNvPr>
          <p:cNvSpPr/>
          <p:nvPr/>
        </p:nvSpPr>
        <p:spPr>
          <a:xfrm>
            <a:off x="3048000" y="60055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5"/>
              </a:rPr>
              <a:t>Денис Кириллов и Алёна </a:t>
            </a:r>
            <a:r>
              <a:rPr lang="ru-RU" dirty="0" err="1">
                <a:hlinkClick r:id="rId5"/>
              </a:rPr>
              <a:t>Аренкова</a:t>
            </a:r>
            <a:r>
              <a:rPr lang="ru-RU" dirty="0">
                <a:hlinkClick r:id="rId5"/>
              </a:rPr>
              <a:t> Бизе «Детские Сцены». 2 - "Кукла" (колыбельная) - </a:t>
            </a:r>
            <a:r>
              <a:rPr lang="ru-RU" dirty="0" err="1">
                <a:hlinkClick r:id="rId5"/>
              </a:rPr>
              <a:t>YouTube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63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12">
            <a:extLst>
              <a:ext uri="{FF2B5EF4-FFF2-40B4-BE49-F238E27FC236}">
                <a16:creationId xmlns:a16="http://schemas.microsoft.com/office/drawing/2014/main" id="{E1100665-CA39-4C5A-B82B-FB1557B4A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4" y="3577987"/>
            <a:ext cx="21494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13">
            <a:extLst>
              <a:ext uri="{FF2B5EF4-FFF2-40B4-BE49-F238E27FC236}">
                <a16:creationId xmlns:a16="http://schemas.microsoft.com/office/drawing/2014/main" id="{153327C3-6495-46F1-8990-F90423C9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4556" r="13425" b="13426"/>
          <a:stretch>
            <a:fillRect/>
          </a:stretch>
        </p:blipFill>
        <p:spPr bwMode="auto">
          <a:xfrm>
            <a:off x="3975307" y="3577987"/>
            <a:ext cx="33718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Рисунок 14">
            <a:extLst>
              <a:ext uri="{FF2B5EF4-FFF2-40B4-BE49-F238E27FC236}">
                <a16:creationId xmlns:a16="http://schemas.microsoft.com/office/drawing/2014/main" id="{33414B36-FB3F-4898-A3DB-15216F54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577987"/>
            <a:ext cx="30956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E91D8E3-1D78-4C13-A648-5B2183AC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-439342"/>
            <a:ext cx="121539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solidFill>
                <a:srgbClr val="00B05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                                                                                                    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Какие слова ты  можешь сочинить  к этой песне?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Почему композитор поручил мелодию колыбельной скрипкам?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Что тебе напомнила эта пьеса?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Какую куклу ты представляешь: большую или маленькую,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мальчика или девочку? Или твоя кукла – сказочный персонаж?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У тебя есть любимая кукла? Как её зовут?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Где ещё можно встретить кукол, кроме детской?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2024E7-ACC0-497B-8A2A-FE8FC794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882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F57484-E66E-4D97-8736-AFAB3311A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882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8C820A-CAE8-4A2B-813E-62C9C1B339C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651113"/>
            <a:ext cx="306705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68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7241125-EBDD-4252-B8CB-C3F789433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17" y="50762"/>
            <a:ext cx="10814879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Волчок. Экспромт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«Экспромте»   с поразительной наглядностью изображена   механическая игрушка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заводной волчок. Непрерывное равномерное гудение  юлы, как по-другому называют  волчка, прекрасно передают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фигурации*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альтов. На фоне их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жужжания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словно радужные блики вспыхивают острые стаккато деревянных духовых и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пиццикато*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скрипок.  Автор виртуозно изображает то ускоряющееся, то ослабевающее движение. Можно услышать, как постепенно замедляется и прерывается стремительное вращение волчка. Но главное для композитора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выразить чувства радости и удовольствия, которые испытывает ребенок, играя  любимой  игрушкой 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Рисунок 16">
            <a:extLst>
              <a:ext uri="{FF2B5EF4-FFF2-40B4-BE49-F238E27FC236}">
                <a16:creationId xmlns:a16="http://schemas.microsoft.com/office/drawing/2014/main" id="{94C6676B-2722-49F3-B7A9-5D9F8C85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/>
          <a:stretch>
            <a:fillRect/>
          </a:stretch>
        </p:blipFill>
        <p:spPr bwMode="auto">
          <a:xfrm>
            <a:off x="8656883" y="3741860"/>
            <a:ext cx="2594213" cy="29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8AF6E8B-2F6F-4467-8C62-FE8E5E579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17" y="1983183"/>
            <a:ext cx="10814879" cy="411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Фигурации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латин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figurare</a:t>
            </a:r>
            <a:r>
              <a:rPr kumimoji="0" lang="en-US" altLang="ru-RU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придавать форму, образовывать, делать)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очень распространённый приём в композиции, который помогает из простой последовательности аккордов создавать большое количество разнообразного мелодического, ритмического, подголосочного музыкального материала.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Пиццикато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(итал.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pizzikato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приём игры на струнных смычковых инструментах, когда звук извлекается не смычком. А щипком струны. Звук становится отрывистым и более тихим, чем при игре смычком. Также пиццикато называют иногда музыкальное произведение, которое исполняется этим приёмом.</a:t>
            </a:r>
            <a:endParaRPr lang="ru-RU" altLang="ru-RU" sz="1400" b="1" dirty="0">
              <a:solidFill>
                <a:srgbClr val="00B05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Попробуй посчитать, сколько раз в пьесе заводят волчок?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Назови деревянные духовые инструменты, которые исполняют главную мелодию пьесы.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Какими словами можно рассказать о характере музыки?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Какие музыкальные штрихи и приёмы исполнения использует композитор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для разных инструментов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5FF38B-A78B-4FFF-AC9E-A9568E10206D}"/>
              </a:ext>
            </a:extLst>
          </p:cNvPr>
          <p:cNvSpPr/>
          <p:nvPr/>
        </p:nvSpPr>
        <p:spPr>
          <a:xfrm>
            <a:off x="1498550" y="60393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3"/>
              </a:rPr>
              <a:t>Денис Кириллов и Алёна </a:t>
            </a:r>
            <a:r>
              <a:rPr lang="ru-RU" dirty="0" err="1">
                <a:hlinkClick r:id="rId3"/>
              </a:rPr>
              <a:t>Аренкова</a:t>
            </a:r>
            <a:r>
              <a:rPr lang="ru-RU" dirty="0">
                <a:hlinkClick r:id="rId3"/>
              </a:rPr>
              <a:t> Бизе «Детские Сцены». 1 - "Волчок" (экспромт) - </a:t>
            </a:r>
            <a:r>
              <a:rPr lang="ru-RU" dirty="0" err="1">
                <a:hlinkClick r:id="rId3"/>
              </a:rPr>
              <a:t>YouTube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684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2269</Words>
  <Application>Microsoft Office PowerPoint</Application>
  <PresentationFormat>Широкоэкранный</PresentationFormat>
  <Paragraphs>127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Yu Gothic</vt:lpstr>
      <vt:lpstr>Arial</vt:lpstr>
      <vt:lpstr>Book Antiqua</vt:lpstr>
      <vt:lpstr>Calibri</vt:lpstr>
      <vt:lpstr>Calibri Light</vt:lpstr>
      <vt:lpstr>Comic Sans MS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Литература: Бизе,Ж. Детские игры:[Ноты]/Ж.Бизе, ред. А.Д.Алексеев.  М.: Классика-XXI, 2002.  80 с. Друскин, М.С.. История зарубежной музыки. Вторая половина XIX века/ М.С.Друскин.  М.: Музыка,1980.  с.362 Великович,Э. Жорж Бизе. 1838-1875. Краткий очерк жизни и творчества. Книга для юношества/ Э.Великович.  Музыка, 1969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Стариков Мурад Ахмет-Мурадович</cp:lastModifiedBy>
  <cp:revision>38</cp:revision>
  <dcterms:created xsi:type="dcterms:W3CDTF">2020-06-23T03:04:25Z</dcterms:created>
  <dcterms:modified xsi:type="dcterms:W3CDTF">2021-02-03T16:33:36Z</dcterms:modified>
</cp:coreProperties>
</file>