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audio" Target="../media/audio9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galerey-room.ru/images/0_51474_e89f9a40_orig.png" TargetMode="External"/><Relationship Id="rId13" Type="http://schemas.openxmlformats.org/officeDocument/2006/relationships/hyperlink" Target="https://avatars.mds.yandex.net/get-pdb/1535209/ab8db840-93d8-4636-a312-e4702dfadc16/s1200" TargetMode="External"/><Relationship Id="rId3" Type="http://schemas.openxmlformats.org/officeDocument/2006/relationships/hyperlink" Target="https://pickimage.ru/wp-content/uploads/images/detskie/countryboardingschool/lesnayashkola3.jpg" TargetMode="External"/><Relationship Id="rId7" Type="http://schemas.openxmlformats.org/officeDocument/2006/relationships/hyperlink" Target="https://i.pinimg.com/736x/8e/e1/49/8ee1496baee6b9daaddd0334eab66500--hunting-dogs-kid-movies.jpg" TargetMode="External"/><Relationship Id="rId12" Type="http://schemas.openxmlformats.org/officeDocument/2006/relationships/hyperlink" Target="https://image.freepik.com/free-vector/no-translate-detected_33070-2868.jpg" TargetMode="External"/><Relationship Id="rId2" Type="http://schemas.openxmlformats.org/officeDocument/2006/relationships/hyperlink" Target="https://wallpapercave.com/wp/wp318280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g1.liveinternet.ru/images/attach/d/0/136/706/136706599_2.png" TargetMode="External"/><Relationship Id="rId11" Type="http://schemas.openxmlformats.org/officeDocument/2006/relationships/hyperlink" Target="https://s5.postimg.cc/p27xma5jr/Fare_PNG-www.nisanboard_161.png" TargetMode="External"/><Relationship Id="rId5" Type="http://schemas.openxmlformats.org/officeDocument/2006/relationships/hyperlink" Target="https://i.pinimg.com/originals/48/8e/e2/488ee2fea4cffb92232db7ce32dcb6a3.png" TargetMode="External"/><Relationship Id="rId15" Type="http://schemas.openxmlformats.org/officeDocument/2006/relationships/hyperlink" Target="https://avatars.mds.yandex.net/get-pdb/988157/d1d6e7ec-63be-4379-a0e7-b3bffef37519/s1200?webp=false" TargetMode="External"/><Relationship Id="rId10" Type="http://schemas.openxmlformats.org/officeDocument/2006/relationships/hyperlink" Target="https://fs00.infourok.ru/images/doc/81/98165/hello_html_m53630a66.jpg" TargetMode="External"/><Relationship Id="rId4" Type="http://schemas.openxmlformats.org/officeDocument/2006/relationships/hyperlink" Target="https://www.stihi.ru/pics/2018/10/20/966.jpg" TargetMode="External"/><Relationship Id="rId9" Type="http://schemas.openxmlformats.org/officeDocument/2006/relationships/hyperlink" Target="https://cdn3.vectorstock.com/i/1000x1000/35/72/funny-baby-wolf-vector-8093572.jpg" TargetMode="External"/><Relationship Id="rId14" Type="http://schemas.openxmlformats.org/officeDocument/2006/relationships/hyperlink" Target="https://imgd.androidappsapk.co/poster/f/e/b/com.plong.dongenganak_1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772400" cy="19288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«В лесной школе»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Игра-тренажер по математике </a:t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Математика</a:t>
            </a:r>
            <a:b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 класс</a:t>
            </a:r>
            <a:b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214950"/>
            <a:ext cx="6400800" cy="150019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Автор: Казакова Т.В.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начальных классов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МКОУ СОШ № 8 с. Ульяновка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Минераловодского района Ставропольского края</a:t>
            </a:r>
          </a:p>
          <a:p>
            <a:endParaRPr lang="ru-RU" dirty="0"/>
          </a:p>
        </p:txBody>
      </p:sp>
      <p:pic>
        <p:nvPicPr>
          <p:cNvPr id="1027" name="Picture 3" descr="C:\Users\1\Desktop\lesnayashkol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000240"/>
            <a:ext cx="2247775" cy="3105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143900" y="6215082"/>
            <a:ext cx="642942" cy="35719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ведения 5">
            <a:hlinkClick r:id="" action="ppaction://hlinkshowjump?jump=lastslide" highlightClick="1"/>
          </p:cNvPr>
          <p:cNvSpPr/>
          <p:nvPr/>
        </p:nvSpPr>
        <p:spPr>
          <a:xfrm>
            <a:off x="285720" y="6215082"/>
            <a:ext cx="500066" cy="428628"/>
          </a:xfrm>
          <a:prstGeom prst="actionButtonInforma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143900" y="6215082"/>
            <a:ext cx="642942" cy="35719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1802" y="571480"/>
            <a:ext cx="2571768" cy="10715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5+9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Восьмиугольник 5"/>
          <p:cNvSpPr/>
          <p:nvPr/>
        </p:nvSpPr>
        <p:spPr>
          <a:xfrm>
            <a:off x="1142976" y="2214554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15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Восьмиугольник 6"/>
          <p:cNvSpPr/>
          <p:nvPr/>
        </p:nvSpPr>
        <p:spPr>
          <a:xfrm>
            <a:off x="6000760" y="2285992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14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Восьмиугольник 7"/>
          <p:cNvSpPr/>
          <p:nvPr/>
        </p:nvSpPr>
        <p:spPr>
          <a:xfrm>
            <a:off x="3643306" y="2214554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13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3554" name="Picture 2" descr="https://image.freepik.com/free-vector/no-translate-detected_33070-286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429000"/>
            <a:ext cx="3039780" cy="329228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 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спеши 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143900" y="6215082"/>
            <a:ext cx="642942" cy="35719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1802" y="571480"/>
            <a:ext cx="2571768" cy="10715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15-7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Восьмиугольник 5"/>
          <p:cNvSpPr/>
          <p:nvPr/>
        </p:nvSpPr>
        <p:spPr>
          <a:xfrm>
            <a:off x="1142976" y="2214554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9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Восьмиугольник 6"/>
          <p:cNvSpPr/>
          <p:nvPr/>
        </p:nvSpPr>
        <p:spPr>
          <a:xfrm>
            <a:off x="6000760" y="2285992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8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Восьмиугольник 7"/>
          <p:cNvSpPr/>
          <p:nvPr/>
        </p:nvSpPr>
        <p:spPr>
          <a:xfrm>
            <a:off x="3643306" y="2214554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7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s://avatars.mds.yandex.net/get-pdb/1535209/ab8db840-93d8-4636-a312-e4702dfadc16/s12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4" t="18168" r="52137" b="15768"/>
          <a:stretch>
            <a:fillRect/>
          </a:stretch>
        </p:blipFill>
        <p:spPr bwMode="auto">
          <a:xfrm>
            <a:off x="2548550" y="3929066"/>
            <a:ext cx="3880838" cy="29289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у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ы 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143900" y="6215082"/>
            <a:ext cx="642942" cy="35719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1802" y="571480"/>
            <a:ext cx="2571768" cy="10715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12-8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Восьмиугольник 5"/>
          <p:cNvSpPr/>
          <p:nvPr/>
        </p:nvSpPr>
        <p:spPr>
          <a:xfrm>
            <a:off x="1142976" y="2214554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4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Восьмиугольник 6"/>
          <p:cNvSpPr/>
          <p:nvPr/>
        </p:nvSpPr>
        <p:spPr>
          <a:xfrm>
            <a:off x="6000760" y="2285992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5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Восьмиугольник 7"/>
          <p:cNvSpPr/>
          <p:nvPr/>
        </p:nvSpPr>
        <p:spPr>
          <a:xfrm>
            <a:off x="3643306" y="2214554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6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4578" name="Picture 2" descr="https://4.bp.blogspot.com/-0LyZBeYi2Sk/WqcH3-g_ykI/AAAAAAAIHqA/rfCKDhvDbtg2i4O22rNwq8xZud3VuT5IACEwYBhgL/s1600/53b12cfc320db4029d7ce5f25702deb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3071809"/>
            <a:ext cx="2571768" cy="38121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 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ы 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071802" y="571480"/>
            <a:ext cx="2571768" cy="10715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8+6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Восьмиугольник 5"/>
          <p:cNvSpPr/>
          <p:nvPr/>
        </p:nvSpPr>
        <p:spPr>
          <a:xfrm>
            <a:off x="1142976" y="2214554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15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Восьмиугольник 6"/>
          <p:cNvSpPr/>
          <p:nvPr/>
        </p:nvSpPr>
        <p:spPr>
          <a:xfrm>
            <a:off x="6000760" y="2285992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16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Восьмиугольник 7"/>
          <p:cNvSpPr/>
          <p:nvPr/>
        </p:nvSpPr>
        <p:spPr>
          <a:xfrm>
            <a:off x="3643306" y="2214554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14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5606" name="Picture 6" descr="https://png.pngtree.com/png_detail/18/09/10/pngtree-lovely-xiaobao-png-clipart_256894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8583" y="3143248"/>
            <a:ext cx="2655172" cy="3459507"/>
          </a:xfrm>
          <a:prstGeom prst="rect">
            <a:avLst/>
          </a:prstGeom>
          <a:noFill/>
        </p:spPr>
      </p:pic>
      <p:sp>
        <p:nvSpPr>
          <p:cNvPr id="11" name="Управляющая кнопка: возврат 10">
            <a:hlinkClick r:id="" action="ppaction://hlinkshowjump?jump=endshow" highlightClick="1"/>
          </p:cNvPr>
          <p:cNvSpPr/>
          <p:nvPr/>
        </p:nvSpPr>
        <p:spPr>
          <a:xfrm>
            <a:off x="7858148" y="6215082"/>
            <a:ext cx="500066" cy="428628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й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у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вер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86050" y="357166"/>
            <a:ext cx="4086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Интернет-ресурсы: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85720" y="1035263"/>
            <a:ext cx="84296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https://wallpapercave.com/wp/wp3182806.jpg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фон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https://pickimage.ru/wp-content/uploads/images/detskie/countryboardingschool/lesnayashkola3.jpg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сова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https://www.stihi.ru/pics/2018/10/20/966.jpg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звери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https://i.pinimg.com/originals/48/8e/e2/488ee2fea4cffb92232db7ce32dcb6a3.png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бельчонок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https://img1.liveinternet.ru/images/attach/d/0/136/706/136706599_2.png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зайчонок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https://i.pinimg.com/736x/8e/e1/49/8ee1496baee6b9daaddd0334eab66500--hunting-dogs-kid-movies.jpg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лисёнок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http://galerey-room.ru/images/0_51474_e89f9a40_orig.png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медвежонок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https://cdn3.vectorstock.com/i/1000x1000/35/72/funny-baby-wolf-vector-8093572.jpg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волчонок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https://fs00.infourok.ru/images/doc/81/98165/hello_html_m53630a66.jpg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ёжик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https://s5.postimg.cc/p27xma5jr/Fare_PNG-www.nisanboard_161.png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мышонок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https://image.freepik.com/free-vector/no-translate-detected_33070-2868.jpg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лосёнок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https://avatars.mds.yandex.net/get-pdb/1535209/ab8db840-93d8-4636-a312-e4702dfadc16/s1200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кабан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https://imgd.androidappsapk.co/poster/f/e/b/com.plong.dongenganak_1.png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оленёнок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  <a:hlinkClick r:id="rId15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https://avatars.mds.yandex.net/get-pdb/988157/d1d6e7ec-63be-4379-a0e7-b3bffef37519/s1200?webp=false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рысёнок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Управляющая кнопка: возврат 12">
            <a:hlinkClick r:id="" action="ppaction://hlinkshowjump?jump=firstslide" highlightClick="1"/>
          </p:cNvPr>
          <p:cNvSpPr/>
          <p:nvPr/>
        </p:nvSpPr>
        <p:spPr>
          <a:xfrm>
            <a:off x="7858148" y="6215082"/>
            <a:ext cx="500066" cy="428628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857232"/>
            <a:ext cx="45005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Ребята!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Мы – ученики лесной школы. Помогите нам решить примеры. Ищите карточку  с правильным ответом и нажимайте на неё.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Желаем  удачи!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" name="Picture 2" descr="C:\Users\1\Desktop\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407196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43900" y="6215082"/>
            <a:ext cx="642942" cy="35719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143900" y="6215082"/>
            <a:ext cx="642942" cy="35719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1802" y="571480"/>
            <a:ext cx="2571768" cy="10715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12-3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s://i.pinimg.com/originals/48/8e/e2/488ee2fea4cffb92232db7ce32dcb6a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571876"/>
            <a:ext cx="3486150" cy="2990850"/>
          </a:xfrm>
          <a:prstGeom prst="rect">
            <a:avLst/>
          </a:prstGeom>
          <a:noFill/>
        </p:spPr>
      </p:pic>
      <p:sp>
        <p:nvSpPr>
          <p:cNvPr id="6" name="Восьмиугольник 5"/>
          <p:cNvSpPr/>
          <p:nvPr/>
        </p:nvSpPr>
        <p:spPr>
          <a:xfrm>
            <a:off x="1142976" y="2214554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8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Восьмиугольник 6"/>
          <p:cNvSpPr/>
          <p:nvPr/>
        </p:nvSpPr>
        <p:spPr>
          <a:xfrm>
            <a:off x="5929322" y="2214554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7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Восьмиугольник 7"/>
          <p:cNvSpPr/>
          <p:nvPr/>
        </p:nvSpPr>
        <p:spPr>
          <a:xfrm>
            <a:off x="3643306" y="2214554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9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 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ы 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143900" y="6215082"/>
            <a:ext cx="642942" cy="35719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1802" y="571480"/>
            <a:ext cx="2571768" cy="10715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15-9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Восьмиугольник 5"/>
          <p:cNvSpPr/>
          <p:nvPr/>
        </p:nvSpPr>
        <p:spPr>
          <a:xfrm>
            <a:off x="1142976" y="2214554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7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Восьмиугольник 6"/>
          <p:cNvSpPr/>
          <p:nvPr/>
        </p:nvSpPr>
        <p:spPr>
          <a:xfrm>
            <a:off x="6000760" y="2285992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8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Восьмиугольник 7"/>
          <p:cNvSpPr/>
          <p:nvPr/>
        </p:nvSpPr>
        <p:spPr>
          <a:xfrm>
            <a:off x="3643306" y="2214554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6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7410" name="Picture 2" descr="https://img1.liveinternet.ru/images/attach/d/0/136/706/136706599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286124"/>
            <a:ext cx="2379222" cy="3429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 спеши 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143900" y="6215082"/>
            <a:ext cx="642942" cy="35719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1802" y="571480"/>
            <a:ext cx="2571768" cy="10715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7+6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Восьмиугольник 5"/>
          <p:cNvSpPr/>
          <p:nvPr/>
        </p:nvSpPr>
        <p:spPr>
          <a:xfrm>
            <a:off x="1142976" y="2214554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12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Восьмиугольник 6"/>
          <p:cNvSpPr/>
          <p:nvPr/>
        </p:nvSpPr>
        <p:spPr>
          <a:xfrm>
            <a:off x="6000760" y="2285992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11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Восьмиугольник 7"/>
          <p:cNvSpPr/>
          <p:nvPr/>
        </p:nvSpPr>
        <p:spPr>
          <a:xfrm>
            <a:off x="3643306" y="2214554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13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8436" name="Picture 4" descr="https://i.pinimg.com/736x/8e/e1/49/8ee1496baee6b9daaddd0334eab66500--hunting-dogs-kid-movie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571876"/>
            <a:ext cx="2899985" cy="32861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ы 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правильно 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143900" y="6215082"/>
            <a:ext cx="642942" cy="35719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1802" y="571480"/>
            <a:ext cx="2571768" cy="10715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8+5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Восьмиугольник 5"/>
          <p:cNvSpPr/>
          <p:nvPr/>
        </p:nvSpPr>
        <p:spPr>
          <a:xfrm>
            <a:off x="1142976" y="2214554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12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Восьмиугольник 6"/>
          <p:cNvSpPr/>
          <p:nvPr/>
        </p:nvSpPr>
        <p:spPr>
          <a:xfrm>
            <a:off x="6000760" y="2285992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13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Восьмиугольник 7"/>
          <p:cNvSpPr/>
          <p:nvPr/>
        </p:nvSpPr>
        <p:spPr>
          <a:xfrm>
            <a:off x="3643306" y="2214554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14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9460" name="Picture 4" descr="http://galerey-room.ru/images/0_51474_e89f9a40_orig.png"/>
          <p:cNvPicPr>
            <a:picLocks noChangeAspect="1" noChangeArrowheads="1"/>
          </p:cNvPicPr>
          <p:nvPr/>
        </p:nvPicPr>
        <p:blipFill>
          <a:blip r:embed="rId5" cstate="print"/>
          <a:srcRect t="-631" r="47957"/>
          <a:stretch>
            <a:fillRect/>
          </a:stretch>
        </p:blipFill>
        <p:spPr bwMode="auto">
          <a:xfrm>
            <a:off x="500034" y="3214686"/>
            <a:ext cx="2223054" cy="35448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у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спеши 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143900" y="6215082"/>
            <a:ext cx="642942" cy="35719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1802" y="571480"/>
            <a:ext cx="2571768" cy="10715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17-9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Восьмиугольник 5"/>
          <p:cNvSpPr/>
          <p:nvPr/>
        </p:nvSpPr>
        <p:spPr>
          <a:xfrm>
            <a:off x="1142976" y="2214554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9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Восьмиугольник 6"/>
          <p:cNvSpPr/>
          <p:nvPr/>
        </p:nvSpPr>
        <p:spPr>
          <a:xfrm>
            <a:off x="6000760" y="2285992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7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Восьмиугольник 7"/>
          <p:cNvSpPr/>
          <p:nvPr/>
        </p:nvSpPr>
        <p:spPr>
          <a:xfrm>
            <a:off x="3643306" y="2214554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8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482" name="Picture 2" descr="https://cdn3.vectorstock.com/i/1000x1000/35/72/funny-baby-wolf-vector-809357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66"/>
          <a:stretch>
            <a:fillRect/>
          </a:stretch>
        </p:blipFill>
        <p:spPr bwMode="auto">
          <a:xfrm>
            <a:off x="3786182" y="3429000"/>
            <a:ext cx="2488024" cy="32532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й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спеши 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143900" y="6215082"/>
            <a:ext cx="642942" cy="35719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1802" y="571480"/>
            <a:ext cx="2571768" cy="10715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7+7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Восьмиугольник 5"/>
          <p:cNvSpPr/>
          <p:nvPr/>
        </p:nvSpPr>
        <p:spPr>
          <a:xfrm>
            <a:off x="1142976" y="2214554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12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Восьмиугольник 6"/>
          <p:cNvSpPr/>
          <p:nvPr/>
        </p:nvSpPr>
        <p:spPr>
          <a:xfrm>
            <a:off x="6000760" y="2285992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15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Восьмиугольник 7"/>
          <p:cNvSpPr/>
          <p:nvPr/>
        </p:nvSpPr>
        <p:spPr>
          <a:xfrm>
            <a:off x="3643306" y="2214554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14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1508" name="Picture 4" descr="https://fs00.infourok.ru/images/doc/81/98165/hello_html_m53630a6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29" t="9523" r="5356" b="4761"/>
          <a:stretch>
            <a:fillRect/>
          </a:stretch>
        </p:blipFill>
        <p:spPr bwMode="auto">
          <a:xfrm>
            <a:off x="4000496" y="3548062"/>
            <a:ext cx="2214578" cy="295277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 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й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143900" y="6215082"/>
            <a:ext cx="642942" cy="35719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1802" y="571480"/>
            <a:ext cx="2571768" cy="10715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6+6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Восьмиугольник 5"/>
          <p:cNvSpPr/>
          <p:nvPr/>
        </p:nvSpPr>
        <p:spPr>
          <a:xfrm>
            <a:off x="1142976" y="2214554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12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Восьмиугольник 6"/>
          <p:cNvSpPr/>
          <p:nvPr/>
        </p:nvSpPr>
        <p:spPr>
          <a:xfrm>
            <a:off x="6000760" y="2285992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13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Восьмиугольник 7"/>
          <p:cNvSpPr/>
          <p:nvPr/>
        </p:nvSpPr>
        <p:spPr>
          <a:xfrm>
            <a:off x="3643306" y="2214554"/>
            <a:ext cx="1285884" cy="1000132"/>
          </a:xfrm>
          <a:prstGeom prst="oc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11</a:t>
            </a:r>
            <a:endParaRPr lang="ru-RU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2534" name="Picture 6" descr="https://png.pngtree.com/png_detail/18/09/10/pngtree-hand-painted-mice-png-clipart_303973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4429132"/>
            <a:ext cx="1804970" cy="199664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правильно 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ы 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149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«В лесной школе» Игра-тренажер по математике  Математика 1 класс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35</cp:revision>
  <dcterms:created xsi:type="dcterms:W3CDTF">2019-03-31T05:21:08Z</dcterms:created>
  <dcterms:modified xsi:type="dcterms:W3CDTF">2019-05-12T11:15:27Z</dcterms:modified>
</cp:coreProperties>
</file>