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5" r:id="rId5"/>
    <p:sldId id="264" r:id="rId6"/>
    <p:sldId id="262" r:id="rId7"/>
    <p:sldId id="261" r:id="rId8"/>
    <p:sldId id="263" r:id="rId9"/>
    <p:sldId id="260" r:id="rId10"/>
    <p:sldId id="259" r:id="rId11"/>
    <p:sldId id="279" r:id="rId12"/>
    <p:sldId id="258" r:id="rId13"/>
    <p:sldId id="268" r:id="rId14"/>
    <p:sldId id="269" r:id="rId15"/>
    <p:sldId id="273" r:id="rId16"/>
    <p:sldId id="272" r:id="rId17"/>
    <p:sldId id="275" r:id="rId18"/>
    <p:sldId id="274" r:id="rId19"/>
    <p:sldId id="270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49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72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09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05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04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3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06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2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8C0B2-698F-4D08-A044-41A4B4B5212F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4B5E9-E303-457D-83AD-6713E64AA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7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5" Type="http://schemas.openxmlformats.org/officeDocument/2006/relationships/image" Target="../media/image18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jpe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080"/>
            <a:ext cx="9144000" cy="686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atin typeface="Monotype Corsiva" pitchFamily="66" charset="0"/>
              </a:rPr>
              <a:t>Край наш морошковый</a:t>
            </a:r>
            <a:endParaRPr lang="ru-RU" sz="6600" b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3933056"/>
            <a:ext cx="6400800" cy="17526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Выполнили: Ляхова А. Н.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</a:rPr>
              <a:t>Грязина</a:t>
            </a:r>
            <a:r>
              <a:rPr lang="ru-RU" dirty="0" smtClean="0">
                <a:solidFill>
                  <a:schemeClr val="tx1"/>
                </a:solidFill>
              </a:rPr>
              <a:t> О. 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5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4096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Аппликация «Грибы»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8194" name="Picture 2" descr="C:\Users\pc\Documents\план и все все все\План подгот. группы\край наш морошковый\фото работ и детей\b1s66jP_Wi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47" y="1581582"/>
            <a:ext cx="5747305" cy="508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Аппликация «Морошка»</a:t>
            </a:r>
            <a:endParaRPr lang="ru-RU" sz="6000" b="1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C:\Users\pc\Downloads\Oj5P8EFPeiA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/>
          <a:stretch/>
        </p:blipFill>
        <p:spPr bwMode="auto">
          <a:xfrm>
            <a:off x="173182" y="1484784"/>
            <a:ext cx="8797636" cy="44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0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Золотая Хохлома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9218" name="Picture 2" descr="C:\Users\pc\Documents\план и все все все\План подгот. группы\край наш морошковый\фото работ и детей\bJWvfTLe1H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01" b="22406"/>
          <a:stretch/>
        </p:blipFill>
        <p:spPr bwMode="auto">
          <a:xfrm>
            <a:off x="0" y="2549236"/>
            <a:ext cx="9144000" cy="21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Народы Севера «Саамы»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3" name="Picture 2" descr="C:\Users\pc\Documents\план и все все все\План подгот. группы\край наш морошковый\фото работ и детей\mSi7U_xCMN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t="17172" b="16565"/>
          <a:stretch/>
        </p:blipFill>
        <p:spPr bwMode="auto">
          <a:xfrm>
            <a:off x="2627784" y="1236485"/>
            <a:ext cx="3388134" cy="54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Лепка «Саамы»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10242" name="Picture 2" descr="C:\Users\pc\Documents\план и все все все\План подгот. группы\край наш морошковый\фото работ и детей\jDiq4gad52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6" b="20847"/>
          <a:stretch/>
        </p:blipFill>
        <p:spPr bwMode="auto">
          <a:xfrm>
            <a:off x="394455" y="1628800"/>
            <a:ext cx="8355090" cy="26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pc\Documents\план и все все все\План подгот. группы\край наш морошковый\фото работ и детей\mUOTqYq2_z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 b="18353"/>
          <a:stretch/>
        </p:blipFill>
        <p:spPr bwMode="auto">
          <a:xfrm>
            <a:off x="629816" y="4287238"/>
            <a:ext cx="7884368" cy="240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692696"/>
            <a:ext cx="1008112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Аппликация «Рукавички Саамов»</a:t>
            </a:r>
            <a:endParaRPr lang="ru-RU" sz="5400" b="1" dirty="0">
              <a:latin typeface="Monotype Corsiva" pitchFamily="66" charset="0"/>
            </a:endParaRPr>
          </a:p>
        </p:txBody>
      </p:sp>
      <p:pic>
        <p:nvPicPr>
          <p:cNvPr id="11266" name="Picture 2" descr="C:\Users\pc\Documents\план и все все все\План подгот. группы\край наш морошковый\фото работ и детей\s6DWuzRjoX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Рисование «Саамы»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12290" name="Picture 2" descr="C:\Users\pc\Documents\план и все все все\План подгот. группы\край наш морошковый\фото работ и детей\4Db-jj832b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794"/>
            <a:ext cx="9144000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1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Лепка «Окунь»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13314" name="Picture 2" descr="C:\Users\pc\Documents\план и все все все\План подгот. группы\край наш морошковый\фото работ и детей\Z0VqwZr4t9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6" b="6193"/>
          <a:stretch/>
        </p:blipFill>
        <p:spPr bwMode="auto">
          <a:xfrm>
            <a:off x="0" y="1814945"/>
            <a:ext cx="9144000" cy="356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Рыбки - оригами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14338" name="Picture 2" descr="C:\Users\pc\Documents\план и все все все\План подгот. группы\край наш морошковый\фото работ и детей\o0vEldIjHt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3" r="13865"/>
          <a:stretch/>
        </p:blipFill>
        <p:spPr bwMode="auto">
          <a:xfrm>
            <a:off x="1267691" y="1628800"/>
            <a:ext cx="711641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Рисование «Камбала»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16386" name="Picture 2" descr="C:\Users\pc\Documents\план и все все все\План подгот. группы\край наш морошковый\фото работ и детей\rdvc499GkH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" y="1772816"/>
            <a:ext cx="9144000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5300" b="1" dirty="0" smtClean="0">
                <a:latin typeface="Monotype Corsiva" pitchFamily="66" charset="0"/>
              </a:rPr>
              <a:t>Знакомство с достопримечательностями города</a:t>
            </a:r>
            <a:endParaRPr lang="ru-RU" sz="5300" b="1" dirty="0">
              <a:latin typeface="Monotype Corsiva" pitchFamily="66" charset="0"/>
            </a:endParaRPr>
          </a:p>
        </p:txBody>
      </p:sp>
      <p:pic>
        <p:nvPicPr>
          <p:cNvPr id="4098" name="Picture 2" descr="C:\Users\pc\Documents\план и все все все\План подгот. группы\край наш морошковый\фото работ и детей\4M8VzgZNuY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6"/>
          <a:stretch/>
        </p:blipFill>
        <p:spPr bwMode="auto">
          <a:xfrm>
            <a:off x="1614201" y="1988840"/>
            <a:ext cx="6442364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Осенний фотоколлаж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17410" name="Picture 2" descr="C:\Users\pc\Documents\план и все все все\План подгот. группы\край наш морошковый\фото работ и детей\m_F7k5hhm9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4" r="14243"/>
          <a:stretch/>
        </p:blipFill>
        <p:spPr bwMode="auto">
          <a:xfrm>
            <a:off x="575556" y="1752514"/>
            <a:ext cx="7992887" cy="49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0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Итоговая работа </a:t>
            </a:r>
            <a:r>
              <a:rPr lang="ru-RU" sz="6000" b="1" dirty="0" err="1" smtClean="0">
                <a:latin typeface="Monotype Corsiva" pitchFamily="66" charset="0"/>
              </a:rPr>
              <a:t>лепбук</a:t>
            </a:r>
            <a:r>
              <a:rPr lang="ru-RU" sz="6000" b="1" dirty="0" smtClean="0">
                <a:latin typeface="Monotype Corsiva" pitchFamily="66" charset="0"/>
              </a:rPr>
              <a:t> «Кольский край»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5122" name="Picture 2" descr="C:\Users\pc\Documents\план и все все все\План подгот. группы\край наш морошковый\фото работ и детей\K9upwwHM98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7136"/>
            <a:ext cx="9144000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6700" b="1" dirty="0" smtClean="0">
                <a:latin typeface="Monotype Corsiva" pitchFamily="66" charset="0"/>
              </a:rPr>
              <a:t>Лепка «Герб города Мурманска»</a:t>
            </a:r>
            <a:endParaRPr lang="ru-RU" sz="6700" b="1" dirty="0">
              <a:latin typeface="Monotype Corsiva" pitchFamily="66" charset="0"/>
            </a:endParaRPr>
          </a:p>
        </p:txBody>
      </p:sp>
      <p:pic>
        <p:nvPicPr>
          <p:cNvPr id="3074" name="Picture 2" descr="C:\Users\pc\Documents\план и все все все\План подгот. группы\край наш морошковый\фото работ и детей\ROMpWGO_QR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3" b="13536"/>
          <a:stretch/>
        </p:blipFill>
        <p:spPr bwMode="auto">
          <a:xfrm>
            <a:off x="2807804" y="2347731"/>
            <a:ext cx="3528392" cy="451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2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Парусник «Седов»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1026" name="Picture 2" descr="C:\Users\pc\Documents\план и все все все\План подгот. группы\край наш морошковый\фото работ и детей\Wky_hkIy7S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" t="14648" r="997" b="15857"/>
          <a:stretch/>
        </p:blipFill>
        <p:spPr bwMode="auto">
          <a:xfrm>
            <a:off x="2908300" y="1700808"/>
            <a:ext cx="3327400" cy="47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9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Рисование «Мурманский маяк»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4098" name="Picture 2" descr="C:\Users\pc\Documents\план и все все все\План подгот. группы\край наш морошковый\фото работ и детей\g-GNnAk6HK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5658"/>
            <a:ext cx="9144000" cy="444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799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Лепка «Кот Семён»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6146" name="Picture 2" descr="C:\Users\pc\Documents\план и все все все\План СТАРШАЯ ГРУППА\РаботыКружка\20201007_1320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b="20627"/>
          <a:stretch/>
        </p:blipFill>
        <p:spPr bwMode="auto">
          <a:xfrm>
            <a:off x="755576" y="1628800"/>
            <a:ext cx="2611980" cy="392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c\Documents\план и все все все\План СТАРШАЯ ГРУППА\РаботыКружка\20201007_1320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5960"/>
          <a:stretch/>
        </p:blipFill>
        <p:spPr bwMode="auto">
          <a:xfrm>
            <a:off x="3332139" y="1628800"/>
            <a:ext cx="2479722" cy="392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c\Documents\план и все все все\План СТАРШАЯ ГРУППА\РаботыКружка\20201007_1321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84"/>
          <a:stretch/>
        </p:blipFill>
        <p:spPr bwMode="auto">
          <a:xfrm>
            <a:off x="5811861" y="1628799"/>
            <a:ext cx="2936603" cy="39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4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2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Рисование «Вечерний Мурманск»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3075" name="Picture 3" descr="C:\Users\pc\Documents\план и все все все\План подгот. группы\край наш морошковый\фото работ и детей\UMZLoXVgQK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b="19798"/>
          <a:stretch/>
        </p:blipFill>
        <p:spPr bwMode="auto">
          <a:xfrm>
            <a:off x="2967511" y="2204864"/>
            <a:ext cx="3208978" cy="468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4"/>
            <a:ext cx="91440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Развлечение ко «Дню города»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5125" name="Picture 5" descr="C:\Users\pc\Downloads\YlbJvhhk4e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5"/>
          <a:stretch/>
        </p:blipFill>
        <p:spPr bwMode="auto">
          <a:xfrm>
            <a:off x="1223628" y="1844824"/>
            <a:ext cx="6696744" cy="37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76" y="260648"/>
            <a:ext cx="8944824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Украшение галереи ко </a:t>
            </a:r>
            <a:br>
              <a:rPr lang="ru-RU" sz="6000" b="1" dirty="0" smtClean="0">
                <a:latin typeface="Monotype Corsiva" pitchFamily="66" charset="0"/>
              </a:rPr>
            </a:br>
            <a:r>
              <a:rPr lang="ru-RU" sz="6000" b="1" dirty="0" smtClean="0">
                <a:latin typeface="Monotype Corsiva" pitchFamily="66" charset="0"/>
              </a:rPr>
              <a:t>«Дню города»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7170" name="Picture 2" descr="C:\Users\pc\Documents\план и все все все\План СТАРШАЯ ГРУППА\РаботыКружка\20200918_131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84" y="4961865"/>
            <a:ext cx="2699257" cy="18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c\Documents\план и все все все\План СТАРШАЯ ГРУППА\РаботыКружка\20200925_16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8419"/>
            <a:ext cx="1613584" cy="201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c\Documents\план и все все все\План СТАРШАЯ ГРУППА\РаботыКружка\20200918_1149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48"/>
          <a:stretch/>
        </p:blipFill>
        <p:spPr bwMode="auto">
          <a:xfrm>
            <a:off x="4011681" y="4768419"/>
            <a:ext cx="2704611" cy="201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c\Documents\план и все все все\План СТАРШАЯ ГРУППА\РаботыКружка\20200917_09541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7" r="5631"/>
          <a:stretch/>
        </p:blipFill>
        <p:spPr bwMode="auto">
          <a:xfrm>
            <a:off x="6749085" y="4777012"/>
            <a:ext cx="2418107" cy="201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pc\Documents\план и все все все\План СТАРШАЯ ГРУППА\РаботыКружка\20200917_0940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8"/>
          <a:stretch/>
        </p:blipFill>
        <p:spPr bwMode="auto">
          <a:xfrm>
            <a:off x="126026" y="2527142"/>
            <a:ext cx="2357741" cy="20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pc\Documents\план и все все все\План СТАРШАЯ ГРУППА\РаботыКружка\20200917_09402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05" y="1715204"/>
            <a:ext cx="2077146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pc\Documents\план и все все все\План СТАРШАЯ ГРУППА\РаботыКружка\20200916_13230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/>
          <a:stretch/>
        </p:blipFill>
        <p:spPr bwMode="auto">
          <a:xfrm>
            <a:off x="2503271" y="1747987"/>
            <a:ext cx="2529836" cy="201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pc\Documents\план и все все все\План СТАРШАЯ ГРУППА\РаботыКружка\20200916_1322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07" y="2165429"/>
            <a:ext cx="1958754" cy="252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91</Words>
  <Application>Microsoft Office PowerPoint</Application>
  <PresentationFormat>Экран (4:3)</PresentationFormat>
  <Paragraphs>23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Край наш морошковый</vt:lpstr>
      <vt:lpstr>  Знакомство с достопримечательностями города</vt:lpstr>
      <vt:lpstr> Лепка «Герб города Мурманска»</vt:lpstr>
      <vt:lpstr>Парусник «Седов»</vt:lpstr>
      <vt:lpstr>Рисование «Мурманский маяк»</vt:lpstr>
      <vt:lpstr>Лепка «Кот Семён»</vt:lpstr>
      <vt:lpstr>Рисование «Вечерний Мурманск»</vt:lpstr>
      <vt:lpstr>Развлечение ко «Дню города»</vt:lpstr>
      <vt:lpstr>Украшение галереи ко  «Дню города»</vt:lpstr>
      <vt:lpstr>Аппликация «Грибы»</vt:lpstr>
      <vt:lpstr>Аппликация «Морошка»</vt:lpstr>
      <vt:lpstr>Золотая Хохлома</vt:lpstr>
      <vt:lpstr>Народы Севера «Саамы»</vt:lpstr>
      <vt:lpstr>Лепка «Саамы»</vt:lpstr>
      <vt:lpstr>Аппликация «Рукавички Саамов»</vt:lpstr>
      <vt:lpstr>Рисование «Саамы»</vt:lpstr>
      <vt:lpstr>Лепка «Окунь»</vt:lpstr>
      <vt:lpstr>Рыбки - оригами</vt:lpstr>
      <vt:lpstr>Рисование «Камбала»</vt:lpstr>
      <vt:lpstr>Осенний фотоколлаж</vt:lpstr>
      <vt:lpstr>Итоговая работа лепбук «Кольский край»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Край наш морошковый</dc:title>
  <dc:creator>pc</dc:creator>
  <cp:lastModifiedBy>pc</cp:lastModifiedBy>
  <cp:revision>17</cp:revision>
  <dcterms:created xsi:type="dcterms:W3CDTF">2020-10-31T12:52:10Z</dcterms:created>
  <dcterms:modified xsi:type="dcterms:W3CDTF">2021-01-05T12:11:34Z</dcterms:modified>
</cp:coreProperties>
</file>