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57" r:id="rId3"/>
    <p:sldId id="258" r:id="rId4"/>
    <p:sldId id="259" r:id="rId5"/>
    <p:sldId id="266" r:id="rId6"/>
    <p:sldId id="260" r:id="rId7"/>
    <p:sldId id="262" r:id="rId8"/>
    <p:sldId id="264" r:id="rId9"/>
    <p:sldId id="271" r:id="rId10"/>
    <p:sldId id="268" r:id="rId11"/>
    <p:sldId id="267" r:id="rId12"/>
    <p:sldId id="272" r:id="rId1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2220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3D23C-8A99-4B3B-8C84-C2AD95ACB9B3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2E1A1-F5F5-4C58-8A61-03B95A91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F8B61-8368-4666-8735-9C03912141EA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E053-51DE-4388-8F37-117CB5A214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 descr="Скачать-красивые-рамки-для-текста-детские-0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9" name="Рисунок 8" descr="_1308-43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85" y="1386046"/>
            <a:ext cx="4714908" cy="554340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14488" y="3357554"/>
            <a:ext cx="3571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Картотека русского народного фольклора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детей второй ранней группы</a:t>
            </a:r>
          </a:p>
          <a:p>
            <a:pPr algn="ctr"/>
            <a:endParaRPr lang="ru-RU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Составитель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Параничева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И. В.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92" y="1071538"/>
            <a:ext cx="2084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Дзержинск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«Детский сад 117»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001_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43116" y="1428728"/>
            <a:ext cx="2792367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Умываемся с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потешками</a:t>
            </a:r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Водичка, водичка,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Умой мое личико,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Чтобы глазоньки блестели,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Чтобы щечки краснели,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Чтоб смеялся роток,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Чтоб кусался зубок.</a:t>
            </a:r>
          </a:p>
          <a:p>
            <a:endParaRPr lang="ru-RU" sz="16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929066" y="4143372"/>
            <a:ext cx="19631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Ай, лады, лады,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боимся мы воды,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Чисто умываемся,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Маме улыбаемся.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8" y="5000628"/>
            <a:ext cx="10350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Щечки?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Мыли.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Носик?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Мыли?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глазки?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Забыли.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f40a4b4f74e58d20c6b1d6b4143822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80" y="642910"/>
            <a:ext cx="29172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Водичка, водичка,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Умой моё личико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Чтобы глазоньки блестели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Чтобы щёчки краснели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Чтоб смеялся роток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Чтоб кусался зубок!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57628" y="2643174"/>
            <a:ext cx="2104102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Искупаем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малыша</a:t>
            </a:r>
          </a:p>
          <a:p>
            <a:endParaRPr lang="ru-RU" sz="1600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Ах, водичка хороша!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Хороша водичка!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Искупаем малыша,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Чтоб сияло личико!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42" y="4000496"/>
            <a:ext cx="2571025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Зайка</a:t>
            </a:r>
          </a:p>
          <a:p>
            <a:endParaRPr lang="ru-RU" sz="1600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Зайка начал умываться.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Видно в гости он собрался.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Вымыл ротик,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Вымыл носик,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Вымыл ухо,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Вот и сухо!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00438" y="5929322"/>
            <a:ext cx="2310312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Чистые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ладошки</a:t>
            </a:r>
          </a:p>
          <a:p>
            <a:endParaRPr lang="ru-RU" sz="1600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Ладушки, ладушки,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 мылом моем лапушки.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Чистые ладошки,</a:t>
            </a: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Вот вам хлеб и ложки!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чать-красивые-рамки-для-текста-детские-0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0108" y="928662"/>
            <a:ext cx="3032561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Знакомство с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пальчиками</a:t>
            </a:r>
          </a:p>
          <a:p>
            <a:endParaRPr lang="ru-RU" sz="1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(Поочерёдно загибаем пальчики)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- дедушка,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- бабушка,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- папочка,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- мамочка,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- я,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Вот и вся моя семья.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86058" y="3571868"/>
            <a:ext cx="2975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— в лес пошёл,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— гриб нашёл,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— занял место,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— ляжет тесно,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Этот пальчик — много ел,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Оттого и растолстел.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8" y="6000760"/>
            <a:ext cx="2400016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Заживляем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ранки</a:t>
            </a:r>
          </a:p>
          <a:p>
            <a:endParaRPr lang="ru-RU" sz="1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 киски болит,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 собачки болит,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у моего малыша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Заживи-заживи-заживи.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2061d27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6858000" cy="93583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7232" y="785786"/>
            <a:ext cx="349397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Просыпаемся с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потешкой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Кто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в этом доме живет?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Кто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вместе с солнцем встает?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 Дашенька проснулась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Маме с папой улыбнулась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И, откинув одеяло,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вдруг сама на ножки встала!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Здравствуй солнышко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Колоколнышко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504" y="3143240"/>
            <a:ext cx="221515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Глазки открываются,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Глазки просыпаются,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Потягушки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- ножки,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Потягушки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- пяточки,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Ручки и ладошки,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Сладкие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ребяточки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Дай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локоточек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Мама поцелует!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Славный мой сыночек!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Как тебя люблю я!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94" y="5286380"/>
            <a:ext cx="298915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Потянушки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потягушки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Кто тут сладкий на подушке?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Кто тут нежится в кроватке?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Чьи тут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розовые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пятки?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Это кто же тут проснулся,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Кто так маме улыбнулся?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 кого так любит мама?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Вот тут кто любимый самый!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8" y="500034"/>
            <a:ext cx="5489516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Делаем массаж с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потешкой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Потягушеньки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Потягунюшки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порастунюшки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поглаживаем от головы до пяточек)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Поперек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толстунюшки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 ножки –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ходунюшки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 (двигаем ножками)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 ручки –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хватунюшки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 (сжимают и разжимают кулачки)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 ушки —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слышунюшки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 (мягко нажать на ушки)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 глазки —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глядунюшки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 (мягко нажать на глазки)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носику —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сопунюшки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 (мягко нажать на носик)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 роток — говорок, (мягко нажать на ротик)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 головку —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разумок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!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(мягко нажать на лобик)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752" y="4143372"/>
            <a:ext cx="2613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 гладим малыша от головы до пяточек)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Потягуни-потягушечки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носочков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макушечки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Мы потянемся, мы потянемся,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Маленькими не останемся!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Вот уже растем, растем, растем!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56" y="5143504"/>
            <a:ext cx="22681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Хорошеньким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хорошок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Пригоженьким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пригожок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Стройненьким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стройнячок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родненьким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родняшок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unname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1" cy="914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1546" y="1000100"/>
            <a:ext cx="3743654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для знакомства с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телом</a:t>
            </a:r>
          </a:p>
          <a:p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Где же наши ручки?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вот наши ручки!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Где же наши ножки?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вот наши ножки!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вот это Мишин нос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Весь козюльками зарос.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вот это глазки,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вот это ушки,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вот это щёчки толстые подушки,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Ну а это что? Живот!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вот это Мишин рот!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Покажи-ка язычок,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Пощекочу тебе бочок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62" y="4286248"/>
            <a:ext cx="28926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Ротик мой умеет кушать,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Нос дышать, а ушки слушать,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Глазоньки моргать- моргать,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Ручки - всё хватать-хватать.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0240" y="5786446"/>
            <a:ext cx="42171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Стенка, стенка (касаться поочерёдно щёчек)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Потолок (лобик)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Два окошка (глазки)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Дверь (ротик)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ЗЗЗЗвонок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 (жмём на носик)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 descr="image001_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85992" y="1071538"/>
            <a:ext cx="36433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утешки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 киски боли,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 собачки боли,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у моего малыша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Заживи-заживи-заживи.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70" y="3071802"/>
            <a:ext cx="2786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 плачь, не плачь,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Куплю калач.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 ной дорогой,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Куплю другой.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Ой не плачь, не кричи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Куплю тебе три.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76" y="4786314"/>
            <a:ext cx="23811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Придет киска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неспеша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 погладит малыша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Мяу-мяу – скажет киска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Наша детка хороша.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8" y="6215074"/>
            <a:ext cx="26763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Ах, капля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мокля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Глазоньки промокли.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Кто будет детку обижать,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Того коза будет бодать.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качать-красивые-рамки-для-текста-детские-0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85860" y="785786"/>
            <a:ext cx="3746282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про дождик и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солнышко</a:t>
            </a:r>
          </a:p>
          <a:p>
            <a:endParaRPr lang="ru-RU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Дождик, дождик,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Кап-кап-кап!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Мокрые дорожки.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Нам нельзя идти гулять -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Мы промочим ножки.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52" y="2571736"/>
            <a:ext cx="26883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Дождик, дождик,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 дожди!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Дождик, Дождик,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Подожди.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Дай дойти до дому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Дедушке седому!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32" y="4286248"/>
            <a:ext cx="278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Дождик, дождик, посильней -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Будет травка зеленей,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Вырастут цветочки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нашем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лужочке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Дождик, дождик, пуще,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Расти, трава, гуще.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8" y="6357950"/>
            <a:ext cx="20800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Дождик, лей, лей, лей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меня и на людей!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людей по ложке,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меня по плошке,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 на Бабу Ягу -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Лей по целому ведру!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ello_html_2061d27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480" y="1571604"/>
            <a:ext cx="240982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Петушок</a:t>
            </a:r>
          </a:p>
          <a:p>
            <a:endParaRPr lang="ru-RU" sz="16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Петушок, петушок,</a:t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Золотой гребешок,</a:t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Масляна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головушка,</a:t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Шелкова бородушка,</a:t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Что ты рано встаешь,</a:t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Голосисто поешь,</a:t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Деткам спать не даешь?</a:t>
            </a:r>
          </a:p>
          <a:p>
            <a:endParaRPr lang="ru-RU" sz="16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857364" y="857224"/>
            <a:ext cx="220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Любимые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endParaRPr lang="ru-RU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76" y="3857620"/>
            <a:ext cx="19322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Божья коровка,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Улети на небо,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Принеси нам хлеба,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Черного и белого,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Только не горелого.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7298" y="5572132"/>
            <a:ext cx="203094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Паровоз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Загудел паровоз: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Он вагончики повез,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« Чу-чу-чу,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Чу-чу-чу,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Я вас в лес прокачу!»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f40a4b4f74e58d20c6b1d6b4143822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480" y="571472"/>
            <a:ext cx="2872261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про еду</a:t>
            </a: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ложка,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 - чашка.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чашке - гречневая кашка.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Ложка в чашке побывала -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Кашки гречневой не стало!</a:t>
            </a:r>
          </a:p>
          <a:p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071942" y="2285984"/>
            <a:ext cx="23358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Идет коза рогатая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 малыми ребятами,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Ножками топ-топ,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Глазками хлоп-хлоп,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Кто каши не ест,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Кто молока не пьет -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Забодает,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Забодает,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Забодает!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8" y="3643306"/>
            <a:ext cx="378693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Сорока-ворона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Кашку варила,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порог скакала,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Гостей созывала.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Гости не бывали,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Каши не едали,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Всю свою кашу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Сорока-ворона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Деткам отдала.(загибаем пальчики)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Этому дала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Этому дала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Этому дала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Этому дала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 этому не дала: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Зачем дров не пилил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Зачем воду не носил!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24147281_childrens-photo-fra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56" y="571472"/>
            <a:ext cx="33187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Люли, люли,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люленьки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Прилетели гуленьки,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Стали гули говорить: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«чем нам Машеньку кормить?»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скажет: кашкою»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Другой – «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простоквашкою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Третий скажет – «молочком,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румяным пирожком».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0570" y="3143240"/>
            <a:ext cx="166128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Пышка, лепёшка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печи сидела,</a:t>
            </a:r>
            <a:b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нас глядела,</a:t>
            </a:r>
            <a:b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рот захотела.</a:t>
            </a:r>
            <a:endParaRPr lang="ru-RU" sz="16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80" y="3428992"/>
            <a:ext cx="4447371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Ладушки</a:t>
            </a:r>
          </a:p>
          <a:p>
            <a:endParaRPr lang="ru-RU" b="1" i="1" u="sng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Ладушки, ладушки,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были?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 бабушки.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Что ели?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Кашку.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Что пили?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Бражку.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Кашка </a:t>
            </a:r>
            <a:r>
              <a:rPr lang="ru-RU" sz="1600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масленька</a:t>
            </a: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Бражка сладенька,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Бабушка добренька,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Попили, поели,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Домой, полетели!</a:t>
            </a:r>
          </a:p>
          <a:p>
            <a:pPr>
              <a:buFontTx/>
              <a:buChar char="-"/>
            </a:pP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(машем ручками, а затем кладём их на головку)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головку сели!</a:t>
            </a:r>
            <a:b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Ладушки запели.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311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Irina</cp:lastModifiedBy>
  <cp:revision>22</cp:revision>
  <dcterms:created xsi:type="dcterms:W3CDTF">2020-10-04T14:06:49Z</dcterms:created>
  <dcterms:modified xsi:type="dcterms:W3CDTF">2020-10-17T19:08:02Z</dcterms:modified>
</cp:coreProperties>
</file>