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24" y="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08E7-9F32-4BD9-9E14-1428B2202376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1719F-FC99-4E0F-9766-1F502AA91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Дистанционные уроки английского с </a:t>
            </a:r>
            <a:r>
              <a:rPr lang="ru-RU" sz="3200" b="1" dirty="0" err="1" smtClean="0">
                <a:solidFill>
                  <a:srgbClr val="FF0000"/>
                </a:solidFill>
              </a:rPr>
              <a:t>ипользованием</a:t>
            </a:r>
            <a:r>
              <a:rPr lang="ru-RU" sz="3200" b="1" dirty="0" smtClean="0">
                <a:solidFill>
                  <a:srgbClr val="FF0000"/>
                </a:solidFill>
              </a:rPr>
              <a:t> лингвистической платформы </a:t>
            </a:r>
            <a:r>
              <a:rPr lang="en-US" sz="3200" b="1" dirty="0" err="1" smtClean="0">
                <a:solidFill>
                  <a:srgbClr val="FF0000"/>
                </a:solidFill>
              </a:rPr>
              <a:t>ProgressMe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r>
              <a:rPr lang="ru-RU" sz="2800" b="1" dirty="0" smtClean="0"/>
              <a:t>Коломенская Полина Викторовна </a:t>
            </a:r>
            <a:br>
              <a:rPr lang="ru-RU" sz="2800" b="1" dirty="0" smtClean="0"/>
            </a:br>
            <a:r>
              <a:rPr lang="ru-RU" sz="2800" b="1" dirty="0" smtClean="0"/>
              <a:t>Академическая Гимназия №56 г. Санкт-Петербург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ru-RU" sz="2400" dirty="0" smtClean="0"/>
              <a:t>У</a:t>
            </a:r>
            <a:r>
              <a:rPr lang="ru-RU" sz="2400" dirty="0"/>
              <a:t> </a:t>
            </a:r>
            <a:r>
              <a:rPr lang="ru-RU" sz="2400" b="1" dirty="0"/>
              <a:t>каждого преподавателя</a:t>
            </a:r>
            <a:r>
              <a:rPr lang="ru-RU" sz="2400" dirty="0"/>
              <a:t> на </a:t>
            </a:r>
            <a:r>
              <a:rPr lang="en-US" sz="2400" b="1" i="1" u="sng" dirty="0" err="1" smtClean="0">
                <a:latin typeface="Blackadder ITC" pitchFamily="82" charset="0"/>
              </a:rPr>
              <a:t>ProgressMe</a:t>
            </a:r>
            <a:r>
              <a:rPr lang="en-US" sz="2400" b="1" i="1" u="sng" dirty="0" smtClean="0">
                <a:latin typeface="Blackadder ITC" pitchFamily="82" charset="0"/>
              </a:rPr>
              <a:t> </a:t>
            </a:r>
            <a:r>
              <a:rPr lang="ru-RU" sz="2400" dirty="0"/>
              <a:t> есть свой </a:t>
            </a:r>
            <a:r>
              <a:rPr lang="ru-RU" sz="2400" b="1" dirty="0">
                <a:solidFill>
                  <a:srgbClr val="FF0000"/>
                </a:solidFill>
              </a:rPr>
              <a:t>личный кабинет</a:t>
            </a:r>
            <a:r>
              <a:rPr lang="ru-RU" sz="2400" dirty="0"/>
              <a:t>, в котором удобно хранится </a:t>
            </a:r>
            <a:r>
              <a:rPr lang="ru-RU" sz="2400" b="1" dirty="0">
                <a:solidFill>
                  <a:srgbClr val="FF0000"/>
                </a:solidFill>
              </a:rPr>
              <a:t>вся информация </a:t>
            </a:r>
            <a:r>
              <a:rPr lang="ru-RU" sz="2400" dirty="0"/>
              <a:t>о занятиях, учениках и все необходимые </a:t>
            </a:r>
            <a:r>
              <a:rPr lang="ru-RU" sz="2400" b="1" dirty="0">
                <a:solidFill>
                  <a:srgbClr val="FF0000"/>
                </a:solidFill>
              </a:rPr>
              <a:t>учебные материалы</a:t>
            </a:r>
            <a:r>
              <a:rPr lang="ru-RU" sz="2400" dirty="0"/>
              <a:t>. Из личного кабинета преподаватель может заходить в виртуальные классы своих учеников и проводить интересные уроки в современном </a:t>
            </a:r>
            <a:r>
              <a:rPr lang="ru-RU" sz="2400" dirty="0" smtClean="0"/>
              <a:t>формате</a:t>
            </a:r>
            <a:endParaRPr lang="en-US" sz="2400" dirty="0" smtClean="0">
              <a:latin typeface="Blackadder ITC" pitchFamily="82" charset="0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30003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ru-RU" sz="2000" dirty="0" smtClean="0"/>
              <a:t>В </a:t>
            </a:r>
            <a:r>
              <a:rPr lang="ru-RU" sz="2000" dirty="0" smtClean="0"/>
              <a:t>разделе </a:t>
            </a:r>
            <a:r>
              <a:rPr lang="en-US" sz="2000" dirty="0" smtClean="0"/>
              <a:t>LESSONS </a:t>
            </a:r>
            <a:r>
              <a:rPr lang="ru-RU" sz="2000" dirty="0" smtClean="0"/>
              <a:t> </a:t>
            </a:r>
            <a:r>
              <a:rPr lang="ru-RU" sz="2000" dirty="0"/>
              <a:t>есть </a:t>
            </a:r>
            <a:r>
              <a:rPr lang="ru-RU" sz="2000" dirty="0">
                <a:solidFill>
                  <a:srgbClr val="FF0000"/>
                </a:solidFill>
              </a:rPr>
              <a:t>расписание</a:t>
            </a:r>
            <a:r>
              <a:rPr lang="ru-RU" sz="2000" dirty="0"/>
              <a:t>, в котором можно планировать свои уроки с учениками и отслеживать статистику по ним.</a:t>
            </a:r>
          </a:p>
          <a:p>
            <a:endParaRPr lang="ru-RU" dirty="0"/>
          </a:p>
        </p:txBody>
      </p:sp>
      <p:pic>
        <p:nvPicPr>
          <p:cNvPr id="1026" name="Picture 2" descr="C:\Users\Полина\Desktop\1_oY15rlzzmqwhTGgwu3V2rQ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14940" y="9144040"/>
            <a:ext cx="3553615" cy="2466933"/>
          </a:xfrm>
          <a:prstGeom prst="rect">
            <a:avLst/>
          </a:prstGeom>
          <a:noFill/>
        </p:spPr>
      </p:pic>
      <p:pic>
        <p:nvPicPr>
          <p:cNvPr id="5" name="Picture 2" descr="C:\Users\Полина\Desktop\1_oY15rlzzmqwhTGgwu3V2rQ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714620"/>
            <a:ext cx="3571900" cy="2885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В  вкладке</a:t>
            </a:r>
            <a:r>
              <a:rPr lang="en-US" sz="2000" dirty="0" smtClean="0"/>
              <a:t> </a:t>
            </a:r>
            <a:r>
              <a:rPr lang="en-US" sz="2000" dirty="0" smtClean="0"/>
              <a:t>STUDENTS </a:t>
            </a:r>
            <a:r>
              <a:rPr lang="ru-RU" sz="2000" dirty="0" smtClean="0"/>
              <a:t> содержится </a:t>
            </a:r>
            <a:r>
              <a:rPr lang="ru-RU" sz="2000" dirty="0" smtClean="0">
                <a:solidFill>
                  <a:srgbClr val="FF0000"/>
                </a:solidFill>
              </a:rPr>
              <a:t>информация о ваших учениках</a:t>
            </a:r>
            <a:r>
              <a:rPr lang="ru-RU" sz="2000" dirty="0" smtClean="0"/>
              <a:t>. Отсюда их можно </a:t>
            </a:r>
            <a:r>
              <a:rPr lang="ru-RU" sz="2000" dirty="0" smtClean="0"/>
              <a:t>добавить</a:t>
            </a:r>
            <a:r>
              <a:rPr lang="en-US" sz="2000" dirty="0" smtClean="0"/>
              <a:t>. </a:t>
            </a:r>
            <a:r>
              <a:rPr lang="ru-RU" sz="2000" dirty="0" smtClean="0"/>
              <a:t>Ученик </a:t>
            </a:r>
            <a:r>
              <a:rPr lang="ru-RU" sz="2000" dirty="0" smtClean="0"/>
              <a:t>на электронную почту  получит приглашение с </a:t>
            </a:r>
            <a:r>
              <a:rPr lang="ru-RU" sz="2000" dirty="0" smtClean="0">
                <a:solidFill>
                  <a:srgbClr val="FF0000"/>
                </a:solidFill>
              </a:rPr>
              <a:t>логином и паролем </a:t>
            </a:r>
            <a:r>
              <a:rPr lang="ru-RU" sz="2000" dirty="0" smtClean="0"/>
              <a:t>для входа в </a:t>
            </a:r>
            <a:r>
              <a:rPr lang="ru-RU" sz="2000" dirty="0" err="1" smtClean="0"/>
              <a:t>аккаунт</a:t>
            </a:r>
            <a:r>
              <a:rPr lang="ru-RU" sz="2000" dirty="0" smtClean="0"/>
              <a:t>.</a:t>
            </a:r>
          </a:p>
          <a:p>
            <a:pPr algn="ctr">
              <a:buNone/>
            </a:pPr>
            <a:r>
              <a:rPr lang="ru-RU" sz="2000" dirty="0" smtClean="0"/>
              <a:t>С учениками можно работать </a:t>
            </a:r>
            <a:r>
              <a:rPr lang="ru-RU" sz="2000" dirty="0" smtClean="0">
                <a:solidFill>
                  <a:srgbClr val="FF0000"/>
                </a:solidFill>
              </a:rPr>
              <a:t>индивидуально</a:t>
            </a:r>
            <a:r>
              <a:rPr lang="ru-RU" sz="2000" dirty="0" smtClean="0"/>
              <a:t> или объединять в </a:t>
            </a:r>
            <a:r>
              <a:rPr lang="ru-RU" sz="2000" dirty="0" smtClean="0">
                <a:solidFill>
                  <a:srgbClr val="FF0000"/>
                </a:solidFill>
              </a:rPr>
              <a:t>группы</a:t>
            </a:r>
            <a:r>
              <a:rPr lang="ru-RU" sz="2000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Полина\Desktop\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143248"/>
            <a:ext cx="3857652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100" b="1" dirty="0" smtClean="0"/>
              <a:t>Использование платформы </a:t>
            </a:r>
            <a:r>
              <a:rPr lang="en-US" sz="4100" b="1" dirty="0" err="1" smtClean="0"/>
              <a:t>progressme</a:t>
            </a:r>
            <a:r>
              <a:rPr lang="en-US" sz="4100" b="1" dirty="0" smtClean="0"/>
              <a:t> </a:t>
            </a:r>
            <a:r>
              <a:rPr lang="ru-RU" sz="4100" b="1" dirty="0" smtClean="0"/>
              <a:t>помогает учителю при проведении дистанционных уроков и имеет </a:t>
            </a:r>
            <a:r>
              <a:rPr lang="ru-RU" sz="4100" b="1" dirty="0" smtClean="0">
                <a:solidFill>
                  <a:srgbClr val="FF0000"/>
                </a:solidFill>
              </a:rPr>
              <a:t>ряд достоинств</a:t>
            </a:r>
            <a:r>
              <a:rPr lang="ru-RU" sz="2000" b="1" dirty="0" smtClean="0"/>
              <a:t>:</a:t>
            </a:r>
          </a:p>
          <a:p>
            <a:pPr>
              <a:buNone/>
            </a:pPr>
            <a:endParaRPr lang="ru-RU" sz="1800" dirty="0" smtClean="0"/>
          </a:p>
          <a:p>
            <a:pPr>
              <a:buFontTx/>
              <a:buChar char="-"/>
            </a:pPr>
            <a:r>
              <a:rPr lang="ru-RU" sz="3600" dirty="0" smtClean="0"/>
              <a:t>Простая навигация  по виртуальному классу</a:t>
            </a:r>
          </a:p>
          <a:p>
            <a:pPr>
              <a:buFontTx/>
              <a:buChar char="-"/>
            </a:pPr>
            <a:r>
              <a:rPr lang="ru-RU" sz="3600" dirty="0" smtClean="0"/>
              <a:t>Возможность пользоваться чатом и переводчиком и даже списком неправильных глаголов</a:t>
            </a:r>
          </a:p>
          <a:p>
            <a:pPr>
              <a:buFontTx/>
              <a:buChar char="-"/>
            </a:pPr>
            <a:r>
              <a:rPr lang="ru-RU" sz="3600" dirty="0" smtClean="0"/>
              <a:t>Домашнее задание удобно задавать и выполнять (встроенные у роки упражнения, упражнения из самого урока, которые не успели пройти, собственные домашние задания)</a:t>
            </a:r>
          </a:p>
          <a:p>
            <a:pPr>
              <a:buFontTx/>
              <a:buChar char="-"/>
            </a:pPr>
            <a:r>
              <a:rPr lang="ru-RU" sz="3600" dirty="0" smtClean="0"/>
              <a:t>Возможность выставлять оценки </a:t>
            </a:r>
          </a:p>
          <a:p>
            <a:pPr>
              <a:buFontTx/>
              <a:buChar char="-"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93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Дистанционные уроки английского с ипользованием лингвистической платформы ProgressMe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Уроки онлайн на платформе ProgressMe</dc:title>
  <dc:creator>Полина</dc:creator>
  <cp:lastModifiedBy>Полина</cp:lastModifiedBy>
  <cp:revision>4</cp:revision>
  <dcterms:created xsi:type="dcterms:W3CDTF">2021-02-25T20:30:08Z</dcterms:created>
  <dcterms:modified xsi:type="dcterms:W3CDTF">2021-02-26T20:05:38Z</dcterms:modified>
</cp:coreProperties>
</file>