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3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3876101" y="251052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Горящий тур</a:t>
            </a:r>
            <a:endParaRPr lang="ru-RU" sz="60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56" y="2100376"/>
            <a:ext cx="4519749" cy="485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Внеклассное мероприятие для развития функциональной грамотности среди обучающихся 5-9 классов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4617" y="5133703"/>
            <a:ext cx="4689566" cy="1200329"/>
          </a:xfrm>
          <a:prstGeom prst="rect">
            <a:avLst/>
          </a:prstGeom>
          <a:solidFill>
            <a:srgbClr val="FFCC99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 математики и физики </a:t>
            </a:r>
          </a:p>
          <a:p>
            <a:pPr algn="r"/>
            <a:r>
              <a:rPr lang="ru-RU" dirty="0" smtClean="0"/>
              <a:t>МОУ </a:t>
            </a:r>
            <a:r>
              <a:rPr lang="ru-RU" dirty="0" err="1" smtClean="0"/>
              <a:t>Ликино-Дулёвская</a:t>
            </a:r>
            <a:r>
              <a:rPr lang="ru-RU" dirty="0" smtClean="0"/>
              <a:t> СОШ №5 (корпус 3)</a:t>
            </a:r>
          </a:p>
          <a:p>
            <a:pPr algn="r"/>
            <a:r>
              <a:rPr lang="ru-RU" dirty="0" err="1" smtClean="0"/>
              <a:t>Минько</a:t>
            </a:r>
            <a:r>
              <a:rPr lang="ru-RU" dirty="0" smtClean="0"/>
              <a:t> Дарья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96883"/>
            <a:ext cx="7886700" cy="588008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Казань</a:t>
            </a:r>
          </a:p>
          <a:p>
            <a:pPr>
              <a:buNone/>
            </a:pPr>
            <a:r>
              <a:rPr lang="ru-RU" sz="1600" dirty="0" smtClean="0"/>
              <a:t>Гостиница расположена на ул. Московской</a:t>
            </a:r>
          </a:p>
          <a:p>
            <a:pPr>
              <a:buNone/>
            </a:pPr>
            <a:r>
              <a:rPr lang="ru-RU" sz="1600" dirty="0" smtClean="0"/>
              <a:t>Остановки: </a:t>
            </a:r>
          </a:p>
          <a:p>
            <a:r>
              <a:rPr lang="ru-RU" sz="1600" dirty="0" smtClean="0"/>
              <a:t>Храм </a:t>
            </a:r>
            <a:r>
              <a:rPr lang="ru-RU" sz="1600" dirty="0" err="1" smtClean="0"/>
              <a:t>Праскевы</a:t>
            </a:r>
            <a:r>
              <a:rPr lang="ru-RU" sz="1600" dirty="0" smtClean="0"/>
              <a:t> Пятницы</a:t>
            </a:r>
          </a:p>
          <a:p>
            <a:r>
              <a:rPr lang="ru-RU" sz="1600" dirty="0" smtClean="0"/>
              <a:t>Национальный культурный центр «Казань»</a:t>
            </a:r>
          </a:p>
          <a:p>
            <a:r>
              <a:rPr lang="ru-RU" sz="1600" dirty="0" smtClean="0"/>
              <a:t>Мечеть </a:t>
            </a:r>
            <a:r>
              <a:rPr lang="ru-RU" sz="1600" dirty="0" err="1" smtClean="0"/>
              <a:t>Кул</a:t>
            </a:r>
            <a:r>
              <a:rPr lang="ru-RU" sz="1600" dirty="0" smtClean="0"/>
              <a:t> Шариф</a:t>
            </a:r>
          </a:p>
          <a:p>
            <a:r>
              <a:rPr lang="ru-RU" sz="1600" dirty="0" smtClean="0"/>
              <a:t>Никольский кафедральный собор</a:t>
            </a:r>
          </a:p>
          <a:p>
            <a:r>
              <a:rPr lang="ru-RU" sz="1600" dirty="0" smtClean="0"/>
              <a:t>Ресторан национальной кухни на улице Карла Маркса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2000" b="1" dirty="0" smtClean="0"/>
              <a:t>Волгоград </a:t>
            </a:r>
          </a:p>
          <a:p>
            <a:pPr>
              <a:buNone/>
            </a:pPr>
            <a:r>
              <a:rPr lang="ru-RU" sz="1600" dirty="0" smtClean="0"/>
              <a:t>Гостиница расположена на ул. Огарёва</a:t>
            </a:r>
          </a:p>
          <a:p>
            <a:pPr>
              <a:buNone/>
            </a:pPr>
            <a:r>
              <a:rPr lang="ru-RU" sz="1600" dirty="0" smtClean="0"/>
              <a:t>Остановки: </a:t>
            </a:r>
          </a:p>
          <a:p>
            <a:r>
              <a:rPr lang="ru-RU" sz="1600" dirty="0" smtClean="0"/>
              <a:t>Мамаев Курган</a:t>
            </a:r>
          </a:p>
          <a:p>
            <a:r>
              <a:rPr lang="ru-RU" sz="1600" dirty="0" smtClean="0"/>
              <a:t>Храм Иоанна Предтечи</a:t>
            </a:r>
          </a:p>
          <a:p>
            <a:r>
              <a:rPr lang="ru-RU" sz="1600" dirty="0" smtClean="0"/>
              <a:t>Центральная набережная</a:t>
            </a:r>
          </a:p>
          <a:p>
            <a:r>
              <a:rPr lang="ru-RU" sz="1600" dirty="0" smtClean="0"/>
              <a:t>Казанский собор</a:t>
            </a:r>
          </a:p>
          <a:p>
            <a:r>
              <a:rPr lang="ru-RU" sz="1600" dirty="0" smtClean="0"/>
              <a:t>Планетарий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2051" name="Picture 3" descr="C:\Users\Гора\Desktop\turisticheskiye-karty-kaz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277" y="486887"/>
            <a:ext cx="3195988" cy="2138116"/>
          </a:xfrm>
          <a:prstGeom prst="rect">
            <a:avLst/>
          </a:prstGeom>
          <a:noFill/>
        </p:spPr>
      </p:pic>
      <p:pic>
        <p:nvPicPr>
          <p:cNvPr id="2052" name="Picture 4" descr="C:\Users\Гора\Desktop\Цен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267" y="3783724"/>
            <a:ext cx="4423467" cy="256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r>
              <a:rPr lang="ru-RU" dirty="0" smtClean="0"/>
              <a:t> </a:t>
            </a:r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Презентовать свой тур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i="1" dirty="0" smtClean="0"/>
              <a:t>Результаты каждого задания должны быть отображены на ватмане (можно рисовать, вырезать карту и достопримечательности, приклеивать их). В результате чего обучающиеся узнают дополнительную и интересную информацию о городах нашей большой страны.</a:t>
            </a:r>
            <a:endParaRPr lang="ru-RU" sz="2000" i="1" dirty="0"/>
          </a:p>
        </p:txBody>
      </p:sp>
      <p:pic>
        <p:nvPicPr>
          <p:cNvPr id="7171" name="Picture 3" descr="C:\Users\Гора\Downloads\IMG_2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045" y="4098295"/>
            <a:ext cx="1966770" cy="2224458"/>
          </a:xfrm>
          <a:prstGeom prst="rect">
            <a:avLst/>
          </a:prstGeom>
          <a:noFill/>
        </p:spPr>
      </p:pic>
      <p:pic>
        <p:nvPicPr>
          <p:cNvPr id="7172" name="Picture 4" descr="C:\Users\Гора\Desktop\Без названия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217" y="4379937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138" y="2705990"/>
            <a:ext cx="4687062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956" y="880995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Краткое содержание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257569" y="4439914"/>
            <a:ext cx="6305370" cy="708025"/>
            <a:chOff x="1248" y="1351"/>
            <a:chExt cx="3890" cy="446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18" y="1351"/>
              <a:ext cx="332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000" dirty="0" smtClean="0"/>
                <a:t>Решение каждого задания группа отображает на своем ватмане</a:t>
              </a:r>
              <a:endParaRPr lang="en-US" sz="20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138159" y="1977341"/>
            <a:ext cx="8982641" cy="709613"/>
            <a:chOff x="1248" y="1933"/>
            <a:chExt cx="5568" cy="447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76" y="1933"/>
              <a:ext cx="50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000" dirty="0" smtClean="0"/>
                <a:t>Учитель делит обучающихся на группы </a:t>
              </a:r>
            </a:p>
            <a:p>
              <a:pPr algn="l"/>
              <a:r>
                <a:rPr lang="ru-RU" sz="2000" dirty="0" smtClean="0"/>
                <a:t>по 4-7 человек</a:t>
              </a:r>
              <a:endParaRPr lang="en-US" sz="20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178501" y="2812130"/>
            <a:ext cx="6211894" cy="708026"/>
            <a:chOff x="1248" y="2557"/>
            <a:chExt cx="3865" cy="446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84" y="2557"/>
              <a:ext cx="332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000" dirty="0" smtClean="0"/>
                <a:t>Каждая группа выполняет роль туристической фирмы</a:t>
              </a:r>
              <a:endParaRPr lang="en-US" sz="20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212566" y="3657663"/>
            <a:ext cx="6211895" cy="719138"/>
            <a:chOff x="1248" y="3127"/>
            <a:chExt cx="3865" cy="45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93" y="3127"/>
              <a:ext cx="332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000" dirty="0" smtClean="0"/>
                <a:t>Задания для групп одинаковы, но применимы к различным ситуациям </a:t>
              </a:r>
              <a:endParaRPr lang="en-US" sz="20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298448" y="5353622"/>
            <a:ext cx="6270630" cy="709613"/>
            <a:chOff x="1248" y="3133"/>
            <a:chExt cx="3950" cy="447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01" y="3133"/>
              <a:ext cx="339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000" dirty="0" smtClean="0"/>
                <a:t>После выполнения всех заданий каждая группа презентует свой тур</a:t>
              </a:r>
              <a:endParaRPr lang="en-US" sz="2000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pic>
        <p:nvPicPr>
          <p:cNvPr id="1027" name="Picture 3" descr="C:\Users\Гора\Desktop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504" y="5498591"/>
            <a:ext cx="1207008" cy="832104"/>
          </a:xfrm>
          <a:prstGeom prst="rect">
            <a:avLst/>
          </a:prstGeom>
          <a:noFill/>
        </p:spPr>
      </p:pic>
      <p:pic>
        <p:nvPicPr>
          <p:cNvPr id="1028" name="Picture 4" descr="C:\Users\Гора\Desktop\kids_compressed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103" y="3584447"/>
            <a:ext cx="1343025" cy="870207"/>
          </a:xfrm>
          <a:prstGeom prst="rect">
            <a:avLst/>
          </a:prstGeom>
          <a:noFill/>
        </p:spPr>
      </p:pic>
      <p:pic>
        <p:nvPicPr>
          <p:cNvPr id="1029" name="Picture 5" descr="C:\Users\Гора\Desktop\3c1f14b0d053d88452020fc75a761b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068" y="4566843"/>
            <a:ext cx="1411020" cy="793453"/>
          </a:xfrm>
          <a:prstGeom prst="rect">
            <a:avLst/>
          </a:prstGeom>
          <a:noFill/>
        </p:spPr>
      </p:pic>
      <p:pic>
        <p:nvPicPr>
          <p:cNvPr id="1030" name="Picture 6" descr="C:\Users\Гора\Desktop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3008" y="1743456"/>
            <a:ext cx="1302945" cy="737996"/>
          </a:xfrm>
          <a:prstGeom prst="rect">
            <a:avLst/>
          </a:prstGeom>
          <a:noFill/>
        </p:spPr>
      </p:pic>
      <p:pic>
        <p:nvPicPr>
          <p:cNvPr id="1031" name="Picture 7" descr="C:\Users\Гора\Desktop\large_creative-travel_00256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244" y="2632808"/>
            <a:ext cx="1321308" cy="861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Вам потребуется: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Ватман А1,А2, или А3 для каждой группы</a:t>
            </a:r>
          </a:p>
          <a:p>
            <a:r>
              <a:rPr lang="ru-RU" dirty="0" smtClean="0"/>
              <a:t>Фломастеры/маркеры/ручки</a:t>
            </a:r>
          </a:p>
          <a:p>
            <a:r>
              <a:rPr lang="ru-RU" dirty="0" smtClean="0"/>
              <a:t>Клей карандаш для каждой группы</a:t>
            </a:r>
          </a:p>
          <a:p>
            <a:r>
              <a:rPr lang="ru-RU" dirty="0" smtClean="0"/>
              <a:t>Ножницы для каждой группы</a:t>
            </a:r>
          </a:p>
          <a:p>
            <a:r>
              <a:rPr lang="ru-RU" dirty="0" smtClean="0"/>
              <a:t>Пакет с заданиями</a:t>
            </a:r>
            <a:endParaRPr lang="ru-RU" dirty="0"/>
          </a:p>
        </p:txBody>
      </p:sp>
      <p:pic>
        <p:nvPicPr>
          <p:cNvPr id="3074" name="Picture 2" descr="C:\Users\Гора\Desktop\0c3dab786efd535512c602a27d861c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958" y="4282633"/>
            <a:ext cx="2619941" cy="1961909"/>
          </a:xfrm>
          <a:prstGeom prst="rect">
            <a:avLst/>
          </a:prstGeom>
          <a:noFill/>
        </p:spPr>
      </p:pic>
      <p:pic>
        <p:nvPicPr>
          <p:cNvPr id="3075" name="Picture 3" descr="C:\Users\Гора\Desktop\Hero_Images_Station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099" y="5023412"/>
            <a:ext cx="3113668" cy="1453045"/>
          </a:xfrm>
          <a:prstGeom prst="rect">
            <a:avLst/>
          </a:prstGeom>
          <a:noFill/>
        </p:spPr>
      </p:pic>
      <p:pic>
        <p:nvPicPr>
          <p:cNvPr id="3076" name="Picture 4" descr="C:\Users\Гора\Desktop\332110_600x547x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0868" y="2398447"/>
            <a:ext cx="2702043" cy="24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Придумать название и </a:t>
            </a:r>
            <a:r>
              <a:rPr lang="ru-RU" dirty="0" err="1" smtClean="0"/>
              <a:t>слоган</a:t>
            </a:r>
            <a:r>
              <a:rPr lang="ru-RU" dirty="0" smtClean="0"/>
              <a:t> для своей туристической фирмы </a:t>
            </a:r>
            <a:r>
              <a:rPr lang="ru-RU" dirty="0" smtClean="0"/>
              <a:t>и </a:t>
            </a:r>
            <a:r>
              <a:rPr lang="ru-RU" dirty="0" smtClean="0"/>
              <a:t>отобразить их на ватмане</a:t>
            </a:r>
            <a:endParaRPr lang="ru-RU" dirty="0"/>
          </a:p>
        </p:txBody>
      </p:sp>
      <p:pic>
        <p:nvPicPr>
          <p:cNvPr id="2050" name="Picture 2" descr="C:\Users\Гора\Desktop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111" y="4440802"/>
            <a:ext cx="2715097" cy="1806774"/>
          </a:xfrm>
          <a:prstGeom prst="rect">
            <a:avLst/>
          </a:prstGeom>
          <a:noFill/>
        </p:spPr>
      </p:pic>
      <p:pic>
        <p:nvPicPr>
          <p:cNvPr id="2051" name="Picture 3" descr="C:\Users\Гора\Desktop\1615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364" y="3076771"/>
            <a:ext cx="1887325" cy="1505141"/>
          </a:xfrm>
          <a:prstGeom prst="rect">
            <a:avLst/>
          </a:prstGeom>
          <a:noFill/>
        </p:spPr>
      </p:pic>
      <p:pic>
        <p:nvPicPr>
          <p:cNvPr id="2052" name="Picture 4" descr="C:\Users\Гора\Desktop\moya_kompaniya_marg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2097" y="4670035"/>
            <a:ext cx="2333681" cy="155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Отправить клиентов, обратившихся в вашу туристическую фирму, в город, который им больше всего подойдет по интересам (Тур в г. Казань/Тур в г. Волгоград)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2331" y="3735977"/>
            <a:ext cx="775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Каждой группе выдается информация о городах (Казань и Волгоград) + увлечения клиентов , на основе чего они отправляют их в нужный город. У каждой группы должны получится  туры в разные города. </a:t>
            </a:r>
            <a:endParaRPr lang="ru-RU" i="1" dirty="0"/>
          </a:p>
        </p:txBody>
      </p:sp>
      <p:pic>
        <p:nvPicPr>
          <p:cNvPr id="5" name="Picture 2" descr="C:\Users\Гора\Desktop\tourpo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032" y="5072535"/>
            <a:ext cx="3492637" cy="119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953" y="239082"/>
            <a:ext cx="4258047" cy="491480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200" b="1" dirty="0" smtClean="0"/>
              <a:t>Туры в Казань </a:t>
            </a:r>
            <a:r>
              <a:rPr lang="ru-RU" sz="2200" dirty="0" smtClean="0"/>
              <a:t>- это возможность совместить отдых и интересную, познавательную экскурсионную программу.</a:t>
            </a:r>
            <a:br>
              <a:rPr lang="ru-RU" sz="2200" dirty="0" smtClean="0"/>
            </a:br>
            <a:r>
              <a:rPr lang="ru-RU" sz="2200" dirty="0" smtClean="0"/>
              <a:t>Город Казань, окрестности, а также близлежащие города республики изобилуют памятниками истории и архитектуры, где можно узнать:</a:t>
            </a:r>
          </a:p>
          <a:p>
            <a:r>
              <a:rPr lang="ru-RU" sz="2200" dirty="0" smtClean="0"/>
              <a:t>историю Казанского ханства,</a:t>
            </a:r>
          </a:p>
          <a:p>
            <a:r>
              <a:rPr lang="ru-RU" sz="2200" dirty="0" smtClean="0"/>
              <a:t>побывать в сердце города - Казанском Кремле,</a:t>
            </a:r>
          </a:p>
          <a:p>
            <a:r>
              <a:rPr lang="ru-RU" sz="2200" dirty="0" smtClean="0"/>
              <a:t>познакомиться с достопримечательностями острова-града Свияжск,</a:t>
            </a:r>
          </a:p>
          <a:p>
            <a:r>
              <a:rPr lang="ru-RU" sz="2200" dirty="0" smtClean="0"/>
              <a:t>совершить путешествие в прошлое, посетив древний город Булгар,</a:t>
            </a:r>
          </a:p>
          <a:p>
            <a:r>
              <a:rPr lang="ru-RU" sz="2200" dirty="0" smtClean="0"/>
              <a:t>побывать в уездном городе Елабуга с его музеями выдающихся людей прошлого столетия и древним городищем.</a:t>
            </a:r>
          </a:p>
          <a:p>
            <a:r>
              <a:rPr lang="ru-RU" sz="2200" dirty="0" smtClean="0"/>
              <a:t>посетить Йошкар-Олу, город-сказку - путешествие по стилям архитектуры разных стран.</a:t>
            </a:r>
          </a:p>
          <a:p>
            <a:pPr>
              <a:buNone/>
            </a:pPr>
            <a:r>
              <a:rPr lang="ru-RU" sz="2200" dirty="0" smtClean="0"/>
              <a:t>Ваш тур в Казань начнётся со встречи на ж/</a:t>
            </a:r>
            <a:r>
              <a:rPr lang="ru-RU" sz="2200" dirty="0" err="1" smtClean="0"/>
              <a:t>д</a:t>
            </a:r>
            <a:r>
              <a:rPr lang="ru-RU" sz="2200" dirty="0" smtClean="0"/>
              <a:t> вокзале Казани с представителем нашей туристической компании и размещения Вас в комфортабельном туристическом автобусе.</a:t>
            </a:r>
            <a:br>
              <a:rPr lang="ru-RU" sz="2200" dirty="0" smtClean="0"/>
            </a:br>
            <a:r>
              <a:rPr lang="ru-RU" sz="2200" dirty="0" smtClean="0"/>
              <a:t>Сразу после этого Вы окажетесь на первой экскурсии тура - обзорной по городу.</a:t>
            </a:r>
            <a:br>
              <a:rPr lang="ru-RU" sz="2200" dirty="0" smtClean="0"/>
            </a:br>
            <a:r>
              <a:rPr lang="ru-RU" sz="2200" dirty="0" smtClean="0"/>
              <a:t>По окончании экскурсии Вам будет предложен комплексный национальный обед с мастер-классом.</a:t>
            </a:r>
          </a:p>
          <a:p>
            <a:pPr>
              <a:buNone/>
            </a:pPr>
            <a:r>
              <a:rPr lang="ru-RU" sz="2200" dirty="0" smtClean="0"/>
              <a:t>Туры в Казань всегда оставляют массу впечатлений, ведь в Казани есть, что посмотреть.</a:t>
            </a:r>
            <a:br>
              <a:rPr lang="ru-RU" sz="2200" dirty="0" smtClean="0"/>
            </a:br>
            <a:r>
              <a:rPr lang="ru-RU" sz="2200" dirty="0" smtClean="0"/>
              <a:t>Наша организация туров позволит получать эмоции и впечатления в комфортной обстановке.</a:t>
            </a:r>
          </a:p>
          <a:p>
            <a:pPr>
              <a:buNone/>
            </a:pPr>
            <a:r>
              <a:rPr lang="ru-RU" sz="2200" b="1" dirty="0" smtClean="0"/>
              <a:t>Желаем Вам приятного отдыха!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1026" name="Picture 2" descr="C:\Users\Гора\Desktop\kaz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51" y="5225143"/>
            <a:ext cx="3356126" cy="14784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38254" y="213756"/>
            <a:ext cx="40732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Тур в Волгоград</a:t>
            </a:r>
          </a:p>
          <a:p>
            <a:r>
              <a:rPr lang="ru-RU" sz="1200" dirty="0" smtClean="0"/>
              <a:t>В низовьях великой русской реки Волги расположился город-герой Волгоград. Его история неразрывно связана с великой битвой и славной победой нашего народа. Вплоть до 60-х гг. прошлого века он носил название Сталинград, и именно здесь произошло сражение, переломившее ход Великой Отечественной войны.</a:t>
            </a:r>
          </a:p>
          <a:p>
            <a:r>
              <a:rPr lang="ru-RU" sz="1200" dirty="0" smtClean="0"/>
              <a:t>Однако путешественников со всего мира в эти края влекут не только исторические достопримечательности. Живописные берега Волги, разнообразная культурная программа, широкие возможности для активного отдыха — все это делает Волгоград настоящим туристическим центром региона.</a:t>
            </a:r>
          </a:p>
          <a:p>
            <a:r>
              <a:rPr lang="ru-RU" sz="1200" dirty="0" smtClean="0"/>
              <a:t>Ежегодно в город приезжают тысячи паломников, чтобы посетить старейшие православные обители, церкви, монастыри и святые источники. Религиозные достопримечательности, коих в Волгограде и его окрестностях немало, будут интересны не только верующим, но и тем, кто хочет поближе познакомиться с историей и культурой этих мест.</a:t>
            </a:r>
          </a:p>
          <a:p>
            <a:r>
              <a:rPr lang="ru-RU" sz="1200" dirty="0" smtClean="0"/>
              <a:t>Нелегко в череде однообразных, серых будней не потерять вкус к жизни. Казалось бы, Волгоград ― не самый развитый город в плане экстремального и активного отдыха. Но нет! И здесь можно испытать мощный прилив адреналина на суше, в воде и в воздухе.</a:t>
            </a:r>
            <a:endParaRPr lang="ru-RU" sz="1200" dirty="0"/>
          </a:p>
        </p:txBody>
      </p:sp>
      <p:pic>
        <p:nvPicPr>
          <p:cNvPr id="1027" name="Picture 3" descr="C:\Users\Гора\Desktop\04_volgo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864" y="4916564"/>
            <a:ext cx="2605910" cy="173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6888" y="1397000"/>
          <a:ext cx="801584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922"/>
                <a:gridCol w="40079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Ситуация дл</a:t>
                      </a:r>
                      <a:r>
                        <a:rPr lang="ru-RU" sz="2000" baseline="0" dirty="0" smtClean="0"/>
                        <a:t>я </a:t>
                      </a:r>
                      <a:r>
                        <a:rPr lang="ru-RU" sz="2000" dirty="0" smtClean="0"/>
                        <a:t>1 группы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Ситуация для 2 группы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Семья из</a:t>
                      </a:r>
                      <a:r>
                        <a:rPr lang="ru-RU" sz="2000" baseline="0" dirty="0" smtClean="0"/>
                        <a:t> 3 человек (мама, папа, дочь 14 лет) увлекается спортом, поэтому помимо экскурсий предпочитают активный отдых. Кроме этого мама и дочка любят любоваться архитектурой церквей, монастырей и святых источников. Папа интересуется историей и культурой различных мест.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Семья из</a:t>
                      </a:r>
                      <a:r>
                        <a:rPr lang="ru-RU" sz="2000" baseline="0" dirty="0" smtClean="0"/>
                        <a:t> 4 человек (мама, папа, сын 13 лет, бабушка). Всех членов семьи объединяет  интерес к традициям и обычаям других народов. Мама и бабушка привозят из городов, где они побывают, рецепт национального блюда для своей семейной кулинарной книги. Папа и сын с удовольствием любят прогуливаться по руинам старинных городов.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Гора\Desktop\semja-papa-mama-do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70" y="4139821"/>
            <a:ext cx="2718179" cy="2718179"/>
          </a:xfrm>
          <a:prstGeom prst="rect">
            <a:avLst/>
          </a:prstGeom>
          <a:noFill/>
        </p:spPr>
      </p:pic>
      <p:pic>
        <p:nvPicPr>
          <p:cNvPr id="4099" name="Picture 3" descr="C:\Users\Гора\Desktop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306" y="5261691"/>
            <a:ext cx="1951261" cy="1316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Разместить семью в гостиницу на более выгодных условиях и определить стоимость проживания и питания на 3 дня.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6272" y="2679535"/>
          <a:ext cx="7350828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414"/>
                <a:gridCol w="367541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/>
                        <a:t>«Гостиница Турист»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1 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2 вариант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Стандартный 2-х местный номер </a:t>
                      </a:r>
                      <a:r>
                        <a:rPr lang="ru-RU" sz="1400" i="1" dirty="0" smtClean="0"/>
                        <a:t>с 1 кроватью или двумя отдельными кроватями.</a:t>
                      </a:r>
                    </a:p>
                    <a:p>
                      <a:r>
                        <a:rPr lang="ru-RU" sz="1400" i="1" dirty="0" smtClean="0"/>
                        <a:t>Бесплатно: </a:t>
                      </a:r>
                    </a:p>
                    <a:p>
                      <a:r>
                        <a:rPr lang="ru-RU" sz="1400" i="1" dirty="0" smtClean="0"/>
                        <a:t>- </a:t>
                      </a:r>
                      <a:r>
                        <a:rPr lang="en-US" sz="1400" i="1" dirty="0" err="1" smtClean="0"/>
                        <a:t>wifi</a:t>
                      </a:r>
                      <a:endParaRPr lang="en-US" sz="1400" i="1" dirty="0" smtClean="0"/>
                    </a:p>
                    <a:p>
                      <a:r>
                        <a:rPr lang="ru-RU" sz="1400" i="1" dirty="0" smtClean="0"/>
                        <a:t>- парковка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dirty="0" smtClean="0"/>
                        <a:t>3-х </a:t>
                      </a:r>
                      <a:r>
                        <a:rPr lang="ru-RU" sz="1400" i="1" dirty="0" smtClean="0"/>
                        <a:t>разовое </a:t>
                      </a:r>
                      <a:endParaRPr lang="ru-RU" sz="1400" i="1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1400" i="1" dirty="0" smtClean="0"/>
                        <a:t>питание</a:t>
                      </a:r>
                      <a:endParaRPr lang="ru-RU" sz="1400" i="1" dirty="0" smtClean="0"/>
                    </a:p>
                    <a:p>
                      <a:r>
                        <a:rPr lang="ru-RU" sz="1400" b="1" i="1" dirty="0" smtClean="0"/>
                        <a:t>Стоимость за </a:t>
                      </a:r>
                      <a:endParaRPr lang="ru-RU" sz="1400" b="1" i="1" dirty="0" smtClean="0"/>
                    </a:p>
                    <a:p>
                      <a:r>
                        <a:rPr lang="ru-RU" sz="1400" b="1" i="1" dirty="0" smtClean="0"/>
                        <a:t>сутки </a:t>
                      </a:r>
                      <a:r>
                        <a:rPr lang="ru-RU" sz="1400" b="1" i="1" dirty="0" smtClean="0"/>
                        <a:t>1620руб.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Семейный 4-х местный номер </a:t>
                      </a:r>
                      <a:r>
                        <a:rPr lang="ru-RU" sz="1400" i="1" dirty="0" smtClean="0"/>
                        <a:t>с общей ванной комнатой.</a:t>
                      </a:r>
                    </a:p>
                    <a:p>
                      <a:r>
                        <a:rPr lang="ru-RU" sz="1400" i="1" dirty="0" smtClean="0"/>
                        <a:t>Бесплатно: </a:t>
                      </a:r>
                    </a:p>
                    <a:p>
                      <a:r>
                        <a:rPr lang="ru-RU" sz="1400" i="1" dirty="0" smtClean="0"/>
                        <a:t>- </a:t>
                      </a:r>
                      <a:r>
                        <a:rPr lang="en-US" sz="1400" i="1" dirty="0" err="1" smtClean="0"/>
                        <a:t>wifi</a:t>
                      </a:r>
                      <a:endParaRPr lang="en-US" sz="1400" i="1" dirty="0" smtClean="0"/>
                    </a:p>
                    <a:p>
                      <a:r>
                        <a:rPr lang="ru-RU" sz="1400" i="1" dirty="0" smtClean="0"/>
                        <a:t>- парковка</a:t>
                      </a:r>
                    </a:p>
                    <a:p>
                      <a:r>
                        <a:rPr lang="ru-RU" sz="1400" i="1" dirty="0" smtClean="0"/>
                        <a:t>- завтраки*</a:t>
                      </a:r>
                    </a:p>
                    <a:p>
                      <a:r>
                        <a:rPr lang="ru-RU" sz="1400" b="1" i="1" dirty="0" smtClean="0"/>
                        <a:t>Стоимость за </a:t>
                      </a:r>
                      <a:endParaRPr lang="ru-RU" sz="1400" b="1" i="1" dirty="0" smtClean="0"/>
                    </a:p>
                    <a:p>
                      <a:r>
                        <a:rPr lang="ru-RU" sz="1400" b="1" i="1" dirty="0" smtClean="0"/>
                        <a:t>сутки </a:t>
                      </a:r>
                      <a:r>
                        <a:rPr lang="ru-RU" sz="1400" b="1" i="1" dirty="0" smtClean="0"/>
                        <a:t>2000 руб</a:t>
                      </a:r>
                      <a:r>
                        <a:rPr lang="ru-RU" sz="1400" i="1" dirty="0" smtClean="0"/>
                        <a:t>.</a:t>
                      </a:r>
                    </a:p>
                    <a:p>
                      <a:r>
                        <a:rPr lang="ru-RU" sz="1400" i="1" dirty="0" smtClean="0"/>
                        <a:t>*дополнительная </a:t>
                      </a:r>
                      <a:endParaRPr lang="ru-RU" sz="1400" i="1" dirty="0" smtClean="0"/>
                    </a:p>
                    <a:p>
                      <a:r>
                        <a:rPr lang="ru-RU" sz="1400" i="1" dirty="0" smtClean="0"/>
                        <a:t>плата </a:t>
                      </a:r>
                      <a:r>
                        <a:rPr lang="ru-RU" sz="1400" i="1" dirty="0" smtClean="0"/>
                        <a:t>за 1 обед </a:t>
                      </a:r>
                      <a:endParaRPr lang="ru-RU" sz="1400" i="1" dirty="0" smtClean="0"/>
                    </a:p>
                    <a:p>
                      <a:r>
                        <a:rPr lang="ru-RU" sz="1400" i="1" dirty="0" smtClean="0"/>
                        <a:t>или </a:t>
                      </a:r>
                      <a:r>
                        <a:rPr lang="ru-RU" sz="1400" i="1" dirty="0" smtClean="0"/>
                        <a:t>ужин с человека </a:t>
                      </a:r>
                      <a:endParaRPr lang="ru-RU" sz="1400" i="1" dirty="0" smtClean="0"/>
                    </a:p>
                    <a:p>
                      <a:r>
                        <a:rPr lang="ru-RU" sz="1400" i="1" dirty="0" smtClean="0"/>
                        <a:t>200 </a:t>
                      </a:r>
                      <a:r>
                        <a:rPr lang="ru-RU" sz="1400" i="1" dirty="0" smtClean="0"/>
                        <a:t>руб</a:t>
                      </a:r>
                      <a:r>
                        <a:rPr lang="ru-RU" sz="1400" i="1" dirty="0" smtClean="0"/>
                        <a:t>.</a:t>
                      </a:r>
                      <a:endParaRPr lang="ru-RU" sz="1400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Гора\Desktop\unnam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465" y="4206993"/>
            <a:ext cx="2197624" cy="1463652"/>
          </a:xfrm>
          <a:prstGeom prst="rect">
            <a:avLst/>
          </a:prstGeom>
          <a:noFill/>
        </p:spPr>
      </p:pic>
      <p:pic>
        <p:nvPicPr>
          <p:cNvPr id="5123" name="Picture 3" descr="C:\Users\Гора\Desktop\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092" y="359361"/>
            <a:ext cx="2677427" cy="1376488"/>
          </a:xfrm>
          <a:prstGeom prst="rect">
            <a:avLst/>
          </a:prstGeom>
          <a:noFill/>
        </p:spPr>
      </p:pic>
      <p:pic>
        <p:nvPicPr>
          <p:cNvPr id="5124" name="Picture 4" descr="C:\Users\Гора\Desktop\hampton-by-hilton-sam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113" y="4199194"/>
            <a:ext cx="1936987" cy="145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Спланировать </a:t>
            </a:r>
            <a:r>
              <a:rPr lang="ru-RU" dirty="0" smtClean="0"/>
              <a:t>маршрут, </a:t>
            </a:r>
            <a:r>
              <a:rPr lang="ru-RU" dirty="0" smtClean="0"/>
              <a:t>по которому будет удобней </a:t>
            </a:r>
            <a:r>
              <a:rPr lang="ru-RU" dirty="0" smtClean="0"/>
              <a:t>перемещаться, начиная от гостиницы, чтобы побывать на каждой остановке.</a:t>
            </a:r>
            <a:endParaRPr lang="ru-RU" dirty="0"/>
          </a:p>
        </p:txBody>
      </p:sp>
      <p:pic>
        <p:nvPicPr>
          <p:cNvPr id="6146" name="Picture 2" descr="C:\Users\Гор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738" y="2674962"/>
            <a:ext cx="4860214" cy="364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580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Горящий тур</vt:lpstr>
      <vt:lpstr>Краткое содержание</vt:lpstr>
      <vt:lpstr>Вам потребуется:</vt:lpstr>
      <vt:lpstr>1 задание </vt:lpstr>
      <vt:lpstr>2 задание </vt:lpstr>
      <vt:lpstr>Слайд 6</vt:lpstr>
      <vt:lpstr>Слайд 7</vt:lpstr>
      <vt:lpstr>3 задание </vt:lpstr>
      <vt:lpstr>4 задание </vt:lpstr>
      <vt:lpstr>Слайд 10</vt:lpstr>
      <vt:lpstr>5 задание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Гора</cp:lastModifiedBy>
  <cp:revision>103</cp:revision>
  <dcterms:created xsi:type="dcterms:W3CDTF">2014-11-21T11:00:06Z</dcterms:created>
  <dcterms:modified xsi:type="dcterms:W3CDTF">2020-11-19T06:54:04Z</dcterms:modified>
</cp:coreProperties>
</file>