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8" r:id="rId4"/>
    <p:sldId id="257" r:id="rId5"/>
    <p:sldId id="261" r:id="rId6"/>
    <p:sldId id="264" r:id="rId7"/>
    <p:sldId id="260" r:id="rId8"/>
    <p:sldId id="259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A1395-9C18-4760-BC72-937E05CAA7C7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0A131-C16E-45F2-96B3-3330307CB9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3FB-DC45-4A7D-8AEA-114931245442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A4CD-E160-4F2F-A9FC-95090AEBD8D3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234-FB5D-4F42-9B99-34F80263DC8D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E034-C29D-4F67-A094-175061B0FC50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7E11-0025-4912-8C12-0723FF241365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7740-7BD5-4A1B-A7C4-20C9BADC6E7A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4B3-23C2-43BD-90D3-57D346EB44C5}" type="datetime1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DFA-112A-41C7-AB2E-F1E3F32026D7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66C-E205-440F-AC27-24D4D5D93720}" type="datetime1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C3B-FA16-4CD1-A13B-79B6B9A73E42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167D-B363-4265-990C-D9039253D110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B4B4-5C10-43DD-A752-7D273C8E65B3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.ytimg.com/vi/HchPW1XunNw/maxresdefault.jpg"/>
          <p:cNvPicPr>
            <a:picLocks noChangeAspect="1" noChangeArrowheads="1"/>
          </p:cNvPicPr>
          <p:nvPr/>
        </p:nvPicPr>
        <p:blipFill>
          <a:blip r:embed="rId2" cstate="print"/>
          <a:srcRect l="15599" t="10208" r="17617" b="8681"/>
          <a:stretch>
            <a:fillRect/>
          </a:stretch>
        </p:blipFill>
        <p:spPr bwMode="auto">
          <a:xfrm>
            <a:off x="762000" y="1295400"/>
            <a:ext cx="7696200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533400"/>
            <a:ext cx="4008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b="1" dirty="0" smtClean="0">
                <a:solidFill>
                  <a:srgbClr val="FF0000"/>
                </a:solidFill>
              </a:rPr>
              <a:t>РУССКИЙ ЯЗЫК</a:t>
            </a:r>
          </a:p>
          <a:p>
            <a:pPr algn="r"/>
            <a:r>
              <a:rPr lang="kk-KZ" b="1" dirty="0" smtClean="0">
                <a:solidFill>
                  <a:srgbClr val="FF0000"/>
                </a:solidFill>
              </a:rPr>
              <a:t>Учимся говорить правильно</a:t>
            </a:r>
          </a:p>
          <a:p>
            <a:pPr algn="r"/>
            <a:endParaRPr lang="kk-KZ" b="1" dirty="0" smtClean="0">
              <a:solidFill>
                <a:srgbClr val="FF0000"/>
              </a:solidFill>
            </a:endParaRPr>
          </a:p>
          <a:p>
            <a:pPr algn="r"/>
            <a:endParaRPr lang="kk-KZ" b="1" dirty="0" smtClean="0">
              <a:solidFill>
                <a:srgbClr val="FF0000"/>
              </a:solidFill>
            </a:endParaRPr>
          </a:p>
          <a:p>
            <a:pPr algn="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5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КОММУНАЛЬНОЕ ГКП ДЕТСКИЙ САД "БАЛАРМАН" КЫЗЫЛОРДИНСКОГО ГОРОДСКОГО ОТДЕЛА ОБРАЗОВАНИЯ</a:t>
            </a:r>
            <a:endParaRPr lang="ru-RU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333" t="4955" r="6000" b="6757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4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333" t="4853" r="4667" b="6659"/>
          <a:stretch>
            <a:fillRect/>
          </a:stretch>
        </p:blipFill>
        <p:spPr bwMode="auto">
          <a:xfrm>
            <a:off x="0" y="-116237"/>
            <a:ext cx="9144000" cy="69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667" t="4853" r="4666" b="4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667" t="5157" r="4667" b="6951"/>
          <a:stretch>
            <a:fillRect/>
          </a:stretch>
        </p:blipFill>
        <p:spPr bwMode="auto">
          <a:xfrm>
            <a:off x="228600" y="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2020-09-01T13:05:24Z</dcterms:created>
  <dcterms:modified xsi:type="dcterms:W3CDTF">2020-12-03T19:04:46Z</dcterms:modified>
</cp:coreProperties>
</file>