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0" r:id="rId3"/>
    <p:sldId id="269" r:id="rId4"/>
    <p:sldId id="275" r:id="rId5"/>
    <p:sldId id="271" r:id="rId6"/>
    <p:sldId id="281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B89DE-292B-4A9F-BE33-44FE22ABADE1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0D55E-C330-46DD-86EA-C76F3BCAB7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стер кл\92737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"/>
            <a:ext cx="9144000" cy="68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1268760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«Игровые технологии в обучении детей дошкольного возраста правилам дорожного движения»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458112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Сафиуллина Р.И. </a:t>
            </a:r>
          </a:p>
          <a:p>
            <a:r>
              <a:rPr lang="ru-RU" dirty="0" smtClean="0"/>
              <a:t>      МБДОУ « Солнышко»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7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стер кл\92737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"/>
            <a:ext cx="9144000" cy="68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1196752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один из важнейших видов деятельности ребенка, его самовыражения, способ его совершенствования. В процессе игры развиваются внимание, память, воображение, вырабатываются навыки и привычки, усваивается общественный опыт.</a:t>
            </a:r>
          </a:p>
        </p:txBody>
      </p:sp>
    </p:spTree>
    <p:extLst>
      <p:ext uri="{BB962C8B-B14F-4D97-AF65-F5344CB8AC3E}">
        <p14:creationId xmlns:p14="http://schemas.microsoft.com/office/powerpoint/2010/main" val="32838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стер кл\92737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4"/>
            <a:ext cx="9144000" cy="68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17" y="836712"/>
            <a:ext cx="632223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700808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«Без игры  нет и не может быть полноценного умственного развития.  Игра – это огромное светлое окно, через которое в духовный мир ребёнка вливается живительный поток представлений, понятий окружающего мира. Игра – это искра зажигающая огонёк пытливости и любознательности» 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                                            (В.А. Сухомлинский)</a:t>
            </a:r>
          </a:p>
        </p:txBody>
      </p:sp>
    </p:spTree>
    <p:extLst>
      <p:ext uri="{BB962C8B-B14F-4D97-AF65-F5344CB8AC3E}">
        <p14:creationId xmlns:p14="http://schemas.microsoft.com/office/powerpoint/2010/main" val="11618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стер кл\92737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2"/>
            <a:ext cx="9144000" cy="68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268760"/>
            <a:ext cx="66247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формирование готовности и способности ребёнка к безопасному поведению в качестве участника дорожного движения на основе соблюдения ПДД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обучения ПДД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акцентировать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родителей и ребёнка на значимости обучения ПДД с раннего детства;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ребёнком важности проблемы правильного поведения на дороге;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знания и навыки безопасного поведения в разных ситуациях городской транспортной среды.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стер кл\92737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2"/>
            <a:ext cx="9144000" cy="68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0080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692697"/>
            <a:ext cx="53285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по ПДД: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дидактические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-интеллектуально-познавательные (путешествия, КВН, викторины);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-интерактивные;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-сюжетно-ролевые;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-театрализованные и игры-драматизации;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-с использованием макетов;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-подвижные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мастер кл\92737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4" y="0"/>
            <a:ext cx="9144000" cy="68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0080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692697"/>
            <a:ext cx="489654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астер кл\0000\20201109_0939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" t="8750" r="192" b="7661"/>
          <a:stretch/>
        </p:blipFill>
        <p:spPr bwMode="auto">
          <a:xfrm>
            <a:off x="971600" y="1061346"/>
            <a:ext cx="3816424" cy="30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астер кл\0000\IMG-20201109-WA00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3"/>
          <a:stretch/>
        </p:blipFill>
        <p:spPr bwMode="auto">
          <a:xfrm>
            <a:off x="4864869" y="1061345"/>
            <a:ext cx="3384376" cy="30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02" y="3933056"/>
            <a:ext cx="4032448" cy="223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0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  <p:pic>
        <p:nvPicPr>
          <p:cNvPr id="1026" name="Picture 2" descr="F:\мастер кл\92737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" y="4032"/>
            <a:ext cx="9144000" cy="68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0080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692697"/>
            <a:ext cx="48965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780928"/>
            <a:ext cx="5810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817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175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«Игровые технологии в обучении детей дошкольного возраста правилам дорожного движения»</dc:title>
  <dc:creator>ЭВМ</dc:creator>
  <cp:lastModifiedBy>user</cp:lastModifiedBy>
  <cp:revision>55</cp:revision>
  <dcterms:created xsi:type="dcterms:W3CDTF">2018-05-11T11:52:33Z</dcterms:created>
  <dcterms:modified xsi:type="dcterms:W3CDTF">2020-11-26T18:03:05Z</dcterms:modified>
</cp:coreProperties>
</file>