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s://ru.coursera.org/lecture/ekonomika-predpriyatiya/opriedielieniie-vielichiny-postoiannykh-i-pieriemiennykh-zatrat-razbor-zadachi-zi8K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ksanka_semenets@mail.ru" TargetMode="External"/><Relationship Id="rId2" Type="http://schemas.openxmlformats.org/officeDocument/2006/relationships/hyperlink" Target="https://master-test.net/ru/quiz/testing/id/257075#quiz_item_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zzlecup.com/crossword-ru/" TargetMode="External"/><Relationship Id="rId2" Type="http://schemas.openxmlformats.org/officeDocument/2006/relationships/hyperlink" Target="http://www.iprbookshop.ru/8394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Открытый урок на тему «Затраты предприятия»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Подготовила преподаватель </a:t>
            </a:r>
          </a:p>
          <a:p>
            <a:r>
              <a:rPr lang="ru-RU" dirty="0" err="1" smtClean="0"/>
              <a:t>Семенец</a:t>
            </a:r>
            <a:r>
              <a:rPr lang="ru-RU" dirty="0" smtClean="0"/>
              <a:t> Оксана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 урока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630238" algn="just">
              <a:buNone/>
            </a:pPr>
            <a:r>
              <a:rPr lang="ru-RU" dirty="0" smtClean="0"/>
              <a:t>Повторение материала.  </a:t>
            </a:r>
          </a:p>
          <a:p>
            <a:pPr marL="0" indent="630238" algn="just">
              <a:buNone/>
            </a:pPr>
            <a:r>
              <a:rPr lang="ru-RU" dirty="0" smtClean="0"/>
              <a:t>Повторение – это одно из главных условий усвоения материала. Повторение воздействует именно на долгосрочную память, помогая усвоить информацию на длительный срок. Правильное повторение изученного материала </a:t>
            </a:r>
            <a:r>
              <a:rPr lang="ru-RU" dirty="0" err="1" smtClean="0"/>
              <a:t>улуч-шает</a:t>
            </a:r>
            <a:r>
              <a:rPr lang="ru-RU" dirty="0" smtClean="0"/>
              <a:t> </a:t>
            </a:r>
            <a:r>
              <a:rPr lang="ru-RU" dirty="0" smtClean="0"/>
              <a:t>его сохранение и облегчает его последующее воспроизведение.</a:t>
            </a:r>
            <a:endParaRPr lang="ru-RU" dirty="0"/>
          </a:p>
        </p:txBody>
      </p:sp>
      <p:sp>
        <p:nvSpPr>
          <p:cNvPr id="1030" name="AutoShape 6" descr="Русский язык 7 класс: Повторение изученного материала в 5-6 классах  (Морфология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>Повторение </a:t>
            </a:r>
            <a:endParaRPr lang="ru-RU" sz="4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844824"/>
            <a:ext cx="8424936" cy="44348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hlinkClick r:id="rId2"/>
              </a:rPr>
              <a:t>Ссылка на видео </a:t>
            </a:r>
            <a:r>
              <a:rPr lang="en-US" smtClean="0">
                <a:solidFill>
                  <a:srgbClr val="002060"/>
                </a:solidFill>
                <a:hlinkClick r:id="rId2"/>
              </a:rPr>
              <a:t>https://www.youtube.com/watch?v=fhUjxnBY5n8</a:t>
            </a:r>
            <a:endParaRPr lang="ru-RU" dirty="0" smtClean="0">
              <a:solidFill>
                <a:srgbClr val="002060"/>
              </a:solidFill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hlinkClick r:id="rId3" action="ppaction://hlinksldjump"/>
              </a:rPr>
              <a:t> </a:t>
            </a:r>
            <a:r>
              <a:rPr lang="ru-RU" u="sng" dirty="0" smtClean="0">
                <a:hlinkClick r:id="rId2"/>
              </a:rPr>
              <a:t>https://ru.coursera.org/lecture/ekonomika-predpriyatiya/opriedielieniie-vielichiny-postoiannykh-i-pieriemiennykh-zatrat-razbor-zadachi-zi8KU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645024"/>
            <a:ext cx="4320479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>Повторение 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/>
              <a:t>Прохождение теста </a:t>
            </a:r>
          </a:p>
          <a:p>
            <a:pPr marL="0" indent="360363">
              <a:buNone/>
            </a:pPr>
            <a:r>
              <a:rPr lang="en-US" dirty="0" smtClean="0">
                <a:hlinkClick r:id="rId2"/>
              </a:rPr>
              <a:t>https://master-test.net/ru/quiz/testing/id/257075#quiz_item_7</a:t>
            </a:r>
            <a:r>
              <a:rPr lang="ru-RU" dirty="0" smtClean="0"/>
              <a:t> </a:t>
            </a:r>
          </a:p>
          <a:p>
            <a:pPr marL="0" indent="360363">
              <a:buNone/>
            </a:pPr>
            <a:r>
              <a:rPr lang="ru-RU" dirty="0" smtClean="0"/>
              <a:t> 2-3 минуты</a:t>
            </a:r>
          </a:p>
          <a:p>
            <a:pPr marL="0" indent="360363">
              <a:buNone/>
            </a:pPr>
            <a:r>
              <a:rPr lang="ru-RU" dirty="0" smtClean="0"/>
              <a:t> </a:t>
            </a:r>
          </a:p>
          <a:p>
            <a:pPr marL="0" indent="360363">
              <a:buNone/>
            </a:pPr>
            <a:r>
              <a:rPr lang="ru-RU" dirty="0" err="1" smtClean="0"/>
              <a:t>Скрины</a:t>
            </a:r>
            <a:r>
              <a:rPr lang="ru-RU" dirty="0" smtClean="0"/>
              <a:t> с результатом прохождения теста  прислать на почту</a:t>
            </a:r>
          </a:p>
          <a:p>
            <a:pPr marL="0" indent="360363">
              <a:buNone/>
            </a:pPr>
            <a:r>
              <a:rPr lang="en-US" u="sng" dirty="0" err="1" smtClean="0">
                <a:hlinkClick r:id="rId3"/>
              </a:rPr>
              <a:t>oksanka</a:t>
            </a:r>
            <a:r>
              <a:rPr lang="ru-RU" u="sng" dirty="0" smtClean="0">
                <a:hlinkClick r:id="rId3"/>
              </a:rPr>
              <a:t>_</a:t>
            </a:r>
            <a:r>
              <a:rPr lang="en-US" u="sng" dirty="0" err="1" smtClean="0">
                <a:hlinkClick r:id="rId3"/>
              </a:rPr>
              <a:t>semenets</a:t>
            </a:r>
            <a:r>
              <a:rPr lang="ru-RU" u="sng" dirty="0" smtClean="0">
                <a:hlinkClick r:id="rId3"/>
              </a:rPr>
              <a:t>@</a:t>
            </a:r>
            <a:r>
              <a:rPr lang="en-US" u="sng" dirty="0" smtClean="0">
                <a:hlinkClick r:id="rId3"/>
              </a:rPr>
              <a:t>mail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>Закрепление материала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Выполнение практической работы в командах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Домашняя заготовка. Назначение кураторов, выбор организации, ее описание, состав персонала и оклады. Кураторы собрали команды для реализации проекта.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Выбрать </a:t>
            </a:r>
            <a:r>
              <a:rPr lang="ru-RU" dirty="0" err="1" smtClean="0"/>
              <a:t>продукцию\услугу</a:t>
            </a:r>
            <a:r>
              <a:rPr lang="ru-RU" dirty="0" smtClean="0"/>
              <a:t>. Составить таблицу постоянных и переменных издержек, найти себестоимость.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 Предложить мероприятия для снижения издержек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Представить 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 smtClean="0"/>
              <a:t>Оценочный лист</a:t>
            </a:r>
            <a:endParaRPr lang="ru-RU" sz="4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083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242028">
                <a:tc rowSpan="3">
                  <a:txBody>
                    <a:bodyPr/>
                    <a:lstStyle/>
                    <a:p>
                      <a:r>
                        <a:rPr lang="ru-RU" dirty="0" smtClean="0"/>
                        <a:t>Участники </a:t>
                      </a:r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 </a:t>
                      </a:r>
                      <a:endParaRPr lang="ru-RU" dirty="0"/>
                    </a:p>
                  </a:txBody>
                  <a:tcPr/>
                </a:tc>
              </a:tr>
              <a:tr h="827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Коллективный результат (+)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Индивидуальный результат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420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работать в команде (назначение функций, распределение задач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Владение информационными технологиями, умение находить нужную информацию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отвлекать другие команды!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регламента выполнения задания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Правильность заполнения таблицы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конспекта, иных принадлежностей (ф.и.)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Невыполнение назначенных обязанностей (ф.и.)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 smtClean="0"/>
              <a:t>Рефлексия 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Зеленый </a:t>
            </a:r>
            <a:r>
              <a:rPr lang="ru-RU" dirty="0" smtClean="0"/>
              <a:t>– тему понял, было интересно работать, работал в полную силу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Желтый</a:t>
            </a:r>
            <a:r>
              <a:rPr lang="ru-RU" dirty="0" smtClean="0"/>
              <a:t>  - мог бы работать и лучше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Красный</a:t>
            </a:r>
            <a:r>
              <a:rPr lang="ru-RU" dirty="0" smtClean="0"/>
              <a:t> – мешал работать остальным, ничего не делал сам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 smtClean="0"/>
              <a:t>Контрольный вопрос 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lnSpc>
                <a:spcPct val="150000"/>
              </a:lnSpc>
              <a:buNone/>
            </a:pPr>
            <a:r>
              <a:rPr lang="ru-RU" dirty="0" smtClean="0"/>
              <a:t>Написать эссе на тему: Как изменились издержки предприятия отрасли в период кризиса? (объем  250 слов-1 страница)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>Домашнее задание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Домашнее задание – выполнение кроссворда на 15-20 слов по теме.</a:t>
            </a:r>
          </a:p>
          <a:p>
            <a:pPr marL="0" indent="0">
              <a:buNone/>
            </a:pPr>
            <a:r>
              <a:rPr lang="ru-RU" dirty="0" smtClean="0"/>
              <a:t>Учебник на ресурсе ЭБС IPR BOOKS </a:t>
            </a:r>
          </a:p>
          <a:p>
            <a:pPr marL="0" indent="0">
              <a:buNone/>
            </a:pPr>
            <a:r>
              <a:rPr lang="ru-RU" b="1" u="sng" dirty="0" smtClean="0">
                <a:hlinkClick r:id="rId2"/>
              </a:rPr>
              <a:t>http://www.iprbookshop.ru/83946.html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Варианта исполнения  может быть два:</a:t>
            </a:r>
          </a:p>
          <a:p>
            <a:pPr marL="0" lvl="0" indent="0">
              <a:buNone/>
            </a:pPr>
            <a:r>
              <a:rPr lang="ru-RU" dirty="0" smtClean="0"/>
              <a:t>Рукописный  - принимается  эскиз кроссворда и ответы на бумажном носителе (лист формата А4). Также если работа выполнена эстетически привлекательно, может быть принята как творческая и оценена отдельно. </a:t>
            </a:r>
          </a:p>
          <a:p>
            <a:pPr marL="0" lvl="0" indent="0">
              <a:buNone/>
            </a:pPr>
            <a:r>
              <a:rPr lang="ru-RU" dirty="0" smtClean="0"/>
              <a:t>Электронный,  выполнение на сайте   </a:t>
            </a:r>
            <a:r>
              <a:rPr lang="ru-RU" u="sng" dirty="0" smtClean="0">
                <a:hlinkClick r:id="rId3"/>
              </a:rPr>
              <a:t>http://puzzlecup.com/crossword-ru/</a:t>
            </a:r>
            <a:r>
              <a:rPr lang="ru-RU" dirty="0" smtClean="0"/>
              <a:t> , принимается в виде ссылки на составленный кроссворд.</a:t>
            </a:r>
          </a:p>
          <a:p>
            <a:pPr marL="0" lvl="0" indent="0">
              <a:buNone/>
            </a:pPr>
            <a:r>
              <a:rPr lang="ru-RU" dirty="0" smtClean="0"/>
              <a:t>Работы оформляются по общепринятым правилам составления кроссвордов.</a:t>
            </a:r>
          </a:p>
          <a:p>
            <a:pPr marL="0" indent="0" algn="ctr" fontAlgn="base">
              <a:buNone/>
            </a:pPr>
            <a:endParaRPr lang="ru-RU" b="1" dirty="0" smtClean="0"/>
          </a:p>
          <a:p>
            <a:pPr marL="0" indent="0" algn="ctr" fontAlgn="base">
              <a:buNone/>
            </a:pPr>
            <a:r>
              <a:rPr lang="ru-RU" b="1" dirty="0" smtClean="0"/>
              <a:t>Правила составления кроссворда</a:t>
            </a:r>
            <a:endParaRPr lang="ru-RU" dirty="0" smtClean="0"/>
          </a:p>
          <a:p>
            <a:pPr marL="0" lvl="0" indent="0" fontAlgn="base">
              <a:buNone/>
            </a:pPr>
            <a:r>
              <a:rPr lang="ru-RU" dirty="0" smtClean="0"/>
              <a:t>Не допускается наличие “плашек” (незаполненных клеток) в сетке кроссворда</a:t>
            </a:r>
          </a:p>
          <a:p>
            <a:pPr marL="0" lvl="0" indent="0" fontAlgn="base">
              <a:buNone/>
            </a:pPr>
            <a:r>
              <a:rPr lang="ru-RU" dirty="0" smtClean="0"/>
              <a:t>Не допускаются аббревиатуры (</a:t>
            </a:r>
            <a:r>
              <a:rPr lang="ru-RU" dirty="0" err="1" smtClean="0"/>
              <a:t>ЗиЛ</a:t>
            </a:r>
            <a:r>
              <a:rPr lang="ru-RU" dirty="0" smtClean="0"/>
              <a:t> и т.д.), сокращения (детдом и др.).</a:t>
            </a:r>
          </a:p>
          <a:p>
            <a:pPr marL="0" lvl="0" indent="0" fontAlgn="base">
              <a:buNone/>
            </a:pPr>
            <a:r>
              <a:rPr lang="ru-RU" dirty="0" smtClean="0"/>
              <a:t>Не рекомендуется большое количество двухбуквенных слов.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336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Открытый урок на тему «Затраты предприятия»</vt:lpstr>
      <vt:lpstr>  План урока </vt:lpstr>
      <vt:lpstr>Повторение </vt:lpstr>
      <vt:lpstr>Повторение </vt:lpstr>
      <vt:lpstr>Закрепление материала </vt:lpstr>
      <vt:lpstr>Оценочный лист</vt:lpstr>
      <vt:lpstr>Рефлексия </vt:lpstr>
      <vt:lpstr>Контрольный вопрос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на тему «Затраты предприятия»</dc:title>
  <dc:creator>admin</dc:creator>
  <cp:lastModifiedBy>admin</cp:lastModifiedBy>
  <cp:revision>12</cp:revision>
  <dcterms:created xsi:type="dcterms:W3CDTF">2021-03-17T15:38:56Z</dcterms:created>
  <dcterms:modified xsi:type="dcterms:W3CDTF">2021-09-20T17:40:12Z</dcterms:modified>
</cp:coreProperties>
</file>