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59" r:id="rId3"/>
    <p:sldId id="270" r:id="rId4"/>
    <p:sldId id="260" r:id="rId5"/>
    <p:sldId id="262" r:id="rId6"/>
    <p:sldId id="271" r:id="rId7"/>
    <p:sldId id="263" r:id="rId8"/>
    <p:sldId id="264" r:id="rId9"/>
    <p:sldId id="266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145A7-0476-4FEE-B1DB-859F7E95756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0C949-A06A-4CEA-A639-7B21BED03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942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EF6C-CA47-4F54-9DC1-4FCFAA181C17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6A21-358D-46D1-BBEC-BD37F29979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6000" b="1" dirty="0" smtClean="0"/>
              <a:t>Чем больше я знаю, тем больше я умею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-17145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800000"/>
                </a:solidFill>
                <a:latin typeface="Bookman Old Style" panose="02050604050505020204" pitchFamily="18" charset="0"/>
              </a:rPr>
              <a:t>Проверочная работа</a:t>
            </a:r>
          </a:p>
        </p:txBody>
      </p:sp>
      <p:sp>
        <p:nvSpPr>
          <p:cNvPr id="174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2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3" name="Rectangle 31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4" name="Rectangle 32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5" name="Rectangle 33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6" name="Rectangle 34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0433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07383"/>
              </p:ext>
            </p:extLst>
          </p:nvPr>
        </p:nvGraphicFramePr>
        <p:xfrm>
          <a:off x="1166813" y="1195796"/>
          <a:ext cx="6789564" cy="5662204"/>
        </p:xfrm>
        <a:graphic>
          <a:graphicData uri="http://schemas.openxmlformats.org/drawingml/2006/table">
            <a:tbl>
              <a:tblPr/>
              <a:tblGrid>
                <a:gridCol w="34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1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</a:rPr>
                        <a:t>Вариант 1</a:t>
                      </a:r>
                    </a:p>
                  </a:txBody>
                  <a:tcPr marL="90000" marR="90000" marT="46803" marB="468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</a:rPr>
                        <a:t>Вариант 2</a:t>
                      </a:r>
                    </a:p>
                  </a:txBody>
                  <a:tcPr marL="90000" marR="90000" marT="46803" marB="468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5)</a:t>
                      </a:r>
                    </a:p>
                  </a:txBody>
                  <a:tcPr marL="90000" marR="90000" marT="46803" marB="468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3" marB="468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28" name="Rectangle 6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29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404590"/>
              </p:ext>
            </p:extLst>
          </p:nvPr>
        </p:nvGraphicFramePr>
        <p:xfrm>
          <a:off x="2282032" y="1771650"/>
          <a:ext cx="1109662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3" imgW="431613" imgH="393529" progId="Equation.3">
                  <p:embed/>
                </p:oleObj>
              </mc:Choice>
              <mc:Fallback>
                <p:oleObj name="Формула" r:id="rId3" imgW="4316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032" y="1771650"/>
                        <a:ext cx="1109662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0" name="Rectangle 7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3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252509"/>
              </p:ext>
            </p:extLst>
          </p:nvPr>
        </p:nvGraphicFramePr>
        <p:xfrm>
          <a:off x="2282032" y="2705100"/>
          <a:ext cx="10842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5" imgW="444307" imgH="393529" progId="Equation.3">
                  <p:embed/>
                </p:oleObj>
              </mc:Choice>
              <mc:Fallback>
                <p:oleObj name="Формула" r:id="rId5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032" y="2705100"/>
                        <a:ext cx="1084263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2" name="Rectangle 7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33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141512"/>
              </p:ext>
            </p:extLst>
          </p:nvPr>
        </p:nvGraphicFramePr>
        <p:xfrm>
          <a:off x="2122417" y="3646081"/>
          <a:ext cx="163036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Формула" r:id="rId7" imgW="495085" imgH="393529" progId="Equation.3">
                  <p:embed/>
                </p:oleObj>
              </mc:Choice>
              <mc:Fallback>
                <p:oleObj name="Формула" r:id="rId7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17" y="3646081"/>
                        <a:ext cx="163036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4" name="Rectangle 7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35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262469"/>
              </p:ext>
            </p:extLst>
          </p:nvPr>
        </p:nvGraphicFramePr>
        <p:xfrm>
          <a:off x="2140705" y="4679313"/>
          <a:ext cx="12636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Формула" r:id="rId9" imgW="507780" imgH="393529" progId="Equation.3">
                  <p:embed/>
                </p:oleObj>
              </mc:Choice>
              <mc:Fallback>
                <p:oleObj name="Формула" r:id="rId9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705" y="4679313"/>
                        <a:ext cx="1263650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6" name="Rectangle 8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37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885565"/>
              </p:ext>
            </p:extLst>
          </p:nvPr>
        </p:nvGraphicFramePr>
        <p:xfrm>
          <a:off x="2122417" y="5648927"/>
          <a:ext cx="129381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Формула" r:id="rId11" imgW="507780" imgH="393529" progId="Equation.3">
                  <p:embed/>
                </p:oleObj>
              </mc:Choice>
              <mc:Fallback>
                <p:oleObj name="Формула" r:id="rId11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17" y="5648927"/>
                        <a:ext cx="129381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8" name="Rectangle 8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39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741684"/>
              </p:ext>
            </p:extLst>
          </p:nvPr>
        </p:nvGraphicFramePr>
        <p:xfrm>
          <a:off x="5559629" y="1700213"/>
          <a:ext cx="1216025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Формула" r:id="rId13" imgW="444307" imgH="393529" progId="Equation.3">
                  <p:embed/>
                </p:oleObj>
              </mc:Choice>
              <mc:Fallback>
                <p:oleObj name="Формула" r:id="rId13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629" y="1700213"/>
                        <a:ext cx="1216025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0" name="Rectangle 8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41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70078"/>
              </p:ext>
            </p:extLst>
          </p:nvPr>
        </p:nvGraphicFramePr>
        <p:xfrm>
          <a:off x="5538362" y="2684812"/>
          <a:ext cx="13335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Формула" r:id="rId15" imgW="444307" imgH="393529" progId="Equation.3">
                  <p:embed/>
                </p:oleObj>
              </mc:Choice>
              <mc:Fallback>
                <p:oleObj name="Формула" r:id="rId15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8362" y="2684812"/>
                        <a:ext cx="1333500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2" name="Rectangle 8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43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805396"/>
              </p:ext>
            </p:extLst>
          </p:nvPr>
        </p:nvGraphicFramePr>
        <p:xfrm>
          <a:off x="5483986" y="3799602"/>
          <a:ext cx="1262062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Формула" r:id="rId17" imgW="482391" imgH="393529" progId="Equation.3">
                  <p:embed/>
                </p:oleObj>
              </mc:Choice>
              <mc:Fallback>
                <p:oleObj name="Формула" r:id="rId17" imgW="4823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986" y="3799602"/>
                        <a:ext cx="1262062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4" name="Rectangle 8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45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607552"/>
              </p:ext>
            </p:extLst>
          </p:nvPr>
        </p:nvGraphicFramePr>
        <p:xfrm>
          <a:off x="5538362" y="4806542"/>
          <a:ext cx="1336675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Формула" r:id="rId19" imgW="507780" imgH="393529" progId="Equation.3">
                  <p:embed/>
                </p:oleObj>
              </mc:Choice>
              <mc:Fallback>
                <p:oleObj name="Формула" r:id="rId19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8362" y="4806542"/>
                        <a:ext cx="1336675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6" name="Rectangle 9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47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33497"/>
              </p:ext>
            </p:extLst>
          </p:nvPr>
        </p:nvGraphicFramePr>
        <p:xfrm>
          <a:off x="5522526" y="5721350"/>
          <a:ext cx="14859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Уравнение" r:id="rId21" imgW="507960" imgH="393480" progId="Equation.3">
                  <p:embed/>
                </p:oleObj>
              </mc:Choice>
              <mc:Fallback>
                <p:oleObj name="Уравнение" r:id="rId21" imgW="507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526" y="5721350"/>
                        <a:ext cx="148590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50245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3413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800000"/>
                </a:solidFill>
                <a:latin typeface="Bookman Old Style" panose="02050604050505020204" pitchFamily="18" charset="0"/>
              </a:rPr>
              <a:t>Проверочная работа</a:t>
            </a:r>
          </a:p>
        </p:txBody>
      </p:sp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7" name="Rectangle 31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8" name="Rectangle 32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9" name="Rectangle 33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0" name="Rectangle 34"/>
          <p:cNvSpPr>
            <a:spLocks noChangeArrowheads="1"/>
          </p:cNvSpPr>
          <p:nvPr/>
        </p:nvSpPr>
        <p:spPr bwMode="auto">
          <a:xfrm>
            <a:off x="1041400" y="1608138"/>
            <a:ext cx="3530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0433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42833"/>
              </p:ext>
            </p:extLst>
          </p:nvPr>
        </p:nvGraphicFramePr>
        <p:xfrm>
          <a:off x="1187624" y="980728"/>
          <a:ext cx="6408712" cy="5704966"/>
        </p:xfrm>
        <a:graphic>
          <a:graphicData uri="http://schemas.openxmlformats.org/drawingml/2006/table">
            <a:tbl>
              <a:tblPr/>
              <a:tblGrid>
                <a:gridCol w="3502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6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</a:rPr>
                        <a:t>Вариант 1</a:t>
                      </a:r>
                    </a:p>
                  </a:txBody>
                  <a:tcPr marL="90000" marR="90000" marT="46803" marB="468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</a:rPr>
                        <a:t>Вариант 2</a:t>
                      </a:r>
                    </a:p>
                  </a:txBody>
                  <a:tcPr marL="90000" marR="90000" marT="46803" marB="468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7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5)</a:t>
                      </a:r>
                    </a:p>
                  </a:txBody>
                  <a:tcPr marL="90000" marR="90000" marT="46803" marB="468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3" marB="468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452" name="Rectangle 6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3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278337"/>
              </p:ext>
            </p:extLst>
          </p:nvPr>
        </p:nvGraphicFramePr>
        <p:xfrm>
          <a:off x="1989931" y="1539115"/>
          <a:ext cx="163353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Формула" r:id="rId3" imgW="634725" imgH="393529" progId="Equation.3">
                  <p:embed/>
                </p:oleObj>
              </mc:Choice>
              <mc:Fallback>
                <p:oleObj name="Формула" r:id="rId3" imgW="6347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931" y="1539115"/>
                        <a:ext cx="163353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4" name="Rectangle 7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5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865977"/>
              </p:ext>
            </p:extLst>
          </p:nvPr>
        </p:nvGraphicFramePr>
        <p:xfrm>
          <a:off x="1934368" y="2536065"/>
          <a:ext cx="15795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Уравнение" r:id="rId5" imgW="647640" imgH="393480" progId="Equation.3">
                  <p:embed/>
                </p:oleObj>
              </mc:Choice>
              <mc:Fallback>
                <p:oleObj name="Уравнение" r:id="rId5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4368" y="2536065"/>
                        <a:ext cx="1579563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6" name="Rectangle 7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688167"/>
              </p:ext>
            </p:extLst>
          </p:nvPr>
        </p:nvGraphicFramePr>
        <p:xfrm>
          <a:off x="1900761" y="3481327"/>
          <a:ext cx="221615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Формула" r:id="rId7" imgW="672808" imgH="393529" progId="Equation.3">
                  <p:embed/>
                </p:oleObj>
              </mc:Choice>
              <mc:Fallback>
                <p:oleObj name="Формула" r:id="rId7" imgW="67280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761" y="3481327"/>
                        <a:ext cx="2216150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8" name="Rectangle 7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9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039017"/>
              </p:ext>
            </p:extLst>
          </p:nvPr>
        </p:nvGraphicFramePr>
        <p:xfrm>
          <a:off x="1939275" y="4546812"/>
          <a:ext cx="1768475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Уравнение" r:id="rId9" imgW="711000" imgH="393480" progId="Equation.3">
                  <p:embed/>
                </p:oleObj>
              </mc:Choice>
              <mc:Fallback>
                <p:oleObj name="Уравнение" r:id="rId9" imgW="711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275" y="4546812"/>
                        <a:ext cx="1768475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0" name="Rectangle 8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61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927393"/>
              </p:ext>
            </p:extLst>
          </p:nvPr>
        </p:nvGraphicFramePr>
        <p:xfrm>
          <a:off x="1896896" y="5573882"/>
          <a:ext cx="18097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Формула" r:id="rId11" imgW="710891" imgH="393529" progId="Equation.3">
                  <p:embed/>
                </p:oleObj>
              </mc:Choice>
              <mc:Fallback>
                <p:oleObj name="Формула" r:id="rId11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896" y="5573882"/>
                        <a:ext cx="18097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2" name="Rectangle 8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6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767961"/>
              </p:ext>
            </p:extLst>
          </p:nvPr>
        </p:nvGraphicFramePr>
        <p:xfrm>
          <a:off x="5193822" y="1556243"/>
          <a:ext cx="1671637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Формула" r:id="rId13" imgW="647419" imgH="393529" progId="Equation.3">
                  <p:embed/>
                </p:oleObj>
              </mc:Choice>
              <mc:Fallback>
                <p:oleObj name="Формула" r:id="rId13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3822" y="1556243"/>
                        <a:ext cx="1671637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4" name="Rectangle 8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6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572906"/>
              </p:ext>
            </p:extLst>
          </p:nvPr>
        </p:nvGraphicFramePr>
        <p:xfrm>
          <a:off x="5142367" y="2609272"/>
          <a:ext cx="17287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Формула" r:id="rId15" imgW="634725" imgH="393529" progId="Equation.3">
                  <p:embed/>
                </p:oleObj>
              </mc:Choice>
              <mc:Fallback>
                <p:oleObj name="Формула" r:id="rId15" imgW="6347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2367" y="2609272"/>
                        <a:ext cx="172878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6" name="Rectangle 8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6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21345"/>
              </p:ext>
            </p:extLst>
          </p:nvPr>
        </p:nvGraphicFramePr>
        <p:xfrm>
          <a:off x="5164086" y="3645468"/>
          <a:ext cx="1728788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Формула" r:id="rId17" imgW="685800" imgH="393480" progId="Equation.3">
                  <p:embed/>
                </p:oleObj>
              </mc:Choice>
              <mc:Fallback>
                <p:oleObj name="Формула" r:id="rId17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086" y="3645468"/>
                        <a:ext cx="1728788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8" name="Rectangle 8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6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869992"/>
              </p:ext>
            </p:extLst>
          </p:nvPr>
        </p:nvGraphicFramePr>
        <p:xfrm>
          <a:off x="5218950" y="4628130"/>
          <a:ext cx="180022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Формула" r:id="rId19" imgW="710891" imgH="393529" progId="Equation.3">
                  <p:embed/>
                </p:oleObj>
              </mc:Choice>
              <mc:Fallback>
                <p:oleObj name="Формула" r:id="rId19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950" y="4628130"/>
                        <a:ext cx="180022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0" name="Rectangle 9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7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535746"/>
              </p:ext>
            </p:extLst>
          </p:nvPr>
        </p:nvGraphicFramePr>
        <p:xfrm>
          <a:off x="5218950" y="5657705"/>
          <a:ext cx="180022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Формула" r:id="rId21" imgW="710891" imgH="393529" progId="Equation.3">
                  <p:embed/>
                </p:oleObj>
              </mc:Choice>
              <mc:Fallback>
                <p:oleObj name="Формула" r:id="rId21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950" y="5657705"/>
                        <a:ext cx="180022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0284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08720"/>
            <a:ext cx="7355160" cy="521744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Домашнее  задание </a:t>
            </a:r>
          </a:p>
          <a:p>
            <a:pPr marL="0" indent="0" algn="ctr">
              <a:buNone/>
            </a:pPr>
            <a:r>
              <a:rPr lang="ru-RU" b="1" dirty="0" smtClean="0"/>
              <a:t>П.11, № 334, 336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39749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Объект 10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764704"/>
                <a:ext cx="7571184" cy="5361459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ru-RU" b="1" dirty="0" smtClean="0"/>
                  <a:t>1. Сократите </a:t>
                </a:r>
                <a:r>
                  <a:rPr lang="ru-RU" b="1" dirty="0"/>
                  <a:t>дробь: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endParaRPr lang="ru-RU" sz="3900" dirty="0"/>
              </a:p>
              <a:p>
                <a:pPr marL="0" lvl="0" indent="0">
                  <a:buNone/>
                </a:pPr>
                <a:r>
                  <a:rPr lang="ru-RU" b="1" dirty="0" smtClean="0"/>
                  <a:t>2. Выделите </a:t>
                </a:r>
                <a:r>
                  <a:rPr lang="ru-RU" b="1" dirty="0"/>
                  <a:t>целую часть: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 smtClean="0">
                            <a:latin typeface="Cambria Math" panose="02040503050406030204" pitchFamily="18" charset="0"/>
                          </a:rPr>
                          <m:t>𝟒𝟒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3900" dirty="0"/>
              </a:p>
              <a:p>
                <a:pPr marL="0" lvl="0" indent="0">
                  <a:buNone/>
                </a:pPr>
                <a:r>
                  <a:rPr lang="ru-RU" b="1" dirty="0" smtClean="0"/>
                  <a:t>3. Представьте </a:t>
                </a:r>
                <a:r>
                  <a:rPr lang="ru-RU" b="1" dirty="0"/>
                  <a:t>в виде неправильной дроби: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b="1" dirty="0" smtClean="0"/>
                  <a:t>          </a:t>
                </a:r>
                <a:r>
                  <a:rPr lang="ru-RU" sz="3900" b="1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900" b="1" dirty="0"/>
                  <a:t>; 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:r>
                  <a:rPr lang="ru-RU" sz="3900" b="1" dirty="0" smtClean="0"/>
                  <a:t>8; </a:t>
                </a:r>
                <a:r>
                  <a:rPr lang="ru-RU" sz="3900" b="1" dirty="0" smtClean="0">
                    <a:solidFill>
                      <a:prstClr val="black"/>
                    </a:solidFill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9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900" b="1" dirty="0">
                    <a:solidFill>
                      <a:prstClr val="black"/>
                    </a:solidFill>
                  </a:rPr>
                  <a:t>; </a:t>
                </a:r>
                <a:r>
                  <a:rPr lang="ru-RU" sz="3900" b="1" dirty="0" smtClean="0">
                    <a:solidFill>
                      <a:prstClr val="black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9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9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900" dirty="0"/>
              </a:p>
              <a:p>
                <a:pPr marL="0" indent="0">
                  <a:buNone/>
                </a:pPr>
                <a:r>
                  <a:rPr lang="ru-RU" b="1" dirty="0" smtClean="0"/>
                  <a:t>4. Сократите</a:t>
                </a:r>
                <a:r>
                  <a:rPr lang="ru-RU" b="1" dirty="0"/>
                  <a:t>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39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900" b="1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900" dirty="0" smtClean="0"/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ru-RU" sz="39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ru-RU" sz="39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3900" dirty="0"/>
              </a:p>
              <a:p>
                <a:pPr marL="0" lvl="0" indent="0">
                  <a:buNone/>
                </a:pP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11" name="Объект 1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764704"/>
                <a:ext cx="7571184" cy="5361459"/>
              </a:xfrm>
              <a:blipFill>
                <a:blip r:embed="rId2"/>
                <a:stretch>
                  <a:fillRect l="-2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764704"/>
                <a:ext cx="7499176" cy="5361459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endParaRPr lang="ru-RU" b="1" dirty="0" smtClean="0"/>
              </a:p>
              <a:p>
                <a:pPr marL="0" lvl="0" indent="0">
                  <a:buNone/>
                </a:pPr>
                <a:r>
                  <a:rPr lang="ru-RU" b="1" dirty="0" smtClean="0"/>
                  <a:t>5. Выполните действия: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600" b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600" b="1" dirty="0" smtClean="0"/>
                  <a:t>;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600" b="1" dirty="0"/>
                  <a:t> -</a:t>
                </a:r>
                <a:r>
                  <a:rPr lang="ru-RU" sz="36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600" b="1" dirty="0" smtClean="0"/>
                  <a:t>;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600" b="1" dirty="0" smtClean="0"/>
                  <a:t>;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/>
                  <a:t> </a:t>
                </a:r>
                <a:r>
                  <a:rPr lang="ru-RU" sz="3600" b="1" dirty="0" smtClean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3600" b="1" dirty="0" smtClean="0"/>
              </a:p>
              <a:p>
                <a:pPr marL="0" lvl="0" indent="0">
                  <a:buNone/>
                </a:pPr>
                <a:endParaRPr lang="ru-RU" b="1" dirty="0"/>
              </a:p>
              <a:p>
                <a:pPr marL="0" lvl="0" indent="0">
                  <a:buNone/>
                </a:pPr>
                <a:r>
                  <a:rPr lang="ru-RU" b="1" dirty="0" smtClean="0"/>
                  <a:t>6. Найдите </a:t>
                </a:r>
                <a:r>
                  <a:rPr lang="ru-RU" b="1" dirty="0"/>
                  <a:t>периметр квадрата со стороной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9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9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b="1" dirty="0"/>
                  <a:t> м.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764704"/>
                <a:ext cx="7499176" cy="5361459"/>
              </a:xfrm>
              <a:blipFill>
                <a:blip r:embed="rId2"/>
                <a:stretch>
                  <a:fillRect l="-2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10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600200"/>
                <a:ext cx="7643192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1 способ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000" b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r>
                  <a:rPr lang="ru-RU" sz="4000" b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000" b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000" b="1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 smtClean="0"/>
                  <a:t>2 способ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dirty="0" smtClean="0"/>
                  <a:t> * 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600200"/>
                <a:ext cx="7643192" cy="4525963"/>
              </a:xfrm>
              <a:blipFill rotWithShape="0">
                <a:blip r:embed="rId2"/>
                <a:stretch>
                  <a:fillRect l="-1994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44824"/>
            <a:ext cx="6336703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Умножение обыкновенных дробей</a:t>
            </a:r>
          </a:p>
        </p:txBody>
      </p:sp>
    </p:spTree>
    <p:extLst>
      <p:ext uri="{BB962C8B-B14F-4D97-AF65-F5344CB8AC3E}">
        <p14:creationId xmlns:p14="http://schemas.microsoft.com/office/powerpoint/2010/main" val="108523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475656" y="3068960"/>
                <a:ext cx="4921540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prstClr val="black"/>
                    </a:solidFill>
                  </a:rPr>
                  <a:t> 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*16 </a:t>
                </a:r>
                <a:r>
                  <a:rPr lang="ru-RU" sz="3200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prstClr val="black"/>
                    </a:solidFill>
                  </a:rPr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∗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∗</m:t>
                        </m:r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dirty="0">
                    <a:solidFill>
                      <a:prstClr val="black"/>
                    </a:solidFill>
                  </a:rPr>
                  <a:t> = 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14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068960"/>
                <a:ext cx="4921540" cy="792140"/>
              </a:xfrm>
              <a:prstGeom prst="rect">
                <a:avLst/>
              </a:prstGeom>
              <a:blipFill>
                <a:blip r:embed="rId2"/>
                <a:stretch>
                  <a:fillRect t="-3846" r="-2726" b="-1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1475656" y="1628800"/>
                <a:ext cx="4052713" cy="7912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*6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prstClr val="black"/>
                    </a:solidFill>
                  </a:rPr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 ∗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 ∗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sz="32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dirty="0" smtClean="0"/>
                  <a:t> = </a:t>
                </a:r>
                <a:r>
                  <a:rPr lang="ru-RU" sz="3600" dirty="0" smtClean="0"/>
                  <a:t>4</a:t>
                </a:r>
                <a:endParaRPr lang="ru-RU" sz="36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628800"/>
                <a:ext cx="4052713" cy="791242"/>
              </a:xfrm>
              <a:prstGeom prst="rect">
                <a:avLst/>
              </a:prstGeom>
              <a:blipFill>
                <a:blip r:embed="rId3"/>
                <a:stretch>
                  <a:fillRect t="-3846" r="-3459" b="-1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456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03648" y="836712"/>
            <a:ext cx="7283152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600" b="1" dirty="0" smtClean="0"/>
              <a:t>№ 333 (1 строка)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37449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331640" y="692696"/>
                <a:ext cx="7355160" cy="5433467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 smtClean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 ∗4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 ∗7</m:t>
                        </m:r>
                      </m:den>
                    </m:f>
                  </m:oMath>
                </a14:m>
                <a:r>
                  <a:rPr lang="ru-RU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 smtClean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 ∗ 9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 ∗12</m:t>
                        </m:r>
                      </m:den>
                    </m:f>
                  </m:oMath>
                </a14:m>
                <a:r>
                  <a:rPr lang="ru-RU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2 ∗ 9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3 ∗12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 ∗3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 ∗ 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1640" y="692696"/>
                <a:ext cx="7355160" cy="543346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V="1">
            <a:off x="2699792" y="4869160"/>
            <a:ext cx="288032" cy="14401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131840" y="5301208"/>
            <a:ext cx="36004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203848" y="4869160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663240" y="5301208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211960" y="4869160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211960" y="5301208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70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03648" y="836712"/>
            <a:ext cx="7283152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600" b="1" dirty="0" smtClean="0"/>
              <a:t>№ 335 (1 строка)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769759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99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Cambria Math</vt:lpstr>
      <vt:lpstr>Times New Roman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Решение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Проверочная работа</vt:lpstr>
      <vt:lpstr>Проверочная работа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 Жилис</cp:lastModifiedBy>
  <cp:revision>11</cp:revision>
  <cp:lastPrinted>2015-10-15T09:05:45Z</cp:lastPrinted>
  <dcterms:created xsi:type="dcterms:W3CDTF">2014-07-09T08:50:25Z</dcterms:created>
  <dcterms:modified xsi:type="dcterms:W3CDTF">2020-10-19T22:03:20Z</dcterms:modified>
</cp:coreProperties>
</file>