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70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38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4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761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07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5458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10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10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4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0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6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5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0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5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2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C7E349-578D-4916-B158-8B66F99743A8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789CD47-DD2F-466C-AB20-A04048256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86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-641" r="-1443" b="3846"/>
          <a:stretch/>
        </p:blipFill>
        <p:spPr>
          <a:xfrm>
            <a:off x="1565030" y="61546"/>
            <a:ext cx="9102969" cy="66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7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91" y="318611"/>
            <a:ext cx="6898796" cy="5941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5" y="2687253"/>
            <a:ext cx="1620571" cy="1476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b="15294"/>
          <a:stretch/>
        </p:blipFill>
        <p:spPr>
          <a:xfrm>
            <a:off x="9680142" y="318611"/>
            <a:ext cx="2320731" cy="16122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5" y="369092"/>
            <a:ext cx="2294792" cy="15113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82" y="2744334"/>
            <a:ext cx="1358372" cy="14196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 b="11944"/>
          <a:stretch/>
        </p:blipFill>
        <p:spPr>
          <a:xfrm>
            <a:off x="9491967" y="4795940"/>
            <a:ext cx="2697082" cy="18774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95940"/>
            <a:ext cx="2954216" cy="173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1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12" y="298939"/>
            <a:ext cx="3335771" cy="2501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565" y="226852"/>
            <a:ext cx="3426552" cy="2818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37" y="3371324"/>
            <a:ext cx="2505808" cy="3049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" y="3182816"/>
            <a:ext cx="2784137" cy="3124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9" t="15129" r="28783" b="14999"/>
          <a:stretch/>
        </p:blipFill>
        <p:spPr>
          <a:xfrm>
            <a:off x="3390860" y="748796"/>
            <a:ext cx="5261093" cy="501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7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fullhub.ru/media/2016-post-icon/novosti-nauki-18-1920x10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63" y="276046"/>
            <a:ext cx="10243549" cy="64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1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546191/pub_5d56d7889c944600adf05d53_5d56d8b96d29c100ad43e0b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2" y="132078"/>
            <a:ext cx="2122098" cy="291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678002/pub_5d1ec6d39d331d00ba6c8ab6_5d1ec72d73247700ac2d5571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03" y="338795"/>
            <a:ext cx="2820341" cy="36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rsity.ru/wp-content/uploads/2020/01/0017-009-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10891"/>
          <a:stretch/>
        </p:blipFill>
        <p:spPr bwMode="auto">
          <a:xfrm>
            <a:off x="9881148" y="292652"/>
            <a:ext cx="2137956" cy="259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бюст пифагор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t="-1145" r="8073"/>
          <a:stretch/>
        </p:blipFill>
        <p:spPr bwMode="auto">
          <a:xfrm>
            <a:off x="295894" y="3876140"/>
            <a:ext cx="2122098" cy="26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vatars.mds.yandex.net/get-pdb/1811947/a99dde60-e4bc-4015-a079-d1d76869c714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92" y="845388"/>
            <a:ext cx="1965250" cy="244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 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677" r="5673" b="6356"/>
          <a:stretch/>
        </p:blipFill>
        <p:spPr bwMode="auto">
          <a:xfrm>
            <a:off x="7366767" y="845388"/>
            <a:ext cx="2385149" cy="338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 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0"/>
          <a:stretch/>
        </p:blipFill>
        <p:spPr bwMode="auto">
          <a:xfrm>
            <a:off x="2576928" y="3571009"/>
            <a:ext cx="2579598" cy="328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alexlib.ru/wp-content/uploads/2019/10/UCHYONYJ-I-EGO-DO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41" y="4377407"/>
            <a:ext cx="3903592" cy="21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avatars.mds.yandex.net/get-zen_doc/1579326/pub_5e1e04dbe6e8ef00b2d8550e_5e1e0c8adddaf400b2810561/scale_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148" y="3353095"/>
            <a:ext cx="2184576" cy="30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46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ywishcard.com/s/i2/3f/7/470x0_mftThHxihtyqxCrQb1fPrdNnRPgA417T___jpg____4_144aacd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7" t="10245" r="9055" b="1123"/>
          <a:stretch/>
        </p:blipFill>
        <p:spPr bwMode="auto">
          <a:xfrm>
            <a:off x="241538" y="139422"/>
            <a:ext cx="1380226" cy="20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4.infourok.ru/uploads/ex/10af/0008afb6-4320fd7c/hello_html_a9464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9811" r="5275" b="1326"/>
          <a:stretch/>
        </p:blipFill>
        <p:spPr bwMode="auto">
          <a:xfrm>
            <a:off x="8018798" y="44203"/>
            <a:ext cx="4173202" cy="30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s04.infourok.ru/uploads/ex/03d8/000128cf-6d4ac762/2/img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0" t="6225"/>
          <a:stretch/>
        </p:blipFill>
        <p:spPr bwMode="auto">
          <a:xfrm>
            <a:off x="241538" y="3133819"/>
            <a:ext cx="3832258" cy="36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ds04.infourok.ru/uploads/ex/0229/000e0be8-97fdeb3a/img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t="14275"/>
          <a:stretch/>
        </p:blipFill>
        <p:spPr bwMode="auto">
          <a:xfrm>
            <a:off x="1777882" y="0"/>
            <a:ext cx="4641310" cy="29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ykl-res.azureedge.net/8373c31f-ca74-4782-9a98-1a87c5f41380/%D0%9F%D1%80%D0%B8%D0%B1%D0%BE%D1%80%D1%8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73" y="3257549"/>
            <a:ext cx="62674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9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s33.babysfera.ru/6/4/4/9/359876066.38698544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0"/>
          <a:stretch/>
        </p:blipFill>
        <p:spPr bwMode="auto">
          <a:xfrm>
            <a:off x="2644048" y="1074078"/>
            <a:ext cx="5758380" cy="499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48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zen_doc/1661927/pub_5df3c9959c944600ad942311_5df4cfdf027a1500b000c8e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" y="153885"/>
            <a:ext cx="4329123" cy="38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s04.infourok.ru/uploads/ex/1307/0007db36-76325e6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9" t="19559"/>
          <a:stretch/>
        </p:blipFill>
        <p:spPr bwMode="auto">
          <a:xfrm>
            <a:off x="4329123" y="1396036"/>
            <a:ext cx="3486409" cy="5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beauty.mypartnershop.ru/pictures/10070274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16690"/>
          <a:stretch/>
        </p:blipFill>
        <p:spPr bwMode="auto">
          <a:xfrm>
            <a:off x="8002638" y="2296047"/>
            <a:ext cx="4099554" cy="45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169" y="1876334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9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ВНИМАНИЕ!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6468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</TotalTime>
  <Words>4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Myrova Lena</dc:creator>
  <cp:lastModifiedBy>Пользователь Windows</cp:lastModifiedBy>
  <cp:revision>13</cp:revision>
  <dcterms:created xsi:type="dcterms:W3CDTF">2020-02-16T13:13:39Z</dcterms:created>
  <dcterms:modified xsi:type="dcterms:W3CDTF">2020-12-29T08:09:43Z</dcterms:modified>
</cp:coreProperties>
</file>