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10"/>
    </p:embeddedFont>
    <p:embeddedFont>
      <p:font typeface="Majestic" panose="020B0604020202020204" charset="0"/>
      <p:regular r:id="rId1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32" y="-25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8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97A008-4449-452D-B3C8-2D19068A37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7832A-3CD9-4FA5-9C37-D846BA6FD3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F825-759D-4E27-9814-4826B34D10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3EED7-924A-4D89-8986-EC45927113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1D5FB-AB90-4ED1-8051-C43D45BDA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6957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905000"/>
            <a:ext cx="36957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ABB4-EA7B-4DBB-BA83-B8367F39BC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56FF8-4287-4887-BA48-B59E7DED7D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378D7-8864-4F4E-8289-F6FE8CB7F3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000BF-236F-4B08-B84B-33101B3905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6DEE4-B271-4BAB-9D3B-3ACF8C49F4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57302-D37C-45F5-8ECE-A0B83AE982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274638"/>
            <a:ext cx="49530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5438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41AB98-183A-4D71-AF1B-F7014384A5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438400"/>
            <a:ext cx="8915400" cy="1470025"/>
          </a:xfrm>
        </p:spPr>
        <p:txBody>
          <a:bodyPr/>
          <a:lstStyle/>
          <a:p>
            <a:r>
              <a:rPr lang="ru-RU" sz="11700" dirty="0" smtClean="0">
                <a:solidFill>
                  <a:schemeClr val="tx1"/>
                </a:solidFill>
              </a:rPr>
              <a:t>Викторина </a:t>
            </a:r>
            <a:r>
              <a:rPr lang="ru-RU" sz="11700" dirty="0">
                <a:solidFill>
                  <a:schemeClr val="tx1"/>
                </a:solidFill>
              </a:rPr>
              <a:t/>
            </a:r>
            <a:br>
              <a:rPr lang="ru-RU" sz="11700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«Зима в лесу»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657600" y="52578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150000"/>
              <a:buFontTx/>
              <a:buBlip>
                <a:blip r:embed="rId2"/>
              </a:buBlip>
            </a:pPr>
            <a:endParaRPr lang="ru-RU" sz="3200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819400" y="5105400"/>
            <a:ext cx="40350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400" dirty="0" smtClean="0">
                <a:latin typeface="Monotype Corsiva" panose="03010101010201010101" pitchFamily="66" charset="0"/>
              </a:rPr>
              <a:t>Подготовила: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latin typeface="Monotype Corsiva" panose="03010101010201010101" pitchFamily="66" charset="0"/>
              </a:rPr>
              <a:t>Старший воспитатель МАДОУ 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latin typeface="Monotype Corsiva" panose="03010101010201010101" pitchFamily="66" charset="0"/>
              </a:rPr>
              <a:t>«Детский сад №5 «Ромашка»</a:t>
            </a:r>
          </a:p>
          <a:p>
            <a:pPr algn="r">
              <a:spcBef>
                <a:spcPts val="0"/>
              </a:spcBef>
            </a:pPr>
            <a:r>
              <a:rPr lang="ru-RU" sz="2400" dirty="0" smtClean="0">
                <a:latin typeface="Monotype Corsiva" panose="03010101010201010101" pitchFamily="66" charset="0"/>
              </a:rPr>
              <a:t>Тишкина Виктория Валерьевна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images.vfl.ru/ii/1582908199/3fab6f7e/29727895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991" y="41470"/>
            <a:ext cx="3203575" cy="240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ng.rinvik.ru/files/Narisovannaya-lisa-sid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" y="3404959"/>
            <a:ext cx="2508202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457200"/>
            <a:ext cx="7772400" cy="1470025"/>
          </a:xfrm>
        </p:spPr>
        <p:txBody>
          <a:bodyPr/>
          <a:lstStyle/>
          <a:p>
            <a:r>
              <a:rPr lang="ru-RU" sz="6000" dirty="0"/>
              <a:t>«Загадки 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о животных</a:t>
            </a:r>
            <a:endParaRPr lang="ru-RU" sz="6000" dirty="0"/>
          </a:p>
        </p:txBody>
      </p:sp>
      <p:pic>
        <p:nvPicPr>
          <p:cNvPr id="2050" name="Picture 2" descr="https://clipart-best.com/img/hedgehog/hedgehog-clip-art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95" y="2743200"/>
            <a:ext cx="1700747" cy="105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ng.rinvik.ru/files/Buryj-medved-sidit-otdyha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443" y="3832224"/>
            <a:ext cx="3061490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ng.rinvik.ru/files/Narisovannaya-lisa-sid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28" y="3434687"/>
            <a:ext cx="2508202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lm3.meta.ua/pic/0/123/71/5IhQuxcuJx.png?id=80792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0" y="1927225"/>
            <a:ext cx="181338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llustrators.ru/uploads/illustration/image/234061/main_234061_original.jp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20" y="4685095"/>
            <a:ext cx="1766917" cy="18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s04.infourok.ru/uploads/ex/00a7/00112b2e-eb3e95c8/hello_html_44968aa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92" y="2200940"/>
            <a:ext cx="2417244" cy="2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52400"/>
            <a:ext cx="4648200" cy="1143000"/>
          </a:xfrm>
        </p:spPr>
        <p:txBody>
          <a:bodyPr/>
          <a:lstStyle/>
          <a:p>
            <a:pPr lvl="0"/>
            <a:r>
              <a:rPr lang="ru-RU" dirty="0"/>
              <a:t>«4 лишний»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0600" y="1295400"/>
            <a:ext cx="75438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Monotype Corsiva" panose="03010101010201010101" pitchFamily="66" charset="0"/>
              </a:rPr>
              <a:t>Кто </a:t>
            </a:r>
            <a:r>
              <a:rPr lang="ru-RU" dirty="0" smtClean="0">
                <a:latin typeface="Monotype Corsiva" panose="03010101010201010101" pitchFamily="66" charset="0"/>
              </a:rPr>
              <a:t>впадает в спячку?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s://i.mycdn.me/i?r=AzEPZsRbOZEKgBhR0XGMT1Rk2r39DWYpWwdS6xO0ABxORKaKTM5SRkZCeTgDn6uOyi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/>
        </p:blipFill>
        <p:spPr bwMode="auto">
          <a:xfrm>
            <a:off x="914400" y="1981200"/>
            <a:ext cx="3429000" cy="23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zen_doc/1880127/pub_5df8fb649c944667653d9d03_5df8fd9efe289100b094f953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06" y="1981200"/>
            <a:ext cx="3519594" cy="23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avatars.mds.yandex.net/get-zen_doc/1602847/pub_5c73cb9cfc48e500b1b3a62a_5c73d01957accc00b6dcb2a3/scale_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b="3240"/>
          <a:stretch/>
        </p:blipFill>
        <p:spPr bwMode="auto">
          <a:xfrm>
            <a:off x="4557606" y="4460279"/>
            <a:ext cx="351959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eb-zoopark.ru/wp-content/uploads/2018/10/1-7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4"/>
          <a:stretch/>
        </p:blipFill>
        <p:spPr bwMode="auto">
          <a:xfrm>
            <a:off x="914400" y="4460279"/>
            <a:ext cx="3429000" cy="21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253 L 0.05642 -0.02523 C 0.0684 0.02616 0.08611 0.05394 0.10451 0.05394 C 0.12552 0.05394 0.14236 0.02616 0.15434 -0.02523 L 0.21094 -0.253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38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2400" y="381000"/>
            <a:ext cx="3276600" cy="1752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Monotype Corsiva" panose="03010101010201010101" pitchFamily="66" charset="0"/>
              </a:rPr>
              <a:t>Кто меняет цвет 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latin typeface="Monotype Corsiva" panose="03010101010201010101" pitchFamily="66" charset="0"/>
              </a:rPr>
              <a:t>шерсти </a:t>
            </a:r>
            <a:r>
              <a:rPr lang="ru-RU" dirty="0">
                <a:latin typeface="Monotype Corsiva" panose="03010101010201010101" pitchFamily="66" charset="0"/>
              </a:rPr>
              <a:t>зимой? </a:t>
            </a:r>
          </a:p>
        </p:txBody>
      </p:sp>
      <p:pic>
        <p:nvPicPr>
          <p:cNvPr id="4098" name="Picture 2" descr="https://cdn.pixabay.com/photo/2016/10/21/19/39/hedgehog-child-1759006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6" r="4255"/>
          <a:stretch/>
        </p:blipFill>
        <p:spPr bwMode="auto">
          <a:xfrm>
            <a:off x="1009650" y="1721971"/>
            <a:ext cx="3429000" cy="22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.wallperz.com/wp-content/uploads/2019/01/14/wallperz.com-201901141728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"/>
          <a:stretch/>
        </p:blipFill>
        <p:spPr bwMode="auto">
          <a:xfrm>
            <a:off x="4752975" y="1721971"/>
            <a:ext cx="35052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.mycdn.me/i?r=AzEPZsRbOZEKgBhR0XGMT1Rk2r39DWYpWwdS6xO0ABxORKaKTM5SRkZCeTgDn6uOy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8"/>
          <a:stretch/>
        </p:blipFill>
        <p:spPr bwMode="auto">
          <a:xfrm>
            <a:off x="990600" y="4067175"/>
            <a:ext cx="3429000" cy="23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vatars.mds.yandex.net/get-zen_doc/1880127/pub_5df8fb649c944667653d9d03_5df8fd9efe289100b094f953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7175"/>
            <a:ext cx="3519594" cy="235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4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04184 3.33333E-6 C -0.06059 3.33333E-6 -0.0835 -0.07084 -0.0835 -0.12824 L -0.0835 -0.25579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1400" y="304800"/>
            <a:ext cx="4267200" cy="1676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Monotype Corsiva" panose="03010101010201010101" pitchFamily="66" charset="0"/>
              </a:rPr>
              <a:t>Кто из животных не живет в лесу? </a:t>
            </a:r>
          </a:p>
        </p:txBody>
      </p:sp>
      <p:pic>
        <p:nvPicPr>
          <p:cNvPr id="5124" name="Picture 4" descr="https://ural-meridian.ru/wp-content/uploads/2019/02/med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dn.jacksonholewy.com/2969/moose-win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6819"/>
          <a:stretch/>
        </p:blipFill>
        <p:spPr bwMode="auto">
          <a:xfrm>
            <a:off x="4724400" y="1524000"/>
            <a:ext cx="35433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avatars.mds.yandex.net/get-zen_doc/1602847/pub_5c73cb9cfc48e500b1b3a62a_5c73d01957accc00b6dcb2a3/scale_12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b="3240"/>
          <a:stretch/>
        </p:blipFill>
        <p:spPr bwMode="auto">
          <a:xfrm>
            <a:off x="4724400" y="4057650"/>
            <a:ext cx="363691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s1.fotokto.ru/photo/full/593/59319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-0.15 L 0.0191 0.0662 C 0.03403 0.11505 0.05643 0.14283 0.07969 0.14283 C 0.10643 0.14283 0.12761 0.11505 0.14271 0.0662 L 0.21459 -0.15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«Собери </a:t>
            </a:r>
            <a:r>
              <a:rPr lang="ru-RU" dirty="0" err="1" smtClean="0"/>
              <a:t>пазл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Объект 4" descr="https://coolwallpapers.me/picsup/2873563-animals-winter-snow-fox___animal-wallpapers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7" t="15811" r="14027" b="9251"/>
          <a:stretch/>
        </p:blipFill>
        <p:spPr bwMode="auto">
          <a:xfrm>
            <a:off x="228600" y="2057397"/>
            <a:ext cx="4239628" cy="2895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http://s4.fotokto.ru/photo/full/94/94319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"/>
          <a:stretch/>
        </p:blipFill>
        <p:spPr bwMode="auto">
          <a:xfrm>
            <a:off x="4724400" y="2057398"/>
            <a:ext cx="4176712" cy="2895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75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«Что </a:t>
            </a:r>
            <a:r>
              <a:rPr lang="ru-RU" dirty="0"/>
              <a:t>за </a:t>
            </a:r>
            <a:r>
              <a:rPr lang="ru-RU" dirty="0" smtClean="0"/>
              <a:t>птица?»</a:t>
            </a:r>
            <a:endParaRPr lang="ru-RU" dirty="0"/>
          </a:p>
        </p:txBody>
      </p:sp>
      <p:pic>
        <p:nvPicPr>
          <p:cNvPr id="6146" name="Picture 2" descr="https://i.pinimg.com/originals/17/d5/50/17d550e49e5ff7119542706960affe5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4077587"/>
            <a:ext cx="3872928" cy="243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lipart-best.com/img/sparrow/sparrow-clip-art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1689467"/>
            <a:ext cx="2716934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2.bp.blogspot.com/-D7EvZfocD48/Wx1VsnzT2JI/AAAAAAAAb94/h7UtMI2xBgsaSIiTOE6AgHI7uHbKYXitACLcBGAs/s1600/halloween_DoV%2B%252870%25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57400"/>
            <a:ext cx="3526980" cy="50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mg-fotki.yandex.ru/get/3416/200418627.9b/0_125f8a_35e9f836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4" y="1028557"/>
            <a:ext cx="3054770" cy="35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8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Молодцы!!!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60645"/>
            <a:ext cx="4221163" cy="4221163"/>
          </a:xfrm>
        </p:spPr>
      </p:pic>
      <p:sp>
        <p:nvSpPr>
          <p:cNvPr id="5" name="Прямоугольник 4"/>
          <p:cNvSpPr/>
          <p:nvPr/>
        </p:nvSpPr>
        <p:spPr>
          <a:xfrm>
            <a:off x="738981" y="624840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00000"/>
            </a:pPr>
            <a:r>
              <a:rPr lang="ru-RU" sz="800" b="1" dirty="0">
                <a:latin typeface="Monotype Corsiva" panose="03010101010201010101" pitchFamily="66" charset="0"/>
              </a:rPr>
              <a:t>Зинина Светлана Александровна</a:t>
            </a:r>
            <a:r>
              <a:rPr lang="ru-RU" sz="800" dirty="0">
                <a:latin typeface="Monotype Corsiva" panose="03010101010201010101" pitchFamily="66" charset="0"/>
              </a:rPr>
              <a:t>, </a:t>
            </a:r>
          </a:p>
          <a:p>
            <a:pPr algn="ctr">
              <a:buSzPct val="200000"/>
            </a:pPr>
            <a:r>
              <a:rPr lang="ru-RU" sz="800" dirty="0">
                <a:latin typeface="Monotype Corsiva" panose="03010101010201010101" pitchFamily="66" charset="0"/>
              </a:rPr>
              <a:t>учитель истории и обществознания муниципального образовательного учреждения </a:t>
            </a:r>
          </a:p>
          <a:p>
            <a:pPr algn="ctr">
              <a:buSzPct val="200000"/>
            </a:pPr>
            <a:r>
              <a:rPr lang="ru-RU" sz="800" dirty="0">
                <a:latin typeface="Monotype Corsiva" panose="03010101010201010101" pitchFamily="66" charset="0"/>
              </a:rPr>
              <a:t>средней общеобразовательной школы №43 </a:t>
            </a:r>
            <a:r>
              <a:rPr lang="ru-RU" sz="800" dirty="0" smtClean="0">
                <a:latin typeface="Monotype Corsiva" panose="03010101010201010101" pitchFamily="66" charset="0"/>
              </a:rPr>
              <a:t> г</a:t>
            </a:r>
            <a:r>
              <a:rPr lang="ru-RU" sz="800" dirty="0">
                <a:latin typeface="Monotype Corsiva" panose="03010101010201010101" pitchFamily="66" charset="0"/>
              </a:rPr>
              <a:t>. </a:t>
            </a:r>
            <a:r>
              <a:rPr lang="ru-RU" sz="800" dirty="0" smtClean="0">
                <a:latin typeface="Monotype Corsiva" panose="03010101010201010101" pitchFamily="66" charset="0"/>
              </a:rPr>
              <a:t>Волгограда Сайт</a:t>
            </a:r>
            <a:r>
              <a:rPr lang="ru-RU" sz="800" dirty="0">
                <a:latin typeface="Monotype Corsiva" panose="03010101010201010101" pitchFamily="66" charset="0"/>
              </a:rPr>
              <a:t>: </a:t>
            </a:r>
            <a:r>
              <a:rPr lang="ru-RU" sz="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hlinkClick r:id="rId3"/>
              </a:rPr>
              <a:t>http://pedsovet.su/</a:t>
            </a:r>
            <a:r>
              <a:rPr lang="ru-RU" sz="8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76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87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Monotype Corsiva</vt:lpstr>
      <vt:lpstr>Majestic</vt:lpstr>
      <vt:lpstr>Arial</vt:lpstr>
      <vt:lpstr>Оформление по умолчанию</vt:lpstr>
      <vt:lpstr>Викторина  «Зима в лесу»</vt:lpstr>
      <vt:lpstr>«Загадки  о животных</vt:lpstr>
      <vt:lpstr>«4 лишний»</vt:lpstr>
      <vt:lpstr>Презентация PowerPoint</vt:lpstr>
      <vt:lpstr>Презентация PowerPoint</vt:lpstr>
      <vt:lpstr>«Собери пазл»</vt:lpstr>
      <vt:lpstr>«Что за птица?»</vt:lpstr>
      <vt:lpstr>Молодцы!!!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виктория тишкина</dc:creator>
  <cp:lastModifiedBy>Sad5_Viktoriya</cp:lastModifiedBy>
  <cp:revision>8</cp:revision>
  <cp:lastPrinted>1601-01-01T00:00:00Z</cp:lastPrinted>
  <dcterms:created xsi:type="dcterms:W3CDTF">1601-01-01T00:00:00Z</dcterms:created>
  <dcterms:modified xsi:type="dcterms:W3CDTF">2021-02-12T10:17:41Z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