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6" r:id="rId4"/>
    <p:sldId id="260" r:id="rId5"/>
    <p:sldId id="267" r:id="rId6"/>
    <p:sldId id="282" r:id="rId7"/>
    <p:sldId id="277" r:id="rId8"/>
    <p:sldId id="273" r:id="rId9"/>
    <p:sldId id="259" r:id="rId10"/>
    <p:sldId id="285" r:id="rId11"/>
    <p:sldId id="287" r:id="rId12"/>
    <p:sldId id="279" r:id="rId13"/>
    <p:sldId id="286" r:id="rId14"/>
    <p:sldId id="288" r:id="rId15"/>
    <p:sldId id="290" r:id="rId16"/>
    <p:sldId id="293" r:id="rId17"/>
    <p:sldId id="291" r:id="rId18"/>
    <p:sldId id="289" r:id="rId19"/>
    <p:sldId id="294" r:id="rId20"/>
    <p:sldId id="272" r:id="rId21"/>
    <p:sldId id="271" r:id="rId22"/>
    <p:sldId id="26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DFF"/>
    <a:srgbClr val="9E5ECE"/>
    <a:srgbClr val="D7B0E8"/>
    <a:srgbClr val="FE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2" autoAdjust="0"/>
    <p:restoredTop sz="94660"/>
  </p:normalViewPr>
  <p:slideViewPr>
    <p:cSldViewPr snapToGrid="0">
      <p:cViewPr varScale="1">
        <p:scale>
          <a:sx n="42" d="100"/>
          <a:sy n="42" d="100"/>
        </p:scale>
        <p:origin x="30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DD178-448D-4D3B-B943-C2596EB160D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80BCA5-3B93-44D3-B99E-A4296D470969}">
      <dgm:prSet custT="1"/>
      <dgm:spPr>
        <a:solidFill>
          <a:srgbClr val="FECAFF">
            <a:alpha val="90000"/>
          </a:srgb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ru-RU" sz="3200" dirty="0">
            <a:solidFill>
              <a:srgbClr val="7030A0"/>
            </a:solidFill>
          </a:endParaRPr>
        </a:p>
      </dgm:t>
    </dgm:pt>
    <dgm:pt modelId="{26B0D1DF-3E66-487C-828B-6B5354ED1C0A}" type="sibTrans" cxnId="{19A88A2B-1E23-4BF5-B0F9-1512CDA8D683}">
      <dgm:prSet/>
      <dgm:spPr/>
      <dgm:t>
        <a:bodyPr/>
        <a:lstStyle/>
        <a:p>
          <a:endParaRPr lang="ru-RU"/>
        </a:p>
      </dgm:t>
    </dgm:pt>
    <dgm:pt modelId="{C61F9430-5A2E-40BC-BFBB-0E81D7AC7B34}" type="parTrans" cxnId="{19A88A2B-1E23-4BF5-B0F9-1512CDA8D683}">
      <dgm:prSet/>
      <dgm:spPr/>
      <dgm:t>
        <a:bodyPr/>
        <a:lstStyle/>
        <a:p>
          <a:endParaRPr lang="ru-RU"/>
        </a:p>
      </dgm:t>
    </dgm:pt>
    <dgm:pt modelId="{913E6C75-79AC-4EAC-B7AF-9FD2A08AADCC}">
      <dgm:prSet phldrT="[Текст]"/>
      <dgm:spPr>
        <a:solidFill>
          <a:srgbClr val="D7B0E8"/>
        </a:solidFill>
        <a:ln w="19050"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Связная речь</a:t>
          </a:r>
          <a:endParaRPr lang="ru-RU" dirty="0">
            <a:solidFill>
              <a:srgbClr val="7030A0"/>
            </a:solidFill>
          </a:endParaRPr>
        </a:p>
      </dgm:t>
    </dgm:pt>
    <dgm:pt modelId="{6787B04E-B55B-4AC9-B496-D505FF4F9440}" type="sibTrans" cxnId="{B9D2E6FE-FBCD-4F25-AB40-FC8E907B84CB}">
      <dgm:prSet/>
      <dgm:spPr/>
      <dgm:t>
        <a:bodyPr/>
        <a:lstStyle/>
        <a:p>
          <a:endParaRPr lang="ru-RU"/>
        </a:p>
      </dgm:t>
    </dgm:pt>
    <dgm:pt modelId="{7E2799D5-4C74-4FB5-907A-DAFFA55E188F}" type="parTrans" cxnId="{B9D2E6FE-FBCD-4F25-AB40-FC8E907B84CB}">
      <dgm:prSet/>
      <dgm:spPr/>
      <dgm:t>
        <a:bodyPr/>
        <a:lstStyle/>
        <a:p>
          <a:endParaRPr lang="ru-RU"/>
        </a:p>
      </dgm:t>
    </dgm:pt>
    <dgm:pt modelId="{B669E2A2-246C-417C-A679-4296873CE15F}">
      <dgm:prSet phldrT="[Текст]" custT="1"/>
      <dgm:spPr>
        <a:solidFill>
          <a:srgbClr val="FECAFF">
            <a:alpha val="90000"/>
          </a:srgb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3200" dirty="0" smtClean="0">
              <a:solidFill>
                <a:srgbClr val="7030A0"/>
              </a:solidFill>
            </a:rPr>
            <a:t>смысловое развернутое высказывание, обеспечивающее общение и взаимопонимание, обеспечивающее коммуникативную функцию речи </a:t>
          </a:r>
          <a:endParaRPr lang="ru-RU" sz="3600" dirty="0">
            <a:solidFill>
              <a:srgbClr val="7030A0"/>
            </a:solidFill>
          </a:endParaRPr>
        </a:p>
      </dgm:t>
    </dgm:pt>
    <dgm:pt modelId="{F3F49ADB-C514-4900-887C-54AB7B847DE6}" type="parTrans" cxnId="{6D78B034-7C72-4175-ACA3-1377AFA82A66}">
      <dgm:prSet/>
      <dgm:spPr/>
      <dgm:t>
        <a:bodyPr/>
        <a:lstStyle/>
        <a:p>
          <a:endParaRPr lang="ru-RU"/>
        </a:p>
      </dgm:t>
    </dgm:pt>
    <dgm:pt modelId="{A05EC50A-3370-4964-BA2F-F90CB1E9DE02}" type="sibTrans" cxnId="{6D78B034-7C72-4175-ACA3-1377AFA82A66}">
      <dgm:prSet/>
      <dgm:spPr/>
      <dgm:t>
        <a:bodyPr/>
        <a:lstStyle/>
        <a:p>
          <a:endParaRPr lang="ru-RU"/>
        </a:p>
      </dgm:t>
    </dgm:pt>
    <dgm:pt modelId="{DAA00E04-BE67-422A-A935-85B51B7501D2}" type="pres">
      <dgm:prSet presAssocID="{CF0DD178-448D-4D3B-B943-C2596EB160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A4FF94-A28D-4510-B57F-0C4EBDF6C063}" type="pres">
      <dgm:prSet presAssocID="{913E6C75-79AC-4EAC-B7AF-9FD2A08AADCC}" presName="linNode" presStyleCnt="0"/>
      <dgm:spPr/>
    </dgm:pt>
    <dgm:pt modelId="{27274E66-E4F0-4AD4-8C8B-24DFA9D7AEA5}" type="pres">
      <dgm:prSet presAssocID="{913E6C75-79AC-4EAC-B7AF-9FD2A08AADCC}" presName="parentShp" presStyleLbl="node1" presStyleIdx="0" presStyleCnt="1" custScaleX="77013" custScaleY="86725" custLinFactNeighborX="-792" custLinFactNeighborY="-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735B3-249A-4498-9373-5B01100959B7}" type="pres">
      <dgm:prSet presAssocID="{913E6C75-79AC-4EAC-B7AF-9FD2A08AADCC}" presName="childShp" presStyleLbl="bgAccFollowNode1" presStyleIdx="0" presStyleCnt="1" custScaleX="114950" custScaleY="84442" custLinFactNeighborX="281" custLinFactNeighborY="-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0A9AC2-4518-42BC-8101-E7E2998DFF15}" type="presOf" srcId="{CF0DD178-448D-4D3B-B943-C2596EB160DC}" destId="{DAA00E04-BE67-422A-A935-85B51B7501D2}" srcOrd="0" destOrd="0" presId="urn:microsoft.com/office/officeart/2005/8/layout/vList6"/>
    <dgm:cxn modelId="{B9D2E6FE-FBCD-4F25-AB40-FC8E907B84CB}" srcId="{CF0DD178-448D-4D3B-B943-C2596EB160DC}" destId="{913E6C75-79AC-4EAC-B7AF-9FD2A08AADCC}" srcOrd="0" destOrd="0" parTransId="{7E2799D5-4C74-4FB5-907A-DAFFA55E188F}" sibTransId="{6787B04E-B55B-4AC9-B496-D505FF4F9440}"/>
    <dgm:cxn modelId="{7687CED3-D2E3-4F16-A471-3BBC3EFD47D5}" type="presOf" srcId="{3E80BCA5-3B93-44D3-B99E-A4296D470969}" destId="{F97735B3-249A-4498-9373-5B01100959B7}" srcOrd="0" destOrd="1" presId="urn:microsoft.com/office/officeart/2005/8/layout/vList6"/>
    <dgm:cxn modelId="{19A88A2B-1E23-4BF5-B0F9-1512CDA8D683}" srcId="{913E6C75-79AC-4EAC-B7AF-9FD2A08AADCC}" destId="{3E80BCA5-3B93-44D3-B99E-A4296D470969}" srcOrd="1" destOrd="0" parTransId="{C61F9430-5A2E-40BC-BFBB-0E81D7AC7B34}" sibTransId="{26B0D1DF-3E66-487C-828B-6B5354ED1C0A}"/>
    <dgm:cxn modelId="{CE8D00F5-42B4-4E0D-8EE0-0F74CC4EDF92}" type="presOf" srcId="{913E6C75-79AC-4EAC-B7AF-9FD2A08AADCC}" destId="{27274E66-E4F0-4AD4-8C8B-24DFA9D7AEA5}" srcOrd="0" destOrd="0" presId="urn:microsoft.com/office/officeart/2005/8/layout/vList6"/>
    <dgm:cxn modelId="{FE1F3374-9688-45E3-8EE5-113E73EDA0FB}" type="presOf" srcId="{B669E2A2-246C-417C-A679-4296873CE15F}" destId="{F97735B3-249A-4498-9373-5B01100959B7}" srcOrd="0" destOrd="0" presId="urn:microsoft.com/office/officeart/2005/8/layout/vList6"/>
    <dgm:cxn modelId="{6D78B034-7C72-4175-ACA3-1377AFA82A66}" srcId="{913E6C75-79AC-4EAC-B7AF-9FD2A08AADCC}" destId="{B669E2A2-246C-417C-A679-4296873CE15F}" srcOrd="0" destOrd="0" parTransId="{F3F49ADB-C514-4900-887C-54AB7B847DE6}" sibTransId="{A05EC50A-3370-4964-BA2F-F90CB1E9DE02}"/>
    <dgm:cxn modelId="{C4CE6FDE-C603-4EEF-8FE4-EC934FA923F7}" type="presParOf" srcId="{DAA00E04-BE67-422A-A935-85B51B7501D2}" destId="{B8A4FF94-A28D-4510-B57F-0C4EBDF6C063}" srcOrd="0" destOrd="0" presId="urn:microsoft.com/office/officeart/2005/8/layout/vList6"/>
    <dgm:cxn modelId="{6398DCAB-5451-4902-BEB0-8692C717A683}" type="presParOf" srcId="{B8A4FF94-A28D-4510-B57F-0C4EBDF6C063}" destId="{27274E66-E4F0-4AD4-8C8B-24DFA9D7AEA5}" srcOrd="0" destOrd="0" presId="urn:microsoft.com/office/officeart/2005/8/layout/vList6"/>
    <dgm:cxn modelId="{0DCC5095-A081-47AE-9299-F1596C36B7B8}" type="presParOf" srcId="{B8A4FF94-A28D-4510-B57F-0C4EBDF6C063}" destId="{F97735B3-249A-4498-9373-5B01100959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9EEE82-616E-4CBA-B9B3-03D472466C9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60ECDB1-7F6B-4F36-BB1E-D1744C45338F}" type="pres">
      <dgm:prSet presAssocID="{BD9EEE82-616E-4CBA-B9B3-03D472466C9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BCE1155-DD92-480C-B65B-A35080C0B213}" type="presOf" srcId="{BD9EEE82-616E-4CBA-B9B3-03D472466C96}" destId="{360ECDB1-7F6B-4F36-BB1E-D1744C45338F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C69B50-D8B0-496A-AB47-05B87416CDE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8D1AB-CD08-46D5-A6F7-8B40CCCEECD8}" type="pres">
      <dgm:prSet presAssocID="{BAC69B50-D8B0-496A-AB47-05B87416CD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9917C-6202-4579-807E-88D89488BC27}" type="presOf" srcId="{BAC69B50-D8B0-496A-AB47-05B87416CDEB}" destId="{9AB8D1AB-CD08-46D5-A6F7-8B40CCCEECD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1155A1-4D47-43BA-AA58-D83DBCE66CD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6991C-38FE-4D82-8A1F-4067E846360B}">
      <dgm:prSet phldrT="[Текст]" custT="1"/>
      <dgm:spPr>
        <a:solidFill>
          <a:srgbClr val="FC7DFF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1.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Анохина Т. Как организовать современную предметно-развивающую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среду :  /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Т.Анохина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//Дошкольное воспитание. - 1999. - №5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	Новоселова С. Развивающая предметная среда :   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Методические рекомендации по  проектированию вариативных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дизайн - проектов развивающей предметной среды в детских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садах и учебно-воспитательных комплексах –  М.:                      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Просвещение, 2001. – 89 с.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	Родионова О.Р. Педагогические условия организации развивающей 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предметной среды в дошкольном образовательном учреждении 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- М., 2000. – 18 с.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	Рыжова Н.А. Развивающая среда дошкольных учреждений : 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М.: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Линка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-Пресс, 2004. -174 с.</a:t>
          </a:r>
        </a:p>
        <a:p>
          <a:endParaRPr lang="ru-RU" sz="20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E321D-AC08-41E7-B7B1-9B82D6B37988}" type="parTrans" cxnId="{75C5C6B9-DCD2-409C-B7D6-6F0C8E5D913D}">
      <dgm:prSet/>
      <dgm:spPr/>
      <dgm:t>
        <a:bodyPr/>
        <a:lstStyle/>
        <a:p>
          <a:endParaRPr lang="ru-RU"/>
        </a:p>
      </dgm:t>
    </dgm:pt>
    <dgm:pt modelId="{DA2C3E3F-89BC-4544-9898-8C94CC199937}" type="sibTrans" cxnId="{75C5C6B9-DCD2-409C-B7D6-6F0C8E5D913D}">
      <dgm:prSet/>
      <dgm:spPr/>
      <dgm:t>
        <a:bodyPr/>
        <a:lstStyle/>
        <a:p>
          <a:endParaRPr lang="ru-RU"/>
        </a:p>
      </dgm:t>
    </dgm:pt>
    <dgm:pt modelId="{1E2320BE-B0BF-4F96-8AF9-6119055A5139}" type="pres">
      <dgm:prSet presAssocID="{971155A1-4D47-43BA-AA58-D83DBCE66C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2B162-40EC-436C-B267-FCF511A95CE0}" type="pres">
      <dgm:prSet presAssocID="{0D26991C-38FE-4D82-8A1F-4067E846360B}" presName="comp" presStyleCnt="0"/>
      <dgm:spPr/>
    </dgm:pt>
    <dgm:pt modelId="{52CEFC01-A718-4BB0-8DA0-42AEFC613FD0}" type="pres">
      <dgm:prSet presAssocID="{0D26991C-38FE-4D82-8A1F-4067E846360B}" presName="box" presStyleLbl="node1" presStyleIdx="0" presStyleCnt="1" custLinFactNeighborX="6260" custLinFactNeighborY="-436"/>
      <dgm:spPr/>
      <dgm:t>
        <a:bodyPr/>
        <a:lstStyle/>
        <a:p>
          <a:endParaRPr lang="ru-RU"/>
        </a:p>
      </dgm:t>
    </dgm:pt>
    <dgm:pt modelId="{A0B5BA4A-91FB-4C69-B48E-00708A81DBCE}" type="pres">
      <dgm:prSet presAssocID="{0D26991C-38FE-4D82-8A1F-4067E846360B}" presName="img" presStyleLbl="fgImgPlace1" presStyleIdx="0" presStyleCnt="1" custScaleX="124023" custScaleY="98750" custLinFactNeighborX="-17696" custLinFactNeighborY="-5126"/>
      <dgm:spPr>
        <a:solidFill>
          <a:srgbClr val="D7B0E8"/>
        </a:solidFill>
        <a:ln>
          <a:solidFill>
            <a:srgbClr val="9E5ECE"/>
          </a:solidFill>
        </a:ln>
      </dgm:spPr>
    </dgm:pt>
    <dgm:pt modelId="{3898ED65-A71E-49D6-8F76-67C88537670E}" type="pres">
      <dgm:prSet presAssocID="{0D26991C-38FE-4D82-8A1F-4067E846360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307A0-8163-4EDD-BE92-6E64CF25AEDC}" type="presOf" srcId="{0D26991C-38FE-4D82-8A1F-4067E846360B}" destId="{52CEFC01-A718-4BB0-8DA0-42AEFC613FD0}" srcOrd="0" destOrd="0" presId="urn:microsoft.com/office/officeart/2005/8/layout/vList4"/>
    <dgm:cxn modelId="{75C5C6B9-DCD2-409C-B7D6-6F0C8E5D913D}" srcId="{971155A1-4D47-43BA-AA58-D83DBCE66CDF}" destId="{0D26991C-38FE-4D82-8A1F-4067E846360B}" srcOrd="0" destOrd="0" parTransId="{E67E321D-AC08-41E7-B7B1-9B82D6B37988}" sibTransId="{DA2C3E3F-89BC-4544-9898-8C94CC199937}"/>
    <dgm:cxn modelId="{7860E3FF-F710-4141-B17D-F7E37678EFF3}" type="presOf" srcId="{0D26991C-38FE-4D82-8A1F-4067E846360B}" destId="{3898ED65-A71E-49D6-8F76-67C88537670E}" srcOrd="1" destOrd="0" presId="urn:microsoft.com/office/officeart/2005/8/layout/vList4"/>
    <dgm:cxn modelId="{E345C379-ADE4-4670-9B5C-F67F8C4790C2}" type="presOf" srcId="{971155A1-4D47-43BA-AA58-D83DBCE66CDF}" destId="{1E2320BE-B0BF-4F96-8AF9-6119055A5139}" srcOrd="0" destOrd="0" presId="urn:microsoft.com/office/officeart/2005/8/layout/vList4"/>
    <dgm:cxn modelId="{22D92B1B-B71F-4E2D-9CCA-5FB2BCF80862}" type="presParOf" srcId="{1E2320BE-B0BF-4F96-8AF9-6119055A5139}" destId="{9282B162-40EC-436C-B267-FCF511A95CE0}" srcOrd="0" destOrd="0" presId="urn:microsoft.com/office/officeart/2005/8/layout/vList4"/>
    <dgm:cxn modelId="{F28F39F9-0F09-4535-A2EF-CF4A314DBE5D}" type="presParOf" srcId="{9282B162-40EC-436C-B267-FCF511A95CE0}" destId="{52CEFC01-A718-4BB0-8DA0-42AEFC613FD0}" srcOrd="0" destOrd="0" presId="urn:microsoft.com/office/officeart/2005/8/layout/vList4"/>
    <dgm:cxn modelId="{D56C5EF8-D47E-44B4-AA1A-5CD31FE07A6B}" type="presParOf" srcId="{9282B162-40EC-436C-B267-FCF511A95CE0}" destId="{A0B5BA4A-91FB-4C69-B48E-00708A81DBCE}" srcOrd="1" destOrd="0" presId="urn:microsoft.com/office/officeart/2005/8/layout/vList4"/>
    <dgm:cxn modelId="{9D179ED4-BD0C-4EA2-BFBF-F5A16A657369}" type="presParOf" srcId="{9282B162-40EC-436C-B267-FCF511A95CE0}" destId="{3898ED65-A71E-49D6-8F76-67C88537670E}" srcOrd="2" destOrd="0" presId="urn:microsoft.com/office/officeart/2005/8/layout/vList4"/>
  </dgm:cxnLst>
  <dgm:bg/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C8894-CE3C-4F56-BB41-A011A8E0F8C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8DFFF1-3F6E-4CD2-A482-C6B4C5DD1630}">
      <dgm:prSet phldrT="[Текст]"/>
      <dgm:spPr>
        <a:solidFill>
          <a:srgbClr val="D7B0E8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rPr>
            <a:t>Развитие связной речи</a:t>
          </a:r>
          <a:endParaRPr lang="ru-RU" dirty="0">
            <a:ln>
              <a:solidFill>
                <a:srgbClr val="7030A0"/>
              </a:solidFill>
            </a:ln>
            <a:solidFill>
              <a:srgbClr val="7030A0"/>
            </a:solidFill>
          </a:endParaRPr>
        </a:p>
      </dgm:t>
    </dgm:pt>
    <dgm:pt modelId="{AD59D6A6-00FD-432F-9E6D-0DEB27289A7F}" type="parTrans" cxnId="{D669E99F-8836-4353-B37D-E5B4FA96A434}">
      <dgm:prSet/>
      <dgm:spPr/>
      <dgm:t>
        <a:bodyPr/>
        <a:lstStyle/>
        <a:p>
          <a:endParaRPr lang="ru-RU"/>
        </a:p>
      </dgm:t>
    </dgm:pt>
    <dgm:pt modelId="{3D26F345-770C-4DD6-8A85-05314A37B46E}" type="sibTrans" cxnId="{D669E99F-8836-4353-B37D-E5B4FA96A434}">
      <dgm:prSet/>
      <dgm:spPr/>
      <dgm:t>
        <a:bodyPr/>
        <a:lstStyle/>
        <a:p>
          <a:endParaRPr lang="ru-RU"/>
        </a:p>
      </dgm:t>
    </dgm:pt>
    <dgm:pt modelId="{99E995AB-40AF-484A-AA73-716055B5E9A1}">
      <dgm:prSet custT="1"/>
      <dgm:spPr>
        <a:solidFill>
          <a:srgbClr val="FECAFF"/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ru-RU" sz="2800" dirty="0" smtClean="0">
              <a:solidFill>
                <a:srgbClr val="7030A0"/>
              </a:solidFill>
            </a:rPr>
            <a:t>Режимные моменты</a:t>
          </a:r>
          <a:endParaRPr lang="ru-RU" sz="2800" dirty="0">
            <a:solidFill>
              <a:srgbClr val="7030A0"/>
            </a:solidFill>
          </a:endParaRPr>
        </a:p>
      </dgm:t>
    </dgm:pt>
    <dgm:pt modelId="{C4052853-5922-4F20-917C-10FE24AF5383}" type="parTrans" cxnId="{764764D2-ED56-4A19-A704-49C9DED507FC}">
      <dgm:prSet/>
      <dgm:spPr/>
      <dgm:t>
        <a:bodyPr/>
        <a:lstStyle/>
        <a:p>
          <a:endParaRPr lang="ru-RU"/>
        </a:p>
      </dgm:t>
    </dgm:pt>
    <dgm:pt modelId="{7EE7ED69-8B4C-4430-A85F-3497F5D865EC}" type="sibTrans" cxnId="{764764D2-ED56-4A19-A704-49C9DED507FC}">
      <dgm:prSet/>
      <dgm:spPr/>
      <dgm:t>
        <a:bodyPr/>
        <a:lstStyle/>
        <a:p>
          <a:endParaRPr lang="ru-RU"/>
        </a:p>
      </dgm:t>
    </dgm:pt>
    <dgm:pt modelId="{8E1D6310-5B8A-4BAE-A88F-60C1D5710558}">
      <dgm:prSet custT="1"/>
      <dgm:spPr>
        <a:solidFill>
          <a:srgbClr val="FECAFF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800" dirty="0" smtClean="0">
              <a:solidFill>
                <a:srgbClr val="7030A0"/>
              </a:solidFill>
            </a:rPr>
            <a:t>Организованная образовательная деятельность</a:t>
          </a:r>
          <a:endParaRPr lang="ru-RU" sz="2800" dirty="0">
            <a:ln>
              <a:solidFill>
                <a:srgbClr val="7030A0"/>
              </a:solidFill>
            </a:ln>
            <a:solidFill>
              <a:srgbClr val="7030A0"/>
            </a:solidFill>
          </a:endParaRPr>
        </a:p>
      </dgm:t>
    </dgm:pt>
    <dgm:pt modelId="{8A3DC1FD-F614-4E96-9022-9DD30A61B172}" type="parTrans" cxnId="{197A3D40-6DB8-450B-BC62-A1DCE94EA2D0}">
      <dgm:prSet/>
      <dgm:spPr/>
      <dgm:t>
        <a:bodyPr/>
        <a:lstStyle/>
        <a:p>
          <a:endParaRPr lang="ru-RU"/>
        </a:p>
      </dgm:t>
    </dgm:pt>
    <dgm:pt modelId="{AFD7B8D6-995B-4FDD-928B-A183498ECD90}" type="sibTrans" cxnId="{197A3D40-6DB8-450B-BC62-A1DCE94EA2D0}">
      <dgm:prSet/>
      <dgm:spPr/>
      <dgm:t>
        <a:bodyPr/>
        <a:lstStyle/>
        <a:p>
          <a:endParaRPr lang="ru-RU"/>
        </a:p>
      </dgm:t>
    </dgm:pt>
    <dgm:pt modelId="{E6DC9ECB-6C97-4C7C-A099-B4C337094501}">
      <dgm:prSet custT="1"/>
      <dgm:spPr>
        <a:solidFill>
          <a:srgbClr val="FECAFF">
            <a:alpha val="90000"/>
          </a:srgb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ru-RU" sz="2800" dirty="0" smtClean="0">
              <a:solidFill>
                <a:srgbClr val="7030A0"/>
              </a:solidFill>
            </a:rPr>
            <a:t>Самостоятельная деятельность детей</a:t>
          </a:r>
          <a:endParaRPr lang="ru-RU" sz="2800" dirty="0">
            <a:solidFill>
              <a:srgbClr val="7030A0"/>
            </a:solidFill>
          </a:endParaRPr>
        </a:p>
      </dgm:t>
    </dgm:pt>
    <dgm:pt modelId="{642C5A7D-4E29-41C0-B7BA-F0BCDCB977F4}" type="parTrans" cxnId="{44AD688D-5162-43F2-9552-64A94D9649B5}">
      <dgm:prSet/>
      <dgm:spPr/>
      <dgm:t>
        <a:bodyPr/>
        <a:lstStyle/>
        <a:p>
          <a:endParaRPr lang="ru-RU"/>
        </a:p>
      </dgm:t>
    </dgm:pt>
    <dgm:pt modelId="{9A2A964C-5118-49A1-A51A-C9838F452886}" type="sibTrans" cxnId="{44AD688D-5162-43F2-9552-64A94D9649B5}">
      <dgm:prSet/>
      <dgm:spPr/>
      <dgm:t>
        <a:bodyPr/>
        <a:lstStyle/>
        <a:p>
          <a:endParaRPr lang="ru-RU"/>
        </a:p>
      </dgm:t>
    </dgm:pt>
    <dgm:pt modelId="{95865B7D-D0B7-4F32-B9F8-55BDC4A7CEE5}">
      <dgm:prSet custT="1"/>
      <dgm:spPr>
        <a:solidFill>
          <a:srgbClr val="FECAFF">
            <a:alpha val="90000"/>
          </a:srgb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ru-RU" sz="2800" dirty="0" smtClean="0">
              <a:solidFill>
                <a:srgbClr val="7030A0"/>
              </a:solidFill>
            </a:rPr>
            <a:t>Семья</a:t>
          </a:r>
          <a:endParaRPr lang="ru-RU" sz="2800" dirty="0">
            <a:solidFill>
              <a:srgbClr val="7030A0"/>
            </a:solidFill>
          </a:endParaRPr>
        </a:p>
      </dgm:t>
    </dgm:pt>
    <dgm:pt modelId="{B026A6AA-D5A2-4649-B8C4-960AB13EAFA0}" type="parTrans" cxnId="{30C45CAD-75DF-42E0-93BD-71BBDDEC3452}">
      <dgm:prSet/>
      <dgm:spPr/>
      <dgm:t>
        <a:bodyPr/>
        <a:lstStyle/>
        <a:p>
          <a:endParaRPr lang="ru-RU"/>
        </a:p>
      </dgm:t>
    </dgm:pt>
    <dgm:pt modelId="{32CC90D9-A409-472D-B817-21F2576EAEE9}" type="sibTrans" cxnId="{30C45CAD-75DF-42E0-93BD-71BBDDEC3452}">
      <dgm:prSet/>
      <dgm:spPr/>
      <dgm:t>
        <a:bodyPr/>
        <a:lstStyle/>
        <a:p>
          <a:endParaRPr lang="ru-RU"/>
        </a:p>
      </dgm:t>
    </dgm:pt>
    <dgm:pt modelId="{1FBB0785-BE5A-45DA-81AF-8EFAF67CA889}" type="pres">
      <dgm:prSet presAssocID="{A5FC8894-CE3C-4F56-BB41-A011A8E0F8C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BCABBC-3F84-4B2C-9F97-3D345B1BA223}" type="pres">
      <dgm:prSet presAssocID="{938DFFF1-3F6E-4CD2-A482-C6B4C5DD1630}" presName="posSpace" presStyleCnt="0"/>
      <dgm:spPr/>
    </dgm:pt>
    <dgm:pt modelId="{1CBFD4D9-5CDE-4601-BE76-90CACFACF60A}" type="pres">
      <dgm:prSet presAssocID="{938DFFF1-3F6E-4CD2-A482-C6B4C5DD1630}" presName="vertFlow" presStyleCnt="0"/>
      <dgm:spPr/>
    </dgm:pt>
    <dgm:pt modelId="{2DDB7286-5E0F-4C5E-9104-94F9C44F2B42}" type="pres">
      <dgm:prSet presAssocID="{938DFFF1-3F6E-4CD2-A482-C6B4C5DD1630}" presName="topSpace" presStyleCnt="0"/>
      <dgm:spPr/>
    </dgm:pt>
    <dgm:pt modelId="{300AB58F-7956-4730-A2EA-997ADD8A3A47}" type="pres">
      <dgm:prSet presAssocID="{938DFFF1-3F6E-4CD2-A482-C6B4C5DD1630}" presName="firstComp" presStyleCnt="0"/>
      <dgm:spPr/>
    </dgm:pt>
    <dgm:pt modelId="{5A6943AE-E48B-49BC-AA7A-58067849A320}" type="pres">
      <dgm:prSet presAssocID="{938DFFF1-3F6E-4CD2-A482-C6B4C5DD1630}" presName="firstChild" presStyleLbl="bgAccFollowNode1" presStyleIdx="0" presStyleCnt="4" custAng="0" custScaleX="355197" custScaleY="764719" custLinFactX="5655" custLinFactY="200000" custLinFactNeighborX="100000" custLinFactNeighborY="234367"/>
      <dgm:spPr/>
      <dgm:t>
        <a:bodyPr/>
        <a:lstStyle/>
        <a:p>
          <a:endParaRPr lang="ru-RU"/>
        </a:p>
      </dgm:t>
    </dgm:pt>
    <dgm:pt modelId="{75E0EE94-B205-4868-BF57-12985D69250E}" type="pres">
      <dgm:prSet presAssocID="{938DFFF1-3F6E-4CD2-A482-C6B4C5DD163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C2EF6-3773-4D3D-AC0C-D576F93BCA63}" type="pres">
      <dgm:prSet presAssocID="{99E995AB-40AF-484A-AA73-716055B5E9A1}" presName="comp" presStyleCnt="0"/>
      <dgm:spPr/>
    </dgm:pt>
    <dgm:pt modelId="{38106468-B83F-4812-92BB-8ADA316C8606}" type="pres">
      <dgm:prSet presAssocID="{99E995AB-40AF-484A-AA73-716055B5E9A1}" presName="child" presStyleLbl="bgAccFollowNode1" presStyleIdx="1" presStyleCnt="4" custAng="0" custScaleX="266908" custScaleY="599811" custLinFactX="195052" custLinFactNeighborX="200000" custLinFactNeighborY="43457"/>
      <dgm:spPr/>
      <dgm:t>
        <a:bodyPr/>
        <a:lstStyle/>
        <a:p>
          <a:endParaRPr lang="ru-RU"/>
        </a:p>
      </dgm:t>
    </dgm:pt>
    <dgm:pt modelId="{DC96EE49-6C88-4B11-AF90-ABDAA4C71973}" type="pres">
      <dgm:prSet presAssocID="{99E995AB-40AF-484A-AA73-716055B5E9A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34934-EAE8-4E4B-B356-83B0E8A05BFB}" type="pres">
      <dgm:prSet presAssocID="{95865B7D-D0B7-4F32-B9F8-55BDC4A7CEE5}" presName="comp" presStyleCnt="0"/>
      <dgm:spPr/>
    </dgm:pt>
    <dgm:pt modelId="{B82A1A9B-8136-4A68-975A-BE41CA087D6A}" type="pres">
      <dgm:prSet presAssocID="{95865B7D-D0B7-4F32-B9F8-55BDC4A7CEE5}" presName="child" presStyleLbl="bgAccFollowNode1" presStyleIdx="2" presStyleCnt="4" custAng="0" custScaleX="235481" custScaleY="589292" custLinFactX="57816" custLinFactNeighborX="100000" custLinFactNeighborY="31038"/>
      <dgm:spPr/>
      <dgm:t>
        <a:bodyPr/>
        <a:lstStyle/>
        <a:p>
          <a:endParaRPr lang="ru-RU"/>
        </a:p>
      </dgm:t>
    </dgm:pt>
    <dgm:pt modelId="{BC6BBC46-39C5-4D66-8D0A-08805AD342D6}" type="pres">
      <dgm:prSet presAssocID="{95865B7D-D0B7-4F32-B9F8-55BDC4A7CEE5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B9345-9A43-4ACE-AE26-DE80BBB39347}" type="pres">
      <dgm:prSet presAssocID="{E6DC9ECB-6C97-4C7C-A099-B4C337094501}" presName="comp" presStyleCnt="0"/>
      <dgm:spPr/>
    </dgm:pt>
    <dgm:pt modelId="{0BA0E442-E740-4480-954A-05FD3F7A9082}" type="pres">
      <dgm:prSet presAssocID="{E6DC9ECB-6C97-4C7C-A099-B4C337094501}" presName="child" presStyleLbl="bgAccFollowNode1" presStyleIdx="3" presStyleCnt="4" custAng="0" custScaleX="347853" custScaleY="706178" custLinFactX="200000" custLinFactY="-100000" custLinFactNeighborX="236313" custLinFactNeighborY="-101293"/>
      <dgm:spPr/>
      <dgm:t>
        <a:bodyPr/>
        <a:lstStyle/>
        <a:p>
          <a:endParaRPr lang="ru-RU"/>
        </a:p>
      </dgm:t>
    </dgm:pt>
    <dgm:pt modelId="{379A8C42-8621-4670-9744-72C22119CD17}" type="pres">
      <dgm:prSet presAssocID="{E6DC9ECB-6C97-4C7C-A099-B4C33709450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BD8AC-29BD-4F59-A446-248A36FF17A7}" type="pres">
      <dgm:prSet presAssocID="{938DFFF1-3F6E-4CD2-A482-C6B4C5DD1630}" presName="negSpace" presStyleCnt="0"/>
      <dgm:spPr/>
    </dgm:pt>
    <dgm:pt modelId="{EC0B0629-85A8-450D-9F04-EAAC08E91DD4}" type="pres">
      <dgm:prSet presAssocID="{938DFFF1-3F6E-4CD2-A482-C6B4C5DD1630}" presName="circle" presStyleLbl="node1" presStyleIdx="0" presStyleCnt="1" custScaleX="1733665" custScaleY="1275185" custLinFactX="-1000000" custLinFactNeighborX="-1004366" custLinFactNeighborY="-16676"/>
      <dgm:spPr/>
      <dgm:t>
        <a:bodyPr/>
        <a:lstStyle/>
        <a:p>
          <a:endParaRPr lang="ru-RU"/>
        </a:p>
      </dgm:t>
    </dgm:pt>
  </dgm:ptLst>
  <dgm:cxnLst>
    <dgm:cxn modelId="{F8B58596-0698-4841-BD14-1CFF96A478DD}" type="presOf" srcId="{99E995AB-40AF-484A-AA73-716055B5E9A1}" destId="{DC96EE49-6C88-4B11-AF90-ABDAA4C71973}" srcOrd="1" destOrd="0" presId="urn:microsoft.com/office/officeart/2005/8/layout/hList9"/>
    <dgm:cxn modelId="{30C45CAD-75DF-42E0-93BD-71BBDDEC3452}" srcId="{938DFFF1-3F6E-4CD2-A482-C6B4C5DD1630}" destId="{95865B7D-D0B7-4F32-B9F8-55BDC4A7CEE5}" srcOrd="2" destOrd="0" parTransId="{B026A6AA-D5A2-4649-B8C4-960AB13EAFA0}" sibTransId="{32CC90D9-A409-472D-B817-21F2576EAEE9}"/>
    <dgm:cxn modelId="{1C98354B-799A-4822-B8B7-F056466F30BA}" type="presOf" srcId="{8E1D6310-5B8A-4BAE-A88F-60C1D5710558}" destId="{75E0EE94-B205-4868-BF57-12985D69250E}" srcOrd="1" destOrd="0" presId="urn:microsoft.com/office/officeart/2005/8/layout/hList9"/>
    <dgm:cxn modelId="{873465B7-6005-49F5-86A1-34EAB515971E}" type="presOf" srcId="{E6DC9ECB-6C97-4C7C-A099-B4C337094501}" destId="{379A8C42-8621-4670-9744-72C22119CD17}" srcOrd="1" destOrd="0" presId="urn:microsoft.com/office/officeart/2005/8/layout/hList9"/>
    <dgm:cxn modelId="{04196060-BDA8-4DCD-BCE2-AD0FD86BD10B}" type="presOf" srcId="{99E995AB-40AF-484A-AA73-716055B5E9A1}" destId="{38106468-B83F-4812-92BB-8ADA316C8606}" srcOrd="0" destOrd="0" presId="urn:microsoft.com/office/officeart/2005/8/layout/hList9"/>
    <dgm:cxn modelId="{62EBA15F-DE6B-4BDF-9B23-AA440D84C242}" type="presOf" srcId="{E6DC9ECB-6C97-4C7C-A099-B4C337094501}" destId="{0BA0E442-E740-4480-954A-05FD3F7A9082}" srcOrd="0" destOrd="0" presId="urn:microsoft.com/office/officeart/2005/8/layout/hList9"/>
    <dgm:cxn modelId="{197A3D40-6DB8-450B-BC62-A1DCE94EA2D0}" srcId="{938DFFF1-3F6E-4CD2-A482-C6B4C5DD1630}" destId="{8E1D6310-5B8A-4BAE-A88F-60C1D5710558}" srcOrd="0" destOrd="0" parTransId="{8A3DC1FD-F614-4E96-9022-9DD30A61B172}" sibTransId="{AFD7B8D6-995B-4FDD-928B-A183498ECD90}"/>
    <dgm:cxn modelId="{3ECAB8F6-2C61-494E-B741-9B8CD7F8F46C}" type="presOf" srcId="{95865B7D-D0B7-4F32-B9F8-55BDC4A7CEE5}" destId="{BC6BBC46-39C5-4D66-8D0A-08805AD342D6}" srcOrd="1" destOrd="0" presId="urn:microsoft.com/office/officeart/2005/8/layout/hList9"/>
    <dgm:cxn modelId="{DE59064D-1DC1-4AF3-9B25-2C613EC07056}" type="presOf" srcId="{938DFFF1-3F6E-4CD2-A482-C6B4C5DD1630}" destId="{EC0B0629-85A8-450D-9F04-EAAC08E91DD4}" srcOrd="0" destOrd="0" presId="urn:microsoft.com/office/officeart/2005/8/layout/hList9"/>
    <dgm:cxn modelId="{823651C3-3360-4691-AA32-A159337321BD}" type="presOf" srcId="{A5FC8894-CE3C-4F56-BB41-A011A8E0F8CE}" destId="{1FBB0785-BE5A-45DA-81AF-8EFAF67CA889}" srcOrd="0" destOrd="0" presId="urn:microsoft.com/office/officeart/2005/8/layout/hList9"/>
    <dgm:cxn modelId="{88FE9B1D-ABA5-408C-BB4B-C555C697502B}" type="presOf" srcId="{95865B7D-D0B7-4F32-B9F8-55BDC4A7CEE5}" destId="{B82A1A9B-8136-4A68-975A-BE41CA087D6A}" srcOrd="0" destOrd="0" presId="urn:microsoft.com/office/officeart/2005/8/layout/hList9"/>
    <dgm:cxn modelId="{D669E99F-8836-4353-B37D-E5B4FA96A434}" srcId="{A5FC8894-CE3C-4F56-BB41-A011A8E0F8CE}" destId="{938DFFF1-3F6E-4CD2-A482-C6B4C5DD1630}" srcOrd="0" destOrd="0" parTransId="{AD59D6A6-00FD-432F-9E6D-0DEB27289A7F}" sibTransId="{3D26F345-770C-4DD6-8A85-05314A37B46E}"/>
    <dgm:cxn modelId="{B2C2AC7E-BBDC-4251-8536-1C8C030D6992}" type="presOf" srcId="{8E1D6310-5B8A-4BAE-A88F-60C1D5710558}" destId="{5A6943AE-E48B-49BC-AA7A-58067849A320}" srcOrd="0" destOrd="0" presId="urn:microsoft.com/office/officeart/2005/8/layout/hList9"/>
    <dgm:cxn modelId="{764764D2-ED56-4A19-A704-49C9DED507FC}" srcId="{938DFFF1-3F6E-4CD2-A482-C6B4C5DD1630}" destId="{99E995AB-40AF-484A-AA73-716055B5E9A1}" srcOrd="1" destOrd="0" parTransId="{C4052853-5922-4F20-917C-10FE24AF5383}" sibTransId="{7EE7ED69-8B4C-4430-A85F-3497F5D865EC}"/>
    <dgm:cxn modelId="{44AD688D-5162-43F2-9552-64A94D9649B5}" srcId="{938DFFF1-3F6E-4CD2-A482-C6B4C5DD1630}" destId="{E6DC9ECB-6C97-4C7C-A099-B4C337094501}" srcOrd="3" destOrd="0" parTransId="{642C5A7D-4E29-41C0-B7BA-F0BCDCB977F4}" sibTransId="{9A2A964C-5118-49A1-A51A-C9838F452886}"/>
    <dgm:cxn modelId="{A421E069-AAAA-4064-B6E0-907DA545F25B}" type="presParOf" srcId="{1FBB0785-BE5A-45DA-81AF-8EFAF67CA889}" destId="{0BBCABBC-3F84-4B2C-9F97-3D345B1BA223}" srcOrd="0" destOrd="0" presId="urn:microsoft.com/office/officeart/2005/8/layout/hList9"/>
    <dgm:cxn modelId="{31791613-CE8B-4019-857F-31E5D4CC9DFE}" type="presParOf" srcId="{1FBB0785-BE5A-45DA-81AF-8EFAF67CA889}" destId="{1CBFD4D9-5CDE-4601-BE76-90CACFACF60A}" srcOrd="1" destOrd="0" presId="urn:microsoft.com/office/officeart/2005/8/layout/hList9"/>
    <dgm:cxn modelId="{11EAE448-3B5C-45F3-9A08-6296AC215BDB}" type="presParOf" srcId="{1CBFD4D9-5CDE-4601-BE76-90CACFACF60A}" destId="{2DDB7286-5E0F-4C5E-9104-94F9C44F2B42}" srcOrd="0" destOrd="0" presId="urn:microsoft.com/office/officeart/2005/8/layout/hList9"/>
    <dgm:cxn modelId="{3B20965C-3CC2-464B-A23C-FB5F977EDA62}" type="presParOf" srcId="{1CBFD4D9-5CDE-4601-BE76-90CACFACF60A}" destId="{300AB58F-7956-4730-A2EA-997ADD8A3A47}" srcOrd="1" destOrd="0" presId="urn:microsoft.com/office/officeart/2005/8/layout/hList9"/>
    <dgm:cxn modelId="{65BEE4E2-4EF4-4468-9A8C-F10759AA1CA2}" type="presParOf" srcId="{300AB58F-7956-4730-A2EA-997ADD8A3A47}" destId="{5A6943AE-E48B-49BC-AA7A-58067849A320}" srcOrd="0" destOrd="0" presId="urn:microsoft.com/office/officeart/2005/8/layout/hList9"/>
    <dgm:cxn modelId="{DDBF10F5-5163-4D40-93BC-B26EDDAE3B9E}" type="presParOf" srcId="{300AB58F-7956-4730-A2EA-997ADD8A3A47}" destId="{75E0EE94-B205-4868-BF57-12985D69250E}" srcOrd="1" destOrd="0" presId="urn:microsoft.com/office/officeart/2005/8/layout/hList9"/>
    <dgm:cxn modelId="{86672CE1-D515-47F0-9CCE-FF4F5AA986E7}" type="presParOf" srcId="{1CBFD4D9-5CDE-4601-BE76-90CACFACF60A}" destId="{946C2EF6-3773-4D3D-AC0C-D576F93BCA63}" srcOrd="2" destOrd="0" presId="urn:microsoft.com/office/officeart/2005/8/layout/hList9"/>
    <dgm:cxn modelId="{CAE624C4-D57F-4198-A62D-C49E0CCA7647}" type="presParOf" srcId="{946C2EF6-3773-4D3D-AC0C-D576F93BCA63}" destId="{38106468-B83F-4812-92BB-8ADA316C8606}" srcOrd="0" destOrd="0" presId="urn:microsoft.com/office/officeart/2005/8/layout/hList9"/>
    <dgm:cxn modelId="{56D036E4-D1A0-4AFE-96ED-A6ED20C0ACE9}" type="presParOf" srcId="{946C2EF6-3773-4D3D-AC0C-D576F93BCA63}" destId="{DC96EE49-6C88-4B11-AF90-ABDAA4C71973}" srcOrd="1" destOrd="0" presId="urn:microsoft.com/office/officeart/2005/8/layout/hList9"/>
    <dgm:cxn modelId="{DFB9B71E-777A-456E-8395-5EF9514FE83A}" type="presParOf" srcId="{1CBFD4D9-5CDE-4601-BE76-90CACFACF60A}" destId="{F2534934-EAE8-4E4B-B356-83B0E8A05BFB}" srcOrd="3" destOrd="0" presId="urn:microsoft.com/office/officeart/2005/8/layout/hList9"/>
    <dgm:cxn modelId="{02E69E8C-BCA7-4FDE-8BBB-22EC3152DD08}" type="presParOf" srcId="{F2534934-EAE8-4E4B-B356-83B0E8A05BFB}" destId="{B82A1A9B-8136-4A68-975A-BE41CA087D6A}" srcOrd="0" destOrd="0" presId="urn:microsoft.com/office/officeart/2005/8/layout/hList9"/>
    <dgm:cxn modelId="{10C3C8DE-2A01-46B4-8193-F426816833E7}" type="presParOf" srcId="{F2534934-EAE8-4E4B-B356-83B0E8A05BFB}" destId="{BC6BBC46-39C5-4D66-8D0A-08805AD342D6}" srcOrd="1" destOrd="0" presId="urn:microsoft.com/office/officeart/2005/8/layout/hList9"/>
    <dgm:cxn modelId="{F639F0D8-291D-43A5-AA9E-FDC82806DF91}" type="presParOf" srcId="{1CBFD4D9-5CDE-4601-BE76-90CACFACF60A}" destId="{492B9345-9A43-4ACE-AE26-DE80BBB39347}" srcOrd="4" destOrd="0" presId="urn:microsoft.com/office/officeart/2005/8/layout/hList9"/>
    <dgm:cxn modelId="{FD2503E6-FA14-4D4C-A86B-F2749C0BE2FD}" type="presParOf" srcId="{492B9345-9A43-4ACE-AE26-DE80BBB39347}" destId="{0BA0E442-E740-4480-954A-05FD3F7A9082}" srcOrd="0" destOrd="0" presId="urn:microsoft.com/office/officeart/2005/8/layout/hList9"/>
    <dgm:cxn modelId="{BB7B31C8-2F2A-4717-8C80-0FFE02357F7E}" type="presParOf" srcId="{492B9345-9A43-4ACE-AE26-DE80BBB39347}" destId="{379A8C42-8621-4670-9744-72C22119CD17}" srcOrd="1" destOrd="0" presId="urn:microsoft.com/office/officeart/2005/8/layout/hList9"/>
    <dgm:cxn modelId="{5F4DBCE8-D184-4895-9913-6BB29C0160B5}" type="presParOf" srcId="{1FBB0785-BE5A-45DA-81AF-8EFAF67CA889}" destId="{2BBBD8AC-29BD-4F59-A446-248A36FF17A7}" srcOrd="2" destOrd="0" presId="urn:microsoft.com/office/officeart/2005/8/layout/hList9"/>
    <dgm:cxn modelId="{8FB10BD7-659F-4E9E-B5F0-ACAD30BAFB31}" type="presParOf" srcId="{1FBB0785-BE5A-45DA-81AF-8EFAF67CA889}" destId="{EC0B0629-85A8-450D-9F04-EAAC08E91DD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9EEE82-616E-4CBA-B9B3-03D472466C9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60ECDB1-7F6B-4F36-BB1E-D1744C45338F}" type="pres">
      <dgm:prSet presAssocID="{BD9EEE82-616E-4CBA-B9B3-03D472466C9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7F8FBCF-A299-4452-949C-EE865B451A29}" type="presOf" srcId="{BD9EEE82-616E-4CBA-B9B3-03D472466C96}" destId="{360ECDB1-7F6B-4F36-BB1E-D1744C45338F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69B50-D8B0-496A-AB47-05B87416CDE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8D1AB-CD08-46D5-A6F7-8B40CCCEECD8}" type="pres">
      <dgm:prSet presAssocID="{BAC69B50-D8B0-496A-AB47-05B87416CD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2EC7CD3-F00C-40D9-B15D-B736377049A3}" type="presOf" srcId="{BAC69B50-D8B0-496A-AB47-05B87416CDEB}" destId="{9AB8D1AB-CD08-46D5-A6F7-8B40CCCEECD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1155A1-4D47-43BA-AA58-D83DBCE66CD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6991C-38FE-4D82-8A1F-4067E846360B}">
      <dgm:prSet phldrT="[Текст]" custT="1"/>
      <dgm:spPr>
        <a:solidFill>
          <a:srgbClr val="D7B0E8"/>
        </a:solidFill>
      </dgm:spPr>
      <dgm:t>
        <a:bodyPr/>
        <a:lstStyle/>
        <a:p>
          <a:pPr algn="l"/>
          <a:r>
            <a:rPr lang="ru-RU" sz="4400" dirty="0" smtClean="0">
              <a:solidFill>
                <a:srgbClr val="002060"/>
              </a:solidFill>
            </a:rPr>
            <a:t>1</a:t>
          </a:r>
          <a:r>
            <a:rPr lang="ru-RU" sz="5600" dirty="0" smtClean="0">
              <a:solidFill>
                <a:srgbClr val="002060"/>
              </a:solidFill>
            </a:rPr>
            <a:t>. </a:t>
          </a:r>
          <a:r>
            <a:rPr lang="ru-RU" sz="4000" dirty="0" smtClean="0">
              <a:solidFill>
                <a:srgbClr val="002060"/>
              </a:solidFill>
            </a:rPr>
            <a:t>Особенности детей возрастной группы	</a:t>
          </a:r>
        </a:p>
        <a:p>
          <a:pPr algn="l"/>
          <a:r>
            <a:rPr lang="ru-RU" sz="4000" dirty="0" smtClean="0">
              <a:solidFill>
                <a:srgbClr val="002060"/>
              </a:solidFill>
            </a:rPr>
            <a:t>2. Уровень речевого развития каждого ребёнка</a:t>
          </a:r>
        </a:p>
        <a:p>
          <a:pPr algn="l"/>
          <a:r>
            <a:rPr lang="ru-RU" sz="4000" dirty="0" smtClean="0">
              <a:solidFill>
                <a:srgbClr val="002060"/>
              </a:solidFill>
            </a:rPr>
            <a:t>3. Интересы и способности детей</a:t>
          </a:r>
          <a:endParaRPr lang="ru-RU" sz="4000" dirty="0">
            <a:solidFill>
              <a:srgbClr val="002060"/>
            </a:solidFill>
          </a:endParaRPr>
        </a:p>
      </dgm:t>
    </dgm:pt>
    <dgm:pt modelId="{E67E321D-AC08-41E7-B7B1-9B82D6B37988}" type="parTrans" cxnId="{75C5C6B9-DCD2-409C-B7D6-6F0C8E5D913D}">
      <dgm:prSet/>
      <dgm:spPr/>
      <dgm:t>
        <a:bodyPr/>
        <a:lstStyle/>
        <a:p>
          <a:endParaRPr lang="ru-RU"/>
        </a:p>
      </dgm:t>
    </dgm:pt>
    <dgm:pt modelId="{DA2C3E3F-89BC-4544-9898-8C94CC199937}" type="sibTrans" cxnId="{75C5C6B9-DCD2-409C-B7D6-6F0C8E5D913D}">
      <dgm:prSet/>
      <dgm:spPr/>
      <dgm:t>
        <a:bodyPr/>
        <a:lstStyle/>
        <a:p>
          <a:endParaRPr lang="ru-RU"/>
        </a:p>
      </dgm:t>
    </dgm:pt>
    <dgm:pt modelId="{1E2320BE-B0BF-4F96-8AF9-6119055A5139}" type="pres">
      <dgm:prSet presAssocID="{971155A1-4D47-43BA-AA58-D83DBCE66C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2B162-40EC-436C-B267-FCF511A95CE0}" type="pres">
      <dgm:prSet presAssocID="{0D26991C-38FE-4D82-8A1F-4067E846360B}" presName="comp" presStyleCnt="0"/>
      <dgm:spPr/>
    </dgm:pt>
    <dgm:pt modelId="{52CEFC01-A718-4BB0-8DA0-42AEFC613FD0}" type="pres">
      <dgm:prSet presAssocID="{0D26991C-38FE-4D82-8A1F-4067E846360B}" presName="box" presStyleLbl="node1" presStyleIdx="0" presStyleCnt="1" custLinFactNeighborX="113"/>
      <dgm:spPr/>
      <dgm:t>
        <a:bodyPr/>
        <a:lstStyle/>
        <a:p>
          <a:endParaRPr lang="ru-RU"/>
        </a:p>
      </dgm:t>
    </dgm:pt>
    <dgm:pt modelId="{A0B5BA4A-91FB-4C69-B48E-00708A81DBCE}" type="pres">
      <dgm:prSet presAssocID="{0D26991C-38FE-4D82-8A1F-4067E846360B}" presName="img" presStyleLbl="fgImgPlace1" presStyleIdx="0" presStyleCnt="1" custScaleX="121032" custScaleY="111726" custLinFactNeighborX="-13347" custLinFactNeighborY="-132"/>
      <dgm:spPr>
        <a:solidFill>
          <a:srgbClr val="FECAFF"/>
        </a:solidFill>
        <a:ln>
          <a:solidFill>
            <a:srgbClr val="9E5ECE"/>
          </a:solidFill>
        </a:ln>
      </dgm:spPr>
    </dgm:pt>
    <dgm:pt modelId="{3898ED65-A71E-49D6-8F76-67C88537670E}" type="pres">
      <dgm:prSet presAssocID="{0D26991C-38FE-4D82-8A1F-4067E846360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5F531-C31E-4E45-A656-9E55BE7FEA58}" type="presOf" srcId="{971155A1-4D47-43BA-AA58-D83DBCE66CDF}" destId="{1E2320BE-B0BF-4F96-8AF9-6119055A5139}" srcOrd="0" destOrd="0" presId="urn:microsoft.com/office/officeart/2005/8/layout/vList4"/>
    <dgm:cxn modelId="{1F0B5459-9E65-4E5A-8559-B1BF0F135812}" type="presOf" srcId="{0D26991C-38FE-4D82-8A1F-4067E846360B}" destId="{52CEFC01-A718-4BB0-8DA0-42AEFC613FD0}" srcOrd="0" destOrd="0" presId="urn:microsoft.com/office/officeart/2005/8/layout/vList4"/>
    <dgm:cxn modelId="{75C5C6B9-DCD2-409C-B7D6-6F0C8E5D913D}" srcId="{971155A1-4D47-43BA-AA58-D83DBCE66CDF}" destId="{0D26991C-38FE-4D82-8A1F-4067E846360B}" srcOrd="0" destOrd="0" parTransId="{E67E321D-AC08-41E7-B7B1-9B82D6B37988}" sibTransId="{DA2C3E3F-89BC-4544-9898-8C94CC199937}"/>
    <dgm:cxn modelId="{66F108AD-9B39-4B2B-967C-C8CDACC38F23}" type="presOf" srcId="{0D26991C-38FE-4D82-8A1F-4067E846360B}" destId="{3898ED65-A71E-49D6-8F76-67C88537670E}" srcOrd="1" destOrd="0" presId="urn:microsoft.com/office/officeart/2005/8/layout/vList4"/>
    <dgm:cxn modelId="{76F7477F-C3CC-4C8C-9523-86EB8CF3A93B}" type="presParOf" srcId="{1E2320BE-B0BF-4F96-8AF9-6119055A5139}" destId="{9282B162-40EC-436C-B267-FCF511A95CE0}" srcOrd="0" destOrd="0" presId="urn:microsoft.com/office/officeart/2005/8/layout/vList4"/>
    <dgm:cxn modelId="{85FA8EE9-D615-47BC-A8B1-A5362440FD37}" type="presParOf" srcId="{9282B162-40EC-436C-B267-FCF511A95CE0}" destId="{52CEFC01-A718-4BB0-8DA0-42AEFC613FD0}" srcOrd="0" destOrd="0" presId="urn:microsoft.com/office/officeart/2005/8/layout/vList4"/>
    <dgm:cxn modelId="{15EFA183-B7DE-476E-82EE-6B4E494611B0}" type="presParOf" srcId="{9282B162-40EC-436C-B267-FCF511A95CE0}" destId="{A0B5BA4A-91FB-4C69-B48E-00708A81DBCE}" srcOrd="1" destOrd="0" presId="urn:microsoft.com/office/officeart/2005/8/layout/vList4"/>
    <dgm:cxn modelId="{859AFD9D-3799-4FCB-9D89-55CC91A10C73}" type="presParOf" srcId="{9282B162-40EC-436C-B267-FCF511A95CE0}" destId="{3898ED65-A71E-49D6-8F76-67C88537670E}" srcOrd="2" destOrd="0" presId="urn:microsoft.com/office/officeart/2005/8/layout/vList4"/>
  </dgm:cxnLst>
  <dgm:bg/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854A86-418A-4B2C-85C5-6CDB4753F93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CD2496-48BF-43C6-A77A-02CCE4A430BA}">
      <dgm:prSet phldrT="[Текст]" custT="1"/>
      <dgm:spPr>
        <a:solidFill>
          <a:srgbClr val="FECAFF"/>
        </a:solidFill>
      </dgm:spPr>
      <dgm:t>
        <a:bodyPr/>
        <a:lstStyle/>
        <a:p>
          <a:r>
            <a:rPr lang="ru-RU" sz="2400" b="1" dirty="0" smtClean="0">
              <a:solidFill>
                <a:srgbClr val="7030A0"/>
              </a:solidFill>
              <a:latin typeface="Cambria" pitchFamily="18" charset="0"/>
            </a:rPr>
            <a:t>Речь взрослых </a:t>
          </a:r>
        </a:p>
        <a:p>
          <a:r>
            <a:rPr lang="ru-RU" sz="2400" b="1" dirty="0" smtClean="0">
              <a:solidFill>
                <a:srgbClr val="7030A0"/>
              </a:solidFill>
              <a:latin typeface="Cambria" pitchFamily="18" charset="0"/>
            </a:rPr>
            <a:t>(правильность, логичность, выразительность, чистота)</a:t>
          </a:r>
          <a:endParaRPr lang="ru-RU" sz="2400" b="1" dirty="0">
            <a:solidFill>
              <a:srgbClr val="7030A0"/>
            </a:solidFill>
            <a:latin typeface="Cambria" pitchFamily="18" charset="0"/>
          </a:endParaRPr>
        </a:p>
      </dgm:t>
    </dgm:pt>
    <dgm:pt modelId="{C569C430-7CA0-4E55-94C8-28F49891920C}" type="parTrans" cxnId="{19250474-3E86-4796-AD69-D3C0B6EE01E9}">
      <dgm:prSet/>
      <dgm:spPr/>
      <dgm:t>
        <a:bodyPr/>
        <a:lstStyle/>
        <a:p>
          <a:endParaRPr lang="ru-RU"/>
        </a:p>
      </dgm:t>
    </dgm:pt>
    <dgm:pt modelId="{CA0EF243-2765-4D28-8230-A513D3092882}" type="sibTrans" cxnId="{19250474-3E86-4796-AD69-D3C0B6EE01E9}">
      <dgm:prSet/>
      <dgm:spPr/>
      <dgm:t>
        <a:bodyPr/>
        <a:lstStyle/>
        <a:p>
          <a:endParaRPr lang="ru-RU"/>
        </a:p>
      </dgm:t>
    </dgm:pt>
    <dgm:pt modelId="{049C0BE6-2618-4D8A-86EF-A14BE5B91105}">
      <dgm:prSet phldrT="[Текст]" custT="1"/>
      <dgm:spPr>
        <a:solidFill>
          <a:srgbClr val="D7B0E8"/>
        </a:solidFill>
      </dgm:spPr>
      <dgm:t>
        <a:bodyPr/>
        <a:lstStyle/>
        <a:p>
          <a:r>
            <a:rPr lang="ru-RU" sz="2400" b="1" dirty="0" smtClean="0">
              <a:solidFill>
                <a:srgbClr val="7030A0"/>
              </a:solidFill>
              <a:latin typeface="Cambria" pitchFamily="18" charset="0"/>
            </a:rPr>
            <a:t>Обеспечение развивающей предметно-пространственной среды в ДОУ</a:t>
          </a:r>
          <a:endParaRPr lang="ru-RU" sz="2400" b="1" dirty="0">
            <a:solidFill>
              <a:srgbClr val="7030A0"/>
            </a:solidFill>
            <a:latin typeface="Cambria" pitchFamily="18" charset="0"/>
          </a:endParaRPr>
        </a:p>
      </dgm:t>
    </dgm:pt>
    <dgm:pt modelId="{B0AD0FB4-41A4-48E2-8997-990096319598}" type="parTrans" cxnId="{E235CAB9-181C-4B2A-A818-D6BF818A1C80}">
      <dgm:prSet/>
      <dgm:spPr/>
      <dgm:t>
        <a:bodyPr/>
        <a:lstStyle/>
        <a:p>
          <a:endParaRPr lang="ru-RU"/>
        </a:p>
      </dgm:t>
    </dgm:pt>
    <dgm:pt modelId="{F657F98D-F410-46D2-8B66-074DDEC76BFC}" type="sibTrans" cxnId="{E235CAB9-181C-4B2A-A818-D6BF818A1C80}">
      <dgm:prSet/>
      <dgm:spPr/>
      <dgm:t>
        <a:bodyPr/>
        <a:lstStyle/>
        <a:p>
          <a:endParaRPr lang="ru-RU"/>
        </a:p>
      </dgm:t>
    </dgm:pt>
    <dgm:pt modelId="{84EEA733-9A37-44D8-B63D-2CB886E972DD}">
      <dgm:prSet phldrT="[Текст]" custT="1"/>
      <dgm:spPr>
        <a:solidFill>
          <a:srgbClr val="FECAFF"/>
        </a:solidFill>
      </dgm:spPr>
      <dgm:t>
        <a:bodyPr/>
        <a:lstStyle/>
        <a:p>
          <a:r>
            <a:rPr lang="ru-RU" sz="2400" b="1" dirty="0" smtClean="0">
              <a:solidFill>
                <a:srgbClr val="7030A0"/>
              </a:solidFill>
              <a:latin typeface="Cambria" pitchFamily="18" charset="0"/>
            </a:rPr>
            <a:t>Участие родителей в речевом воспитании детей</a:t>
          </a:r>
          <a:endParaRPr lang="ru-RU" sz="2400" b="1" dirty="0">
            <a:solidFill>
              <a:srgbClr val="7030A0"/>
            </a:solidFill>
            <a:latin typeface="Cambria" pitchFamily="18" charset="0"/>
          </a:endParaRPr>
        </a:p>
      </dgm:t>
    </dgm:pt>
    <dgm:pt modelId="{3A47320F-80F1-40C8-9FD5-753F69FA1D3B}" type="parTrans" cxnId="{A978AEFD-A94D-4E9A-8577-8E037B213CE0}">
      <dgm:prSet/>
      <dgm:spPr/>
      <dgm:t>
        <a:bodyPr/>
        <a:lstStyle/>
        <a:p>
          <a:endParaRPr lang="ru-RU"/>
        </a:p>
      </dgm:t>
    </dgm:pt>
    <dgm:pt modelId="{B7B56852-9DE2-4AB9-B381-396D701DA06F}" type="sibTrans" cxnId="{A978AEFD-A94D-4E9A-8577-8E037B213CE0}">
      <dgm:prSet/>
      <dgm:spPr/>
      <dgm:t>
        <a:bodyPr/>
        <a:lstStyle/>
        <a:p>
          <a:endParaRPr lang="ru-RU"/>
        </a:p>
      </dgm:t>
    </dgm:pt>
    <dgm:pt modelId="{F1F8B9B4-45C7-45BB-96A0-385BFD73BD22}" type="pres">
      <dgm:prSet presAssocID="{89854A86-418A-4B2C-85C5-6CDB4753F9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B4228-0857-4617-9206-FAA095218FEF}" type="pres">
      <dgm:prSet presAssocID="{89854A86-418A-4B2C-85C5-6CDB4753F933}" presName="cycle" presStyleCnt="0"/>
      <dgm:spPr/>
    </dgm:pt>
    <dgm:pt modelId="{D87E5D78-C1D8-4487-AD0B-92D66743D4D0}" type="pres">
      <dgm:prSet presAssocID="{89854A86-418A-4B2C-85C5-6CDB4753F933}" presName="centerShape" presStyleCnt="0"/>
      <dgm:spPr/>
    </dgm:pt>
    <dgm:pt modelId="{15BBA2E0-E282-4087-9A70-D79F6767CD40}" type="pres">
      <dgm:prSet presAssocID="{89854A86-418A-4B2C-85C5-6CDB4753F933}" presName="connSite" presStyleLbl="node1" presStyleIdx="0" presStyleCnt="4"/>
      <dgm:spPr/>
    </dgm:pt>
    <dgm:pt modelId="{65C78417-D0AB-47BA-8FFC-585879E54D2B}" type="pres">
      <dgm:prSet presAssocID="{89854A86-418A-4B2C-85C5-6CDB4753F933}" presName="visible" presStyleLbl="node1" presStyleIdx="0" presStyleCnt="4" custScaleX="126617" custScaleY="124684" custLinFactNeighborX="5541" custLinFactNeighborY="-782"/>
      <dgm:spPr>
        <a:solidFill>
          <a:srgbClr val="FC7DFF"/>
        </a:solidFill>
      </dgm:spPr>
      <dgm:t>
        <a:bodyPr/>
        <a:lstStyle/>
        <a:p>
          <a:endParaRPr lang="ru-RU"/>
        </a:p>
      </dgm:t>
    </dgm:pt>
    <dgm:pt modelId="{C4B90112-CB27-4E24-B1A7-9C570F0981B8}" type="pres">
      <dgm:prSet presAssocID="{C569C430-7CA0-4E55-94C8-28F49891920C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917337B-4BC4-4582-8222-24DF66130082}" type="pres">
      <dgm:prSet presAssocID="{00CD2496-48BF-43C6-A77A-02CCE4A430BA}" presName="node" presStyleCnt="0"/>
      <dgm:spPr/>
    </dgm:pt>
    <dgm:pt modelId="{EBA6B958-DCE7-4263-88A9-BB104E0411D9}" type="pres">
      <dgm:prSet presAssocID="{00CD2496-48BF-43C6-A77A-02CCE4A430BA}" presName="parentNode" presStyleLbl="node1" presStyleIdx="1" presStyleCnt="4" custScaleX="356151" custScaleY="88929" custLinFactX="92162" custLinFactNeighborX="100000" custLinFactNeighborY="93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EE5D5-016B-44A9-8F23-E68E230EA5CF}" type="pres">
      <dgm:prSet presAssocID="{00CD2496-48BF-43C6-A77A-02CCE4A430BA}" presName="childNode" presStyleLbl="revTx" presStyleIdx="0" presStyleCnt="0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A5D0228C-B838-40A3-B4A6-9D23FAEB1B0D}" type="pres">
      <dgm:prSet presAssocID="{B0AD0FB4-41A4-48E2-8997-99009631959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87FCD1B-917B-45F6-9471-73D5C6D86672}" type="pres">
      <dgm:prSet presAssocID="{049C0BE6-2618-4D8A-86EF-A14BE5B91105}" presName="node" presStyleCnt="0"/>
      <dgm:spPr/>
    </dgm:pt>
    <dgm:pt modelId="{17E20617-11C4-4A05-99DF-B6EA84AB873F}" type="pres">
      <dgm:prSet presAssocID="{049C0BE6-2618-4D8A-86EF-A14BE5B91105}" presName="parentNode" presStyleLbl="node1" presStyleIdx="2" presStyleCnt="4" custScaleX="319434" custScaleY="92643" custLinFactX="57444" custLinFactNeighborX="100000" custLinFactNeighborY="-62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5567C-18F7-47FA-86B8-99454F8F34BA}" type="pres">
      <dgm:prSet presAssocID="{049C0BE6-2618-4D8A-86EF-A14BE5B91105}" presName="childNode" presStyleLbl="revTx" presStyleIdx="0" presStyleCnt="0">
        <dgm:presLayoutVars>
          <dgm:bulletEnabled val="1"/>
        </dgm:presLayoutVars>
      </dgm:prSet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BE97E94A-498D-428C-9B1D-256230862A4F}" type="pres">
      <dgm:prSet presAssocID="{3A47320F-80F1-40C8-9FD5-753F69FA1D3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41E53DE-C8FE-487C-9972-2A2B54611708}" type="pres">
      <dgm:prSet presAssocID="{84EEA733-9A37-44D8-B63D-2CB886E972DD}" presName="node" presStyleCnt="0"/>
      <dgm:spPr/>
    </dgm:pt>
    <dgm:pt modelId="{6F8367D3-849C-44F3-9F84-8A56A084244A}" type="pres">
      <dgm:prSet presAssocID="{84EEA733-9A37-44D8-B63D-2CB886E972DD}" presName="parentNode" presStyleLbl="node1" presStyleIdx="3" presStyleCnt="4" custScaleX="307574" custScaleY="93350" custLinFactX="83085" custLinFactNeighborX="100000" custLinFactNeighborY="-151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8C0D5-68F3-4D3C-A336-C0CD35383029}" type="pres">
      <dgm:prSet presAssocID="{84EEA733-9A37-44D8-B63D-2CB886E972DD}" presName="childNode" presStyleLbl="revTx" presStyleIdx="0" presStyleCnt="0">
        <dgm:presLayoutVars>
          <dgm:bulletEnabled val="1"/>
        </dgm:presLayoutVars>
      </dgm:prSet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</dgm:ptLst>
  <dgm:cxnLst>
    <dgm:cxn modelId="{9BF9E82C-3540-4E6A-AFC5-38175BA74818}" type="presOf" srcId="{C569C430-7CA0-4E55-94C8-28F49891920C}" destId="{C4B90112-CB27-4E24-B1A7-9C570F0981B8}" srcOrd="0" destOrd="0" presId="urn:microsoft.com/office/officeart/2005/8/layout/radial2"/>
    <dgm:cxn modelId="{A978AEFD-A94D-4E9A-8577-8E037B213CE0}" srcId="{89854A86-418A-4B2C-85C5-6CDB4753F933}" destId="{84EEA733-9A37-44D8-B63D-2CB886E972DD}" srcOrd="2" destOrd="0" parTransId="{3A47320F-80F1-40C8-9FD5-753F69FA1D3B}" sibTransId="{B7B56852-9DE2-4AB9-B381-396D701DA06F}"/>
    <dgm:cxn modelId="{19250474-3E86-4796-AD69-D3C0B6EE01E9}" srcId="{89854A86-418A-4B2C-85C5-6CDB4753F933}" destId="{00CD2496-48BF-43C6-A77A-02CCE4A430BA}" srcOrd="0" destOrd="0" parTransId="{C569C430-7CA0-4E55-94C8-28F49891920C}" sibTransId="{CA0EF243-2765-4D28-8230-A513D3092882}"/>
    <dgm:cxn modelId="{80FE648C-F944-4799-A430-E6B0A30295DD}" type="presOf" srcId="{3A47320F-80F1-40C8-9FD5-753F69FA1D3B}" destId="{BE97E94A-498D-428C-9B1D-256230862A4F}" srcOrd="0" destOrd="0" presId="urn:microsoft.com/office/officeart/2005/8/layout/radial2"/>
    <dgm:cxn modelId="{F079BA02-0895-496F-8231-8B5833A675DA}" type="presOf" srcId="{84EEA733-9A37-44D8-B63D-2CB886E972DD}" destId="{6F8367D3-849C-44F3-9F84-8A56A084244A}" srcOrd="0" destOrd="0" presId="urn:microsoft.com/office/officeart/2005/8/layout/radial2"/>
    <dgm:cxn modelId="{E221347F-F721-455A-B629-92501E28BE65}" type="presOf" srcId="{00CD2496-48BF-43C6-A77A-02CCE4A430BA}" destId="{EBA6B958-DCE7-4263-88A9-BB104E0411D9}" srcOrd="0" destOrd="0" presId="urn:microsoft.com/office/officeart/2005/8/layout/radial2"/>
    <dgm:cxn modelId="{EF28C1BA-8D6F-4D2C-97EE-9F903B88EE4C}" type="presOf" srcId="{89854A86-418A-4B2C-85C5-6CDB4753F933}" destId="{F1F8B9B4-45C7-45BB-96A0-385BFD73BD22}" srcOrd="0" destOrd="0" presId="urn:microsoft.com/office/officeart/2005/8/layout/radial2"/>
    <dgm:cxn modelId="{E235CAB9-181C-4B2A-A818-D6BF818A1C80}" srcId="{89854A86-418A-4B2C-85C5-6CDB4753F933}" destId="{049C0BE6-2618-4D8A-86EF-A14BE5B91105}" srcOrd="1" destOrd="0" parTransId="{B0AD0FB4-41A4-48E2-8997-990096319598}" sibTransId="{F657F98D-F410-46D2-8B66-074DDEC76BFC}"/>
    <dgm:cxn modelId="{D3B174AD-0A50-4353-B837-03976542E558}" type="presOf" srcId="{B0AD0FB4-41A4-48E2-8997-990096319598}" destId="{A5D0228C-B838-40A3-B4A6-9D23FAEB1B0D}" srcOrd="0" destOrd="0" presId="urn:microsoft.com/office/officeart/2005/8/layout/radial2"/>
    <dgm:cxn modelId="{EC8174F4-F2FC-4CF8-AD19-AD8C6A1FF6F5}" type="presOf" srcId="{049C0BE6-2618-4D8A-86EF-A14BE5B91105}" destId="{17E20617-11C4-4A05-99DF-B6EA84AB873F}" srcOrd="0" destOrd="0" presId="urn:microsoft.com/office/officeart/2005/8/layout/radial2"/>
    <dgm:cxn modelId="{3B37C58A-72C6-4181-B1E9-9088D36EFCC4}" type="presParOf" srcId="{F1F8B9B4-45C7-45BB-96A0-385BFD73BD22}" destId="{82CB4228-0857-4617-9206-FAA095218FEF}" srcOrd="0" destOrd="0" presId="urn:microsoft.com/office/officeart/2005/8/layout/radial2"/>
    <dgm:cxn modelId="{DE9157BB-A00F-47C1-BD0C-7166B228B78B}" type="presParOf" srcId="{82CB4228-0857-4617-9206-FAA095218FEF}" destId="{D87E5D78-C1D8-4487-AD0B-92D66743D4D0}" srcOrd="0" destOrd="0" presId="urn:microsoft.com/office/officeart/2005/8/layout/radial2"/>
    <dgm:cxn modelId="{6C37F8AB-3381-402D-A1A2-540DEC477E78}" type="presParOf" srcId="{D87E5D78-C1D8-4487-AD0B-92D66743D4D0}" destId="{15BBA2E0-E282-4087-9A70-D79F6767CD40}" srcOrd="0" destOrd="0" presId="urn:microsoft.com/office/officeart/2005/8/layout/radial2"/>
    <dgm:cxn modelId="{9DFF2ABE-533F-4D17-BE4A-7B4BE0E56BE7}" type="presParOf" srcId="{D87E5D78-C1D8-4487-AD0B-92D66743D4D0}" destId="{65C78417-D0AB-47BA-8FFC-585879E54D2B}" srcOrd="1" destOrd="0" presId="urn:microsoft.com/office/officeart/2005/8/layout/radial2"/>
    <dgm:cxn modelId="{627A04EF-B95D-4B23-A414-E1204172C42C}" type="presParOf" srcId="{82CB4228-0857-4617-9206-FAA095218FEF}" destId="{C4B90112-CB27-4E24-B1A7-9C570F0981B8}" srcOrd="1" destOrd="0" presId="urn:microsoft.com/office/officeart/2005/8/layout/radial2"/>
    <dgm:cxn modelId="{A79F5937-4344-49A2-BCBE-7709BF9D1A18}" type="presParOf" srcId="{82CB4228-0857-4617-9206-FAA095218FEF}" destId="{7917337B-4BC4-4582-8222-24DF66130082}" srcOrd="2" destOrd="0" presId="urn:microsoft.com/office/officeart/2005/8/layout/radial2"/>
    <dgm:cxn modelId="{DB9ED91D-F693-471A-B1EC-51B50E3AD165}" type="presParOf" srcId="{7917337B-4BC4-4582-8222-24DF66130082}" destId="{EBA6B958-DCE7-4263-88A9-BB104E0411D9}" srcOrd="0" destOrd="0" presId="urn:microsoft.com/office/officeart/2005/8/layout/radial2"/>
    <dgm:cxn modelId="{A9CB9843-B09F-4AEF-BC5A-28831B02346C}" type="presParOf" srcId="{7917337B-4BC4-4582-8222-24DF66130082}" destId="{F8EEE5D5-016B-44A9-8F23-E68E230EA5CF}" srcOrd="1" destOrd="0" presId="urn:microsoft.com/office/officeart/2005/8/layout/radial2"/>
    <dgm:cxn modelId="{6298B6FE-5E3A-418E-8AB8-11E56528C52D}" type="presParOf" srcId="{82CB4228-0857-4617-9206-FAA095218FEF}" destId="{A5D0228C-B838-40A3-B4A6-9D23FAEB1B0D}" srcOrd="3" destOrd="0" presId="urn:microsoft.com/office/officeart/2005/8/layout/radial2"/>
    <dgm:cxn modelId="{D59579D8-4341-4CB8-B071-4C65317BBB58}" type="presParOf" srcId="{82CB4228-0857-4617-9206-FAA095218FEF}" destId="{287FCD1B-917B-45F6-9471-73D5C6D86672}" srcOrd="4" destOrd="0" presId="urn:microsoft.com/office/officeart/2005/8/layout/radial2"/>
    <dgm:cxn modelId="{07F0D3EA-297A-4648-821E-D1205DE739B1}" type="presParOf" srcId="{287FCD1B-917B-45F6-9471-73D5C6D86672}" destId="{17E20617-11C4-4A05-99DF-B6EA84AB873F}" srcOrd="0" destOrd="0" presId="urn:microsoft.com/office/officeart/2005/8/layout/radial2"/>
    <dgm:cxn modelId="{36298281-49F7-4240-B7CD-157DB0934F4D}" type="presParOf" srcId="{287FCD1B-917B-45F6-9471-73D5C6D86672}" destId="{5875567C-18F7-47FA-86B8-99454F8F34BA}" srcOrd="1" destOrd="0" presId="urn:microsoft.com/office/officeart/2005/8/layout/radial2"/>
    <dgm:cxn modelId="{A82E83E2-4892-4541-8487-7585F1846387}" type="presParOf" srcId="{82CB4228-0857-4617-9206-FAA095218FEF}" destId="{BE97E94A-498D-428C-9B1D-256230862A4F}" srcOrd="5" destOrd="0" presId="urn:microsoft.com/office/officeart/2005/8/layout/radial2"/>
    <dgm:cxn modelId="{B8C6F53B-F9F7-4232-A51B-9D920EFBD6DE}" type="presParOf" srcId="{82CB4228-0857-4617-9206-FAA095218FEF}" destId="{B41E53DE-C8FE-487C-9972-2A2B54611708}" srcOrd="6" destOrd="0" presId="urn:microsoft.com/office/officeart/2005/8/layout/radial2"/>
    <dgm:cxn modelId="{C2359A1B-B559-45B0-A766-CC2662B32BC2}" type="presParOf" srcId="{B41E53DE-C8FE-487C-9972-2A2B54611708}" destId="{6F8367D3-849C-44F3-9F84-8A56A084244A}" srcOrd="0" destOrd="0" presId="urn:microsoft.com/office/officeart/2005/8/layout/radial2"/>
    <dgm:cxn modelId="{533D7A2B-5BEB-4E69-BABF-8FA54A7F43ED}" type="presParOf" srcId="{B41E53DE-C8FE-487C-9972-2A2B54611708}" destId="{46F8C0D5-68F3-4D3C-A336-C0CD353830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64F46F-FBBC-4DEE-81EE-7974227A98C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1480F42-2D05-4877-B8CC-4630593276CB}">
      <dgm:prSet phldrT="[Текст]" custT="1"/>
      <dgm:spPr>
        <a:solidFill>
          <a:srgbClr val="FC7DFF">
            <a:alpha val="90000"/>
          </a:srgbClr>
        </a:solidFill>
        <a:ln>
          <a:solidFill>
            <a:srgbClr val="9E5ECE"/>
          </a:solidFill>
        </a:ln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Центр театрализации</a:t>
          </a:r>
          <a:endParaRPr lang="ru-RU" sz="2800" dirty="0">
            <a:solidFill>
              <a:srgbClr val="002060"/>
            </a:solidFill>
          </a:endParaRPr>
        </a:p>
      </dgm:t>
    </dgm:pt>
    <dgm:pt modelId="{F6D52E64-4D63-42A4-A1EA-F2A96E71DB2E}" type="parTrans" cxnId="{8F731D37-CAE9-4997-9836-8A8CCA77DB3B}">
      <dgm:prSet/>
      <dgm:spPr/>
      <dgm:t>
        <a:bodyPr/>
        <a:lstStyle/>
        <a:p>
          <a:endParaRPr lang="ru-RU"/>
        </a:p>
      </dgm:t>
    </dgm:pt>
    <dgm:pt modelId="{A554AFC1-487B-423D-9B0F-FEFCF17B7FB2}" type="sibTrans" cxnId="{8F731D37-CAE9-4997-9836-8A8CCA77DB3B}">
      <dgm:prSet/>
      <dgm:spPr/>
      <dgm:t>
        <a:bodyPr/>
        <a:lstStyle/>
        <a:p>
          <a:endParaRPr lang="ru-RU"/>
        </a:p>
      </dgm:t>
    </dgm:pt>
    <dgm:pt modelId="{C451B47A-C731-4C03-9A52-B170B2798BB0}">
      <dgm:prSet phldrT="[Текст]" custT="1"/>
      <dgm:spPr>
        <a:solidFill>
          <a:srgbClr val="FECAFF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Оборудование и атрибуты для сюжетно – ролевых игр</a:t>
          </a:r>
          <a:endParaRPr lang="ru-RU" sz="2400" dirty="0">
            <a:solidFill>
              <a:srgbClr val="002060"/>
            </a:solidFill>
          </a:endParaRPr>
        </a:p>
      </dgm:t>
    </dgm:pt>
    <dgm:pt modelId="{9727A84B-CB1F-4323-A3BC-DA9D0BE82DE1}" type="parTrans" cxnId="{70B8605A-2B9C-4963-A1AA-DEC8C23E3B72}">
      <dgm:prSet/>
      <dgm:spPr/>
      <dgm:t>
        <a:bodyPr/>
        <a:lstStyle/>
        <a:p>
          <a:endParaRPr lang="ru-RU"/>
        </a:p>
      </dgm:t>
    </dgm:pt>
    <dgm:pt modelId="{50FCF997-7939-45CF-A871-F4605D32C6ED}" type="sibTrans" cxnId="{70B8605A-2B9C-4963-A1AA-DEC8C23E3B72}">
      <dgm:prSet/>
      <dgm:spPr/>
      <dgm:t>
        <a:bodyPr/>
        <a:lstStyle/>
        <a:p>
          <a:endParaRPr lang="ru-RU"/>
        </a:p>
      </dgm:t>
    </dgm:pt>
    <dgm:pt modelId="{8FDDFD98-99E5-4B95-8EC4-BAB4B409A568}">
      <dgm:prSet phldrT="[Текст]" custT="1"/>
      <dgm:spPr>
        <a:solidFill>
          <a:srgbClr val="9E5ECE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Книжный центр</a:t>
          </a:r>
          <a:endParaRPr lang="ru-RU" sz="2800" dirty="0">
            <a:solidFill>
              <a:srgbClr val="002060"/>
            </a:solidFill>
          </a:endParaRPr>
        </a:p>
      </dgm:t>
    </dgm:pt>
    <dgm:pt modelId="{BC0A34C2-39D8-4087-A60A-BB5100FA2FC4}" type="parTrans" cxnId="{487AC7C6-8247-4BD2-9043-150469AF867B}">
      <dgm:prSet/>
      <dgm:spPr/>
      <dgm:t>
        <a:bodyPr/>
        <a:lstStyle/>
        <a:p>
          <a:endParaRPr lang="ru-RU"/>
        </a:p>
      </dgm:t>
    </dgm:pt>
    <dgm:pt modelId="{DCE6C1E5-67E2-4701-840C-6C832B6C3138}" type="sibTrans" cxnId="{487AC7C6-8247-4BD2-9043-150469AF867B}">
      <dgm:prSet/>
      <dgm:spPr/>
      <dgm:t>
        <a:bodyPr/>
        <a:lstStyle/>
        <a:p>
          <a:endParaRPr lang="ru-RU"/>
        </a:p>
      </dgm:t>
    </dgm:pt>
    <dgm:pt modelId="{4A2EA34C-2A26-437A-874D-3F09C880E8DD}">
      <dgm:prSet custT="1"/>
      <dgm:spPr>
        <a:solidFill>
          <a:srgbClr val="FC7DFF">
            <a:alpha val="90000"/>
          </a:srgbClr>
        </a:solidFill>
      </dgm:spPr>
      <dgm:t>
        <a:bodyPr/>
        <a:lstStyle/>
        <a:p>
          <a:r>
            <a:rPr lang="ru-RU" sz="3200" dirty="0" smtClean="0">
              <a:solidFill>
                <a:srgbClr val="002060"/>
              </a:solidFill>
            </a:rPr>
            <a:t>Центр речевой активности</a:t>
          </a:r>
          <a:endParaRPr lang="ru-RU" sz="3200" dirty="0">
            <a:solidFill>
              <a:srgbClr val="002060"/>
            </a:solidFill>
          </a:endParaRPr>
        </a:p>
      </dgm:t>
    </dgm:pt>
    <dgm:pt modelId="{564B955C-45BA-4F0B-805B-B19B0C0A7E60}" type="parTrans" cxnId="{D39EA8A3-86DE-484A-8BEA-7A771E532A9E}">
      <dgm:prSet/>
      <dgm:spPr/>
      <dgm:t>
        <a:bodyPr/>
        <a:lstStyle/>
        <a:p>
          <a:endParaRPr lang="ru-RU"/>
        </a:p>
      </dgm:t>
    </dgm:pt>
    <dgm:pt modelId="{402D8312-BFFB-4A89-BA02-81E38EF86BE0}" type="sibTrans" cxnId="{D39EA8A3-86DE-484A-8BEA-7A771E532A9E}">
      <dgm:prSet/>
      <dgm:spPr/>
      <dgm:t>
        <a:bodyPr/>
        <a:lstStyle/>
        <a:p>
          <a:endParaRPr lang="ru-RU"/>
        </a:p>
      </dgm:t>
    </dgm:pt>
    <dgm:pt modelId="{EF2B0C89-952B-466D-B3AE-007F5371B10C}" type="pres">
      <dgm:prSet presAssocID="{FC64F46F-FBBC-4DEE-81EE-7974227A98CE}" presName="compositeShape" presStyleCnt="0">
        <dgm:presLayoutVars>
          <dgm:dir/>
          <dgm:resizeHandles/>
        </dgm:presLayoutVars>
      </dgm:prSet>
      <dgm:spPr/>
    </dgm:pt>
    <dgm:pt modelId="{9E199807-1DF5-43BF-8FC1-E1D7E3C631C9}" type="pres">
      <dgm:prSet presAssocID="{FC64F46F-FBBC-4DEE-81EE-7974227A98CE}" presName="pyramid" presStyleLbl="node1" presStyleIdx="0" presStyleCnt="1" custScaleX="253588" custLinFactNeighborX="0" custLinFactNeighborY="-905"/>
      <dgm:spPr>
        <a:solidFill>
          <a:srgbClr val="D7B0E8"/>
        </a:solidFill>
        <a:ln>
          <a:solidFill>
            <a:srgbClr val="9E5ECE"/>
          </a:solidFill>
        </a:ln>
      </dgm:spPr>
    </dgm:pt>
    <dgm:pt modelId="{1D58F7E3-7B64-4128-B7B4-EF03F6AC5773}" type="pres">
      <dgm:prSet presAssocID="{FC64F46F-FBBC-4DEE-81EE-7974227A98CE}" presName="theList" presStyleCnt="0"/>
      <dgm:spPr/>
    </dgm:pt>
    <dgm:pt modelId="{00234DC8-9AA7-44C6-9DC3-1D4FA7E50BBB}" type="pres">
      <dgm:prSet presAssocID="{41480F42-2D05-4877-B8CC-4630593276CB}" presName="aNode" presStyleLbl="fgAcc1" presStyleIdx="0" presStyleCnt="4" custScaleX="120647" custScaleY="283979" custLinFactY="-54425" custLinFactNeighborX="1850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C9520-713B-47F7-99BC-081007113771}" type="pres">
      <dgm:prSet presAssocID="{41480F42-2D05-4877-B8CC-4630593276CB}" presName="aSpace" presStyleCnt="0"/>
      <dgm:spPr/>
    </dgm:pt>
    <dgm:pt modelId="{3EAA197A-F13E-471B-AF94-6D6C38570210}" type="pres">
      <dgm:prSet presAssocID="{C451B47A-C731-4C03-9A52-B170B2798BB0}" presName="aNode" presStyleLbl="fgAcc1" presStyleIdx="1" presStyleCnt="4" custAng="0" custScaleX="121836" custScaleY="359636" custLinFactY="-8365" custLinFactNeighborX="205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85C66-7BC2-42E9-BA8B-809D88056A7D}" type="pres">
      <dgm:prSet presAssocID="{C451B47A-C731-4C03-9A52-B170B2798BB0}" presName="aSpace" presStyleCnt="0"/>
      <dgm:spPr/>
    </dgm:pt>
    <dgm:pt modelId="{AA4C15E2-7691-45EF-B0C1-6AD287227CA6}" type="pres">
      <dgm:prSet presAssocID="{8FDDFD98-99E5-4B95-8EC4-BAB4B409A568}" presName="aNode" presStyleLbl="fgAcc1" presStyleIdx="2" presStyleCnt="4" custScaleX="118829" custScaleY="171301" custLinFactY="7126" custLinFactNeighborX="206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9BF6E-D45B-4F80-AD82-843FBC8D99EE}" type="pres">
      <dgm:prSet presAssocID="{8FDDFD98-99E5-4B95-8EC4-BAB4B409A568}" presName="aSpace" presStyleCnt="0"/>
      <dgm:spPr/>
    </dgm:pt>
    <dgm:pt modelId="{B53920FD-A109-41BC-A207-6B0BCD4A5D38}" type="pres">
      <dgm:prSet presAssocID="{4A2EA34C-2A26-437A-874D-3F09C880E8DD}" presName="aNode" presStyleLbl="fgAcc1" presStyleIdx="3" presStyleCnt="4" custScaleX="126513" custScaleY="361190" custLinFactY="35757" custLinFactNeighborX="221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FD40F-D2DA-43D6-A720-CE117349610C}" type="pres">
      <dgm:prSet presAssocID="{4A2EA34C-2A26-437A-874D-3F09C880E8DD}" presName="aSpace" presStyleCnt="0"/>
      <dgm:spPr/>
    </dgm:pt>
  </dgm:ptLst>
  <dgm:cxnLst>
    <dgm:cxn modelId="{8F731D37-CAE9-4997-9836-8A8CCA77DB3B}" srcId="{FC64F46F-FBBC-4DEE-81EE-7974227A98CE}" destId="{41480F42-2D05-4877-B8CC-4630593276CB}" srcOrd="0" destOrd="0" parTransId="{F6D52E64-4D63-42A4-A1EA-F2A96E71DB2E}" sibTransId="{A554AFC1-487B-423D-9B0F-FEFCF17B7FB2}"/>
    <dgm:cxn modelId="{1D5AEC5A-F83E-4D82-8703-DFE64C76F149}" type="presOf" srcId="{41480F42-2D05-4877-B8CC-4630593276CB}" destId="{00234DC8-9AA7-44C6-9DC3-1D4FA7E50BBB}" srcOrd="0" destOrd="0" presId="urn:microsoft.com/office/officeart/2005/8/layout/pyramid2"/>
    <dgm:cxn modelId="{487AC7C6-8247-4BD2-9043-150469AF867B}" srcId="{FC64F46F-FBBC-4DEE-81EE-7974227A98CE}" destId="{8FDDFD98-99E5-4B95-8EC4-BAB4B409A568}" srcOrd="2" destOrd="0" parTransId="{BC0A34C2-39D8-4087-A60A-BB5100FA2FC4}" sibTransId="{DCE6C1E5-67E2-4701-840C-6C832B6C3138}"/>
    <dgm:cxn modelId="{D39EA8A3-86DE-484A-8BEA-7A771E532A9E}" srcId="{FC64F46F-FBBC-4DEE-81EE-7974227A98CE}" destId="{4A2EA34C-2A26-437A-874D-3F09C880E8DD}" srcOrd="3" destOrd="0" parTransId="{564B955C-45BA-4F0B-805B-B19B0C0A7E60}" sibTransId="{402D8312-BFFB-4A89-BA02-81E38EF86BE0}"/>
    <dgm:cxn modelId="{7B748C2D-C9AB-4304-9ABF-73F9E1CE8AE5}" type="presOf" srcId="{C451B47A-C731-4C03-9A52-B170B2798BB0}" destId="{3EAA197A-F13E-471B-AF94-6D6C38570210}" srcOrd="0" destOrd="0" presId="urn:microsoft.com/office/officeart/2005/8/layout/pyramid2"/>
    <dgm:cxn modelId="{2107D1FE-BE5F-4F7C-9BF9-ACCB209DDC33}" type="presOf" srcId="{FC64F46F-FBBC-4DEE-81EE-7974227A98CE}" destId="{EF2B0C89-952B-466D-B3AE-007F5371B10C}" srcOrd="0" destOrd="0" presId="urn:microsoft.com/office/officeart/2005/8/layout/pyramid2"/>
    <dgm:cxn modelId="{3C03AE75-8C23-42B0-B7CB-683AAD62EBC0}" type="presOf" srcId="{4A2EA34C-2A26-437A-874D-3F09C880E8DD}" destId="{B53920FD-A109-41BC-A207-6B0BCD4A5D38}" srcOrd="0" destOrd="0" presId="urn:microsoft.com/office/officeart/2005/8/layout/pyramid2"/>
    <dgm:cxn modelId="{70B8605A-2B9C-4963-A1AA-DEC8C23E3B72}" srcId="{FC64F46F-FBBC-4DEE-81EE-7974227A98CE}" destId="{C451B47A-C731-4C03-9A52-B170B2798BB0}" srcOrd="1" destOrd="0" parTransId="{9727A84B-CB1F-4323-A3BC-DA9D0BE82DE1}" sibTransId="{50FCF997-7939-45CF-A871-F4605D32C6ED}"/>
    <dgm:cxn modelId="{E3C18EFB-9852-40D0-B08E-12999E64816E}" type="presOf" srcId="{8FDDFD98-99E5-4B95-8EC4-BAB4B409A568}" destId="{AA4C15E2-7691-45EF-B0C1-6AD287227CA6}" srcOrd="0" destOrd="0" presId="urn:microsoft.com/office/officeart/2005/8/layout/pyramid2"/>
    <dgm:cxn modelId="{C7B7408E-7784-4442-946D-78AC59E3BBF8}" type="presParOf" srcId="{EF2B0C89-952B-466D-B3AE-007F5371B10C}" destId="{9E199807-1DF5-43BF-8FC1-E1D7E3C631C9}" srcOrd="0" destOrd="0" presId="urn:microsoft.com/office/officeart/2005/8/layout/pyramid2"/>
    <dgm:cxn modelId="{83A34ED9-6639-4895-9780-FCB4744E4B4E}" type="presParOf" srcId="{EF2B0C89-952B-466D-B3AE-007F5371B10C}" destId="{1D58F7E3-7B64-4128-B7B4-EF03F6AC5773}" srcOrd="1" destOrd="0" presId="urn:microsoft.com/office/officeart/2005/8/layout/pyramid2"/>
    <dgm:cxn modelId="{F45CEAC8-54E8-49F5-8264-D0164A4E63C7}" type="presParOf" srcId="{1D58F7E3-7B64-4128-B7B4-EF03F6AC5773}" destId="{00234DC8-9AA7-44C6-9DC3-1D4FA7E50BBB}" srcOrd="0" destOrd="0" presId="urn:microsoft.com/office/officeart/2005/8/layout/pyramid2"/>
    <dgm:cxn modelId="{4F51B8F4-3D4D-4760-9B10-AA5E25A1DA61}" type="presParOf" srcId="{1D58F7E3-7B64-4128-B7B4-EF03F6AC5773}" destId="{E0FC9520-713B-47F7-99BC-081007113771}" srcOrd="1" destOrd="0" presId="urn:microsoft.com/office/officeart/2005/8/layout/pyramid2"/>
    <dgm:cxn modelId="{CC042701-A79F-4598-8677-B67C00C79BBB}" type="presParOf" srcId="{1D58F7E3-7B64-4128-B7B4-EF03F6AC5773}" destId="{3EAA197A-F13E-471B-AF94-6D6C38570210}" srcOrd="2" destOrd="0" presId="urn:microsoft.com/office/officeart/2005/8/layout/pyramid2"/>
    <dgm:cxn modelId="{CC57E4AE-ED1A-4CA9-BA82-83FD58135B89}" type="presParOf" srcId="{1D58F7E3-7B64-4128-B7B4-EF03F6AC5773}" destId="{76485C66-7BC2-42E9-BA8B-809D88056A7D}" srcOrd="3" destOrd="0" presId="urn:microsoft.com/office/officeart/2005/8/layout/pyramid2"/>
    <dgm:cxn modelId="{6A566BE4-3485-4F88-9334-4EE434B7BF85}" type="presParOf" srcId="{1D58F7E3-7B64-4128-B7B4-EF03F6AC5773}" destId="{AA4C15E2-7691-45EF-B0C1-6AD287227CA6}" srcOrd="4" destOrd="0" presId="urn:microsoft.com/office/officeart/2005/8/layout/pyramid2"/>
    <dgm:cxn modelId="{C8ABEC0F-351F-41C3-BA9A-CB8733493C6C}" type="presParOf" srcId="{1D58F7E3-7B64-4128-B7B4-EF03F6AC5773}" destId="{B419BF6E-D45B-4F80-AD82-843FBC8D99EE}" srcOrd="5" destOrd="0" presId="urn:microsoft.com/office/officeart/2005/8/layout/pyramid2"/>
    <dgm:cxn modelId="{E79DA901-0A7B-4DB7-9F4F-D74363782ACD}" type="presParOf" srcId="{1D58F7E3-7B64-4128-B7B4-EF03F6AC5773}" destId="{B53920FD-A109-41BC-A207-6B0BCD4A5D38}" srcOrd="6" destOrd="0" presId="urn:microsoft.com/office/officeart/2005/8/layout/pyramid2"/>
    <dgm:cxn modelId="{A4DB73D5-C172-4C39-BED9-F9CBB3DBDC35}" type="presParOf" srcId="{1D58F7E3-7B64-4128-B7B4-EF03F6AC5773}" destId="{90DFD40F-D2DA-43D6-A720-CE117349610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17545E-8715-4BD2-ABDE-B1D7E5D0EA8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F0A2FB-A7D0-45BD-BBFF-E64DBE3C8008}">
      <dgm:prSet phldrT="[Текст]" custT="1"/>
      <dgm:spPr>
        <a:solidFill>
          <a:srgbClr val="FC7DFF"/>
        </a:solidFill>
      </dgm:spPr>
      <dgm:t>
        <a:bodyPr/>
        <a:lstStyle/>
        <a:p>
          <a:r>
            <a:rPr lang="ru-RU" sz="2400" dirty="0" smtClean="0">
              <a:ln/>
              <a:solidFill>
                <a:srgbClr val="002060"/>
              </a:solidFill>
            </a:rPr>
            <a:t>Критерии подбора дидактического материала </a:t>
          </a:r>
          <a:endParaRPr lang="ru-RU" sz="2400" dirty="0">
            <a:ln/>
            <a:solidFill>
              <a:srgbClr val="002060"/>
            </a:solidFill>
          </a:endParaRPr>
        </a:p>
      </dgm:t>
    </dgm:pt>
    <dgm:pt modelId="{C47AC59B-AF5C-4B91-AE38-4807EC4A8EE1}" type="parTrans" cxnId="{8C46DC93-E6C7-4F7B-92D4-774D0FFA9EAB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C281954E-7460-468D-9DB5-CEB017467F86}" type="sibTrans" cxnId="{8C46DC93-E6C7-4F7B-92D4-774D0FFA9EAB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65EAC0BE-A17A-4234-868F-DBB9024C3009}">
      <dgm:prSet phldrT="[Текст]"/>
      <dgm:spPr>
        <a:solidFill>
          <a:srgbClr val="D7B0E8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Разнообразие материала</a:t>
          </a:r>
        </a:p>
      </dgm:t>
    </dgm:pt>
    <dgm:pt modelId="{B0AF3925-7A5A-4443-8F29-A2722A73CD91}" type="parTrans" cxnId="{6B1821B6-9F76-4F1C-B41A-BE28582197B2}">
      <dgm:prSet/>
      <dgm:spPr>
        <a:solidFill>
          <a:srgbClr val="D7B0E8"/>
        </a:solidFill>
      </dgm:spPr>
      <dgm:t>
        <a:bodyPr/>
        <a:lstStyle/>
        <a:p>
          <a:endParaRPr lang="ru-RU">
            <a:ln>
              <a:noFill/>
            </a:ln>
          </a:endParaRPr>
        </a:p>
      </dgm:t>
    </dgm:pt>
    <dgm:pt modelId="{7B3ADF43-D494-4F02-9ABA-A89E444120D7}" type="sibTrans" cxnId="{6B1821B6-9F76-4F1C-B41A-BE28582197B2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38556022-2A8C-4D63-9416-18C6FB40B925}">
      <dgm:prSet phldrT="[Текст]" custT="1"/>
      <dgm:spPr>
        <a:solidFill>
          <a:srgbClr val="FECAFF"/>
        </a:solidFill>
      </dgm:spPr>
      <dgm:t>
        <a:bodyPr/>
        <a:lstStyle/>
        <a:p>
          <a:r>
            <a:rPr lang="ru-RU" sz="2800" b="1" dirty="0" smtClean="0">
              <a:ln/>
              <a:solidFill>
                <a:srgbClr val="002060"/>
              </a:solidFill>
            </a:rPr>
            <a:t>Соответствие возрасту</a:t>
          </a:r>
        </a:p>
      </dgm:t>
    </dgm:pt>
    <dgm:pt modelId="{653744D4-297E-4A69-B892-7361D679E3F6}" type="parTrans" cxnId="{12B097BC-380E-4403-93D2-8534DFE8E557}">
      <dgm:prSet/>
      <dgm:spPr>
        <a:solidFill>
          <a:srgbClr val="FECAFF"/>
        </a:solidFill>
      </dgm:spPr>
      <dgm:t>
        <a:bodyPr/>
        <a:lstStyle/>
        <a:p>
          <a:endParaRPr lang="ru-RU">
            <a:ln>
              <a:noFill/>
            </a:ln>
          </a:endParaRPr>
        </a:p>
      </dgm:t>
    </dgm:pt>
    <dgm:pt modelId="{8BF73F49-A3CB-418A-A30F-EFE5DADB5423}" type="sibTrans" cxnId="{12B097BC-380E-4403-93D2-8534DFE8E55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88F3625A-DA7A-4E38-A346-E0ADE18440B6}">
      <dgm:prSet phldrT="[Текст]" custT="1"/>
      <dgm:spPr>
        <a:solidFill>
          <a:srgbClr val="9E5ECE"/>
        </a:solidFill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</a:rPr>
            <a:t>Доступность</a:t>
          </a:r>
        </a:p>
      </dgm:t>
    </dgm:pt>
    <dgm:pt modelId="{562F77DB-C780-4D78-ABD7-D727D8A69B87}" type="parTrans" cxnId="{81D9592C-68F5-4398-BB47-1EB187E2FAB3}">
      <dgm:prSet/>
      <dgm:spPr>
        <a:solidFill>
          <a:srgbClr val="9E5ECE"/>
        </a:solidFill>
      </dgm:spPr>
      <dgm:t>
        <a:bodyPr/>
        <a:lstStyle/>
        <a:p>
          <a:endParaRPr lang="ru-RU">
            <a:ln>
              <a:noFill/>
            </a:ln>
          </a:endParaRPr>
        </a:p>
      </dgm:t>
    </dgm:pt>
    <dgm:pt modelId="{175BF17F-9D8B-466C-ABE9-62D663E34FE2}" type="sibTrans" cxnId="{81D9592C-68F5-4398-BB47-1EB187E2FAB3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9F92744E-7066-47DA-9C4F-ED673242B852}">
      <dgm:prSet/>
      <dgm:spPr>
        <a:solidFill>
          <a:srgbClr val="FECAFF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Системность</a:t>
          </a:r>
        </a:p>
      </dgm:t>
    </dgm:pt>
    <dgm:pt modelId="{B72A83E4-881F-44DF-AF8C-AE363C733739}" type="parTrans" cxnId="{4709D370-163E-48BA-9F45-65B0DD9C15F6}">
      <dgm:prSet/>
      <dgm:spPr>
        <a:solidFill>
          <a:srgbClr val="FECAFF"/>
        </a:solidFill>
      </dgm:spPr>
      <dgm:t>
        <a:bodyPr/>
        <a:lstStyle/>
        <a:p>
          <a:endParaRPr lang="ru-RU"/>
        </a:p>
      </dgm:t>
    </dgm:pt>
    <dgm:pt modelId="{78A2A13E-C17E-49B6-BF68-693E6539313B}" type="sibTrans" cxnId="{4709D370-163E-48BA-9F45-65B0DD9C15F6}">
      <dgm:prSet/>
      <dgm:spPr/>
      <dgm:t>
        <a:bodyPr/>
        <a:lstStyle/>
        <a:p>
          <a:endParaRPr lang="ru-RU"/>
        </a:p>
      </dgm:t>
    </dgm:pt>
    <dgm:pt modelId="{DABA5635-7A0C-47D2-A986-8EBC1AC016AF}">
      <dgm:prSet/>
      <dgm:spPr>
        <a:solidFill>
          <a:srgbClr val="D7B0E8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Эстетика оформления</a:t>
          </a:r>
        </a:p>
      </dgm:t>
    </dgm:pt>
    <dgm:pt modelId="{51144114-C0C9-4CEC-B807-D60A9787841D}" type="parTrans" cxnId="{2FF363AE-8CCB-4EC4-8DA5-E3E6AABCF94D}">
      <dgm:prSet/>
      <dgm:spPr>
        <a:solidFill>
          <a:srgbClr val="D7B0E8"/>
        </a:solidFill>
      </dgm:spPr>
      <dgm:t>
        <a:bodyPr/>
        <a:lstStyle/>
        <a:p>
          <a:endParaRPr lang="ru-RU"/>
        </a:p>
      </dgm:t>
    </dgm:pt>
    <dgm:pt modelId="{ED3E60A5-1E0A-4B04-B2D3-37BF428446C8}" type="sibTrans" cxnId="{2FF363AE-8CCB-4EC4-8DA5-E3E6AABCF94D}">
      <dgm:prSet/>
      <dgm:spPr/>
      <dgm:t>
        <a:bodyPr/>
        <a:lstStyle/>
        <a:p>
          <a:endParaRPr lang="ru-RU"/>
        </a:p>
      </dgm:t>
    </dgm:pt>
    <dgm:pt modelId="{1077D192-45E6-4081-85F0-1A439E1A5EE6}" type="pres">
      <dgm:prSet presAssocID="{C317545E-8715-4BD2-ABDE-B1D7E5D0EA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CEEBA5-AB9A-40C4-8700-CB39BAA945CB}" type="pres">
      <dgm:prSet presAssocID="{BCF0A2FB-A7D0-45BD-BBFF-E64DBE3C8008}" presName="centerShape" presStyleLbl="node0" presStyleIdx="0" presStyleCnt="1" custScaleX="120855" custScaleY="74889" custLinFactNeighborX="-1176" custLinFactNeighborY="290"/>
      <dgm:spPr/>
      <dgm:t>
        <a:bodyPr/>
        <a:lstStyle/>
        <a:p>
          <a:endParaRPr lang="ru-RU"/>
        </a:p>
      </dgm:t>
    </dgm:pt>
    <dgm:pt modelId="{D30650DB-2878-4C49-ADF7-4CC5A3681F54}" type="pres">
      <dgm:prSet presAssocID="{B0AF3925-7A5A-4443-8F29-A2722A73CD91}" presName="parTrans" presStyleLbl="bgSibTrans2D1" presStyleIdx="0" presStyleCnt="5" custLinFactNeighborX="256" custLinFactNeighborY="-6887"/>
      <dgm:spPr/>
      <dgm:t>
        <a:bodyPr/>
        <a:lstStyle/>
        <a:p>
          <a:endParaRPr lang="ru-RU"/>
        </a:p>
      </dgm:t>
    </dgm:pt>
    <dgm:pt modelId="{03253B76-1D29-47CB-86E5-D6690C678DB4}" type="pres">
      <dgm:prSet presAssocID="{65EAC0BE-A17A-4234-868F-DBB9024C3009}" presName="node" presStyleLbl="node1" presStyleIdx="0" presStyleCnt="5" custScaleY="111799" custRadScaleRad="105302" custRadScaleInc="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87883-10B2-4F0A-B124-6AD99A65A1E8}" type="pres">
      <dgm:prSet presAssocID="{653744D4-297E-4A69-B892-7361D679E3F6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D8231CD-E100-4763-8EF5-D1AF7C4D9E36}" type="pres">
      <dgm:prSet presAssocID="{38556022-2A8C-4D63-9416-18C6FB40B925}" presName="node" presStyleLbl="node1" presStyleIdx="1" presStyleCnt="5" custScaleX="97955" custScaleY="124794" custRadScaleRad="108952" custRadScaleInc="-1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AB17C-F6A3-4204-80B9-6698A0F718D7}" type="pres">
      <dgm:prSet presAssocID="{562F77DB-C780-4D78-ABD7-D727D8A69B87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1E7BECF1-1492-4148-B0DD-E6E93210B446}" type="pres">
      <dgm:prSet presAssocID="{88F3625A-DA7A-4E38-A346-E0ADE18440B6}" presName="node" presStyleLbl="node1" presStyleIdx="2" presStyleCnt="5" custScaleX="136652" custScaleY="95943" custRadScaleRad="86618" custRadScaleInc="-4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88430-CDD7-4C06-B1CD-D0BC741B35E9}" type="pres">
      <dgm:prSet presAssocID="{B72A83E4-881F-44DF-AF8C-AE363C733739}" presName="parTrans" presStyleLbl="bgSibTrans2D1" presStyleIdx="3" presStyleCnt="5" custScaleX="74856" custScaleY="125998" custLinFactNeighborX="-6139" custLinFactNeighborY="3001"/>
      <dgm:spPr/>
      <dgm:t>
        <a:bodyPr/>
        <a:lstStyle/>
        <a:p>
          <a:endParaRPr lang="ru-RU"/>
        </a:p>
      </dgm:t>
    </dgm:pt>
    <dgm:pt modelId="{E31C9385-2660-437A-B0D3-1B8EE7219CD1}" type="pres">
      <dgm:prSet presAssocID="{9F92744E-7066-47DA-9C4F-ED673242B852}" presName="node" presStyleLbl="node1" presStyleIdx="3" presStyleCnt="5" custScaleX="101207" custScaleY="124992" custRadScaleRad="105914" custRadScaleInc="1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2B9A5-97D4-46BF-97ED-12272D10823E}" type="pres">
      <dgm:prSet presAssocID="{51144114-C0C9-4CEC-B807-D60A9787841D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AD5E07C2-AAB5-4BAF-822C-FB22A7506A18}" type="pres">
      <dgm:prSet presAssocID="{DABA5635-7A0C-47D2-A986-8EBC1AC016AF}" presName="node" presStyleLbl="node1" presStyleIdx="4" presStyleCnt="5" custScaleX="112623" custScaleY="11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821B6-9F76-4F1C-B41A-BE28582197B2}" srcId="{BCF0A2FB-A7D0-45BD-BBFF-E64DBE3C8008}" destId="{65EAC0BE-A17A-4234-868F-DBB9024C3009}" srcOrd="0" destOrd="0" parTransId="{B0AF3925-7A5A-4443-8F29-A2722A73CD91}" sibTransId="{7B3ADF43-D494-4F02-9ABA-A89E444120D7}"/>
    <dgm:cxn modelId="{81D9592C-68F5-4398-BB47-1EB187E2FAB3}" srcId="{BCF0A2FB-A7D0-45BD-BBFF-E64DBE3C8008}" destId="{88F3625A-DA7A-4E38-A346-E0ADE18440B6}" srcOrd="2" destOrd="0" parTransId="{562F77DB-C780-4D78-ABD7-D727D8A69B87}" sibTransId="{175BF17F-9D8B-466C-ABE9-62D663E34FE2}"/>
    <dgm:cxn modelId="{73E52AB4-06F3-4B16-B144-CCFA9260490C}" type="presOf" srcId="{653744D4-297E-4A69-B892-7361D679E3F6}" destId="{6D487883-10B2-4F0A-B124-6AD99A65A1E8}" srcOrd="0" destOrd="0" presId="urn:microsoft.com/office/officeart/2005/8/layout/radial4"/>
    <dgm:cxn modelId="{3D9C585A-C6E7-4014-B122-381E6D9A4A58}" type="presOf" srcId="{DABA5635-7A0C-47D2-A986-8EBC1AC016AF}" destId="{AD5E07C2-AAB5-4BAF-822C-FB22A7506A18}" srcOrd="0" destOrd="0" presId="urn:microsoft.com/office/officeart/2005/8/layout/radial4"/>
    <dgm:cxn modelId="{1EB12501-0485-475D-BBC0-0C7EAE845699}" type="presOf" srcId="{562F77DB-C780-4D78-ABD7-D727D8A69B87}" destId="{AEAAB17C-F6A3-4204-80B9-6698A0F718D7}" srcOrd="0" destOrd="0" presId="urn:microsoft.com/office/officeart/2005/8/layout/radial4"/>
    <dgm:cxn modelId="{5C6A6F71-9B77-43DD-BB04-8D4DF28DC4F2}" type="presOf" srcId="{BCF0A2FB-A7D0-45BD-BBFF-E64DBE3C8008}" destId="{54CEEBA5-AB9A-40C4-8700-CB39BAA945CB}" srcOrd="0" destOrd="0" presId="urn:microsoft.com/office/officeart/2005/8/layout/radial4"/>
    <dgm:cxn modelId="{2FF363AE-8CCB-4EC4-8DA5-E3E6AABCF94D}" srcId="{BCF0A2FB-A7D0-45BD-BBFF-E64DBE3C8008}" destId="{DABA5635-7A0C-47D2-A986-8EBC1AC016AF}" srcOrd="4" destOrd="0" parTransId="{51144114-C0C9-4CEC-B807-D60A9787841D}" sibTransId="{ED3E60A5-1E0A-4B04-B2D3-37BF428446C8}"/>
    <dgm:cxn modelId="{12B097BC-380E-4403-93D2-8534DFE8E557}" srcId="{BCF0A2FB-A7D0-45BD-BBFF-E64DBE3C8008}" destId="{38556022-2A8C-4D63-9416-18C6FB40B925}" srcOrd="1" destOrd="0" parTransId="{653744D4-297E-4A69-B892-7361D679E3F6}" sibTransId="{8BF73F49-A3CB-418A-A30F-EFE5DADB5423}"/>
    <dgm:cxn modelId="{3748909C-8601-4F4C-8F8E-AA51DCC476D6}" type="presOf" srcId="{B0AF3925-7A5A-4443-8F29-A2722A73CD91}" destId="{D30650DB-2878-4C49-ADF7-4CC5A3681F54}" srcOrd="0" destOrd="0" presId="urn:microsoft.com/office/officeart/2005/8/layout/radial4"/>
    <dgm:cxn modelId="{07CD2B46-1FB5-41A5-BD42-A7DF85FD54A5}" type="presOf" srcId="{65EAC0BE-A17A-4234-868F-DBB9024C3009}" destId="{03253B76-1D29-47CB-86E5-D6690C678DB4}" srcOrd="0" destOrd="0" presId="urn:microsoft.com/office/officeart/2005/8/layout/radial4"/>
    <dgm:cxn modelId="{4709D370-163E-48BA-9F45-65B0DD9C15F6}" srcId="{BCF0A2FB-A7D0-45BD-BBFF-E64DBE3C8008}" destId="{9F92744E-7066-47DA-9C4F-ED673242B852}" srcOrd="3" destOrd="0" parTransId="{B72A83E4-881F-44DF-AF8C-AE363C733739}" sibTransId="{78A2A13E-C17E-49B6-BF68-693E6539313B}"/>
    <dgm:cxn modelId="{B493CE7D-BAEC-4F19-B084-DE4F0DEF2474}" type="presOf" srcId="{88F3625A-DA7A-4E38-A346-E0ADE18440B6}" destId="{1E7BECF1-1492-4148-B0DD-E6E93210B446}" srcOrd="0" destOrd="0" presId="urn:microsoft.com/office/officeart/2005/8/layout/radial4"/>
    <dgm:cxn modelId="{2108710C-CAC5-4066-A9E8-926526D8B56F}" type="presOf" srcId="{B72A83E4-881F-44DF-AF8C-AE363C733739}" destId="{7B888430-CDD7-4C06-B1CD-D0BC741B35E9}" srcOrd="0" destOrd="0" presId="urn:microsoft.com/office/officeart/2005/8/layout/radial4"/>
    <dgm:cxn modelId="{8C46DC93-E6C7-4F7B-92D4-774D0FFA9EAB}" srcId="{C317545E-8715-4BD2-ABDE-B1D7E5D0EA89}" destId="{BCF0A2FB-A7D0-45BD-BBFF-E64DBE3C8008}" srcOrd="0" destOrd="0" parTransId="{C47AC59B-AF5C-4B91-AE38-4807EC4A8EE1}" sibTransId="{C281954E-7460-468D-9DB5-CEB017467F86}"/>
    <dgm:cxn modelId="{0FF446D8-211A-4D8D-9697-5D04C53FBC7C}" type="presOf" srcId="{51144114-C0C9-4CEC-B807-D60A9787841D}" destId="{2042B9A5-97D4-46BF-97ED-12272D10823E}" srcOrd="0" destOrd="0" presId="urn:microsoft.com/office/officeart/2005/8/layout/radial4"/>
    <dgm:cxn modelId="{BED96AD3-AA4E-4D02-A004-29347E6C4327}" type="presOf" srcId="{C317545E-8715-4BD2-ABDE-B1D7E5D0EA89}" destId="{1077D192-45E6-4081-85F0-1A439E1A5EE6}" srcOrd="0" destOrd="0" presId="urn:microsoft.com/office/officeart/2005/8/layout/radial4"/>
    <dgm:cxn modelId="{CFCED45C-6214-4A4A-A505-B34E890396B2}" type="presOf" srcId="{38556022-2A8C-4D63-9416-18C6FB40B925}" destId="{BD8231CD-E100-4763-8EF5-D1AF7C4D9E36}" srcOrd="0" destOrd="0" presId="urn:microsoft.com/office/officeart/2005/8/layout/radial4"/>
    <dgm:cxn modelId="{23AEFF05-66CD-4A60-8244-03D0630BE187}" type="presOf" srcId="{9F92744E-7066-47DA-9C4F-ED673242B852}" destId="{E31C9385-2660-437A-B0D3-1B8EE7219CD1}" srcOrd="0" destOrd="0" presId="urn:microsoft.com/office/officeart/2005/8/layout/radial4"/>
    <dgm:cxn modelId="{A34147FD-26CD-4DEF-946C-2E4A1BBCBB81}" type="presParOf" srcId="{1077D192-45E6-4081-85F0-1A439E1A5EE6}" destId="{54CEEBA5-AB9A-40C4-8700-CB39BAA945CB}" srcOrd="0" destOrd="0" presId="urn:microsoft.com/office/officeart/2005/8/layout/radial4"/>
    <dgm:cxn modelId="{E8FE5590-7F6F-4E99-BCD1-8EFCD7DA8285}" type="presParOf" srcId="{1077D192-45E6-4081-85F0-1A439E1A5EE6}" destId="{D30650DB-2878-4C49-ADF7-4CC5A3681F54}" srcOrd="1" destOrd="0" presId="urn:microsoft.com/office/officeart/2005/8/layout/radial4"/>
    <dgm:cxn modelId="{2515B9C5-4BC0-4979-BCC8-F1D3D2CC85D6}" type="presParOf" srcId="{1077D192-45E6-4081-85F0-1A439E1A5EE6}" destId="{03253B76-1D29-47CB-86E5-D6690C678DB4}" srcOrd="2" destOrd="0" presId="urn:microsoft.com/office/officeart/2005/8/layout/radial4"/>
    <dgm:cxn modelId="{4E2828CE-A81E-498A-A283-ABAC8C833749}" type="presParOf" srcId="{1077D192-45E6-4081-85F0-1A439E1A5EE6}" destId="{6D487883-10B2-4F0A-B124-6AD99A65A1E8}" srcOrd="3" destOrd="0" presId="urn:microsoft.com/office/officeart/2005/8/layout/radial4"/>
    <dgm:cxn modelId="{0AE33C3A-269C-4976-B60F-2FB832167A5F}" type="presParOf" srcId="{1077D192-45E6-4081-85F0-1A439E1A5EE6}" destId="{BD8231CD-E100-4763-8EF5-D1AF7C4D9E36}" srcOrd="4" destOrd="0" presId="urn:microsoft.com/office/officeart/2005/8/layout/radial4"/>
    <dgm:cxn modelId="{DAB5AEFD-6EC6-4306-872D-783D0247603E}" type="presParOf" srcId="{1077D192-45E6-4081-85F0-1A439E1A5EE6}" destId="{AEAAB17C-F6A3-4204-80B9-6698A0F718D7}" srcOrd="5" destOrd="0" presId="urn:microsoft.com/office/officeart/2005/8/layout/radial4"/>
    <dgm:cxn modelId="{1A49DA59-DE28-4CC8-BC7E-2003AF1E0CDD}" type="presParOf" srcId="{1077D192-45E6-4081-85F0-1A439E1A5EE6}" destId="{1E7BECF1-1492-4148-B0DD-E6E93210B446}" srcOrd="6" destOrd="0" presId="urn:microsoft.com/office/officeart/2005/8/layout/radial4"/>
    <dgm:cxn modelId="{7610C5D7-D699-4CE6-8B24-3C43D353DD8F}" type="presParOf" srcId="{1077D192-45E6-4081-85F0-1A439E1A5EE6}" destId="{7B888430-CDD7-4C06-B1CD-D0BC741B35E9}" srcOrd="7" destOrd="0" presId="urn:microsoft.com/office/officeart/2005/8/layout/radial4"/>
    <dgm:cxn modelId="{AFF8F106-4C86-4F2B-8336-9C79924417F6}" type="presParOf" srcId="{1077D192-45E6-4081-85F0-1A439E1A5EE6}" destId="{E31C9385-2660-437A-B0D3-1B8EE7219CD1}" srcOrd="8" destOrd="0" presId="urn:microsoft.com/office/officeart/2005/8/layout/radial4"/>
    <dgm:cxn modelId="{A88005B3-0F61-4CB8-B743-7D793D04062E}" type="presParOf" srcId="{1077D192-45E6-4081-85F0-1A439E1A5EE6}" destId="{2042B9A5-97D4-46BF-97ED-12272D10823E}" srcOrd="9" destOrd="0" presId="urn:microsoft.com/office/officeart/2005/8/layout/radial4"/>
    <dgm:cxn modelId="{4D9DA84B-F3DC-40B0-A8C6-E5A6A912C817}" type="presParOf" srcId="{1077D192-45E6-4081-85F0-1A439E1A5EE6}" destId="{AD5E07C2-AAB5-4BAF-822C-FB22A7506A18}" srcOrd="10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172139-D6EE-4699-8C97-21497A966A3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2C72543-CF79-48DC-A58B-05ED0707831A}">
      <dgm:prSet phldrT="[Текст]" custT="1"/>
      <dgm:spPr>
        <a:solidFill>
          <a:srgbClr val="D7B0E8"/>
        </a:solidFill>
      </dgm:spPr>
      <dgm:t>
        <a:bodyPr/>
        <a:lstStyle/>
        <a:p>
          <a:pPr algn="ctr"/>
          <a:endParaRPr lang="ru-RU" sz="2800" dirty="0" smtClean="0"/>
        </a:p>
        <a:p>
          <a:pPr algn="l"/>
          <a:endParaRPr lang="ru-RU" sz="2800" dirty="0" smtClean="0"/>
        </a:p>
        <a:p>
          <a:pPr algn="l"/>
          <a:r>
            <a:rPr lang="ru-RU" sz="3600" dirty="0" smtClean="0">
              <a:solidFill>
                <a:srgbClr val="7030A0"/>
              </a:solidFill>
            </a:rPr>
            <a:t>Грамотная организация речевой развивающей среды  создаёт благоприятные условия для формирования связной речи детей не только в специально организованном обучении, но и в самостоятельной детской деятельности, и в естественной обстановке живой разговорной речи.  </a:t>
          </a:r>
        </a:p>
        <a:p>
          <a:pPr algn="ctr"/>
          <a:endParaRPr lang="ru-RU" sz="3200" dirty="0" smtClean="0">
            <a:solidFill>
              <a:srgbClr val="7030A0"/>
            </a:solidFill>
          </a:endParaRPr>
        </a:p>
        <a:p>
          <a:pPr algn="ctr"/>
          <a:endParaRPr lang="ru-RU" sz="3200" dirty="0"/>
        </a:p>
      </dgm:t>
    </dgm:pt>
    <dgm:pt modelId="{1A4C5FF3-1A63-4A2D-9FFB-862B84DE156A}" type="parTrans" cxnId="{7D0F8EC1-9D77-44FB-89C7-CF9191F3DBE6}">
      <dgm:prSet/>
      <dgm:spPr/>
      <dgm:t>
        <a:bodyPr/>
        <a:lstStyle/>
        <a:p>
          <a:endParaRPr lang="ru-RU"/>
        </a:p>
      </dgm:t>
    </dgm:pt>
    <dgm:pt modelId="{986C9237-86F6-4506-BBAF-A7864F4F71FB}" type="sibTrans" cxnId="{7D0F8EC1-9D77-44FB-89C7-CF9191F3DBE6}">
      <dgm:prSet/>
      <dgm:spPr/>
      <dgm:t>
        <a:bodyPr/>
        <a:lstStyle/>
        <a:p>
          <a:endParaRPr lang="ru-RU"/>
        </a:p>
      </dgm:t>
    </dgm:pt>
    <dgm:pt modelId="{AF12A628-BE39-472B-938B-9C478DF82B2C}" type="pres">
      <dgm:prSet presAssocID="{C8172139-D6EE-4699-8C97-21497A966A3C}" presName="linearFlow" presStyleCnt="0">
        <dgm:presLayoutVars>
          <dgm:dir/>
          <dgm:resizeHandles val="exact"/>
        </dgm:presLayoutVars>
      </dgm:prSet>
      <dgm:spPr/>
    </dgm:pt>
    <dgm:pt modelId="{C1CE6168-531A-49C1-9590-1C83E5210E0C}" type="pres">
      <dgm:prSet presAssocID="{02C72543-CF79-48DC-A58B-05ED0707831A}" presName="composite" presStyleCnt="0"/>
      <dgm:spPr/>
    </dgm:pt>
    <dgm:pt modelId="{E50BCCDB-94D3-4B58-9D17-16737BE9304C}" type="pres">
      <dgm:prSet presAssocID="{02C72543-CF79-48DC-A58B-05ED0707831A}" presName="imgShp" presStyleLbl="fgImgPlace1" presStyleIdx="0" presStyleCnt="1" custScaleX="70784" custScaleY="168545" custLinFactNeighborX="-21366" custLinFactNeighborY="-667"/>
      <dgm:spPr>
        <a:solidFill>
          <a:srgbClr val="FECAFF"/>
        </a:solidFill>
        <a:ln>
          <a:solidFill>
            <a:srgbClr val="7030A0"/>
          </a:solidFill>
        </a:ln>
      </dgm:spPr>
    </dgm:pt>
    <dgm:pt modelId="{849E0219-5B6F-45B4-8A90-C55179F398B1}" type="pres">
      <dgm:prSet presAssocID="{02C72543-CF79-48DC-A58B-05ED0707831A}" presName="txShp" presStyleLbl="node1" presStyleIdx="0" presStyleCnt="1" custScaleX="150376" custScaleY="167936" custLinFactNeighborX="0" custLinFactNeighborY="-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5D059C-8EB5-4280-954D-03019970872A}" type="presOf" srcId="{C8172139-D6EE-4699-8C97-21497A966A3C}" destId="{AF12A628-BE39-472B-938B-9C478DF82B2C}" srcOrd="0" destOrd="0" presId="urn:microsoft.com/office/officeart/2005/8/layout/vList3"/>
    <dgm:cxn modelId="{3EAB2198-1DB4-4421-8A56-980548F8BAD1}" type="presOf" srcId="{02C72543-CF79-48DC-A58B-05ED0707831A}" destId="{849E0219-5B6F-45B4-8A90-C55179F398B1}" srcOrd="0" destOrd="0" presId="urn:microsoft.com/office/officeart/2005/8/layout/vList3"/>
    <dgm:cxn modelId="{7D0F8EC1-9D77-44FB-89C7-CF9191F3DBE6}" srcId="{C8172139-D6EE-4699-8C97-21497A966A3C}" destId="{02C72543-CF79-48DC-A58B-05ED0707831A}" srcOrd="0" destOrd="0" parTransId="{1A4C5FF3-1A63-4A2D-9FFB-862B84DE156A}" sibTransId="{986C9237-86F6-4506-BBAF-A7864F4F71FB}"/>
    <dgm:cxn modelId="{C98DF4F9-CFA7-4229-B4AA-312060E1AB19}" type="presParOf" srcId="{AF12A628-BE39-472B-938B-9C478DF82B2C}" destId="{C1CE6168-531A-49C1-9590-1C83E5210E0C}" srcOrd="0" destOrd="0" presId="urn:microsoft.com/office/officeart/2005/8/layout/vList3"/>
    <dgm:cxn modelId="{9204F120-957D-4586-9655-1E172916EBDA}" type="presParOf" srcId="{C1CE6168-531A-49C1-9590-1C83E5210E0C}" destId="{E50BCCDB-94D3-4B58-9D17-16737BE9304C}" srcOrd="0" destOrd="0" presId="urn:microsoft.com/office/officeart/2005/8/layout/vList3"/>
    <dgm:cxn modelId="{9DF90161-BFF9-44B0-8342-8A8173A03C70}" type="presParOf" srcId="{C1CE6168-531A-49C1-9590-1C83E5210E0C}" destId="{849E0219-5B6F-45B4-8A90-C55179F398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735B3-249A-4498-9373-5B01100959B7}">
      <dsp:nvSpPr>
        <dsp:cNvPr id="0" name=""/>
        <dsp:cNvSpPr/>
      </dsp:nvSpPr>
      <dsp:spPr>
        <a:xfrm>
          <a:off x="3523084" y="361173"/>
          <a:ext cx="7830716" cy="4571162"/>
        </a:xfrm>
        <a:prstGeom prst="rightArrow">
          <a:avLst>
            <a:gd name="adj1" fmla="val 75000"/>
            <a:gd name="adj2" fmla="val 50000"/>
          </a:avLst>
        </a:prstGeom>
        <a:solidFill>
          <a:srgbClr val="FECAFF">
            <a:alpha val="90000"/>
          </a:srgbClr>
        </a:solidFill>
        <a:ln w="12700" cap="flat" cmpd="sng" algn="ctr">
          <a:solidFill>
            <a:srgbClr val="7030A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rgbClr val="7030A0"/>
              </a:solidFill>
            </a:rPr>
            <a:t>смысловое развернутое высказывание, обеспечивающее общение и взаимопонимание, обеспечивающее коммуникативную функцию речи </a:t>
          </a:r>
          <a:endParaRPr lang="ru-RU" sz="3600" kern="1200" dirty="0">
            <a:solidFill>
              <a:srgbClr val="7030A0"/>
            </a:solidFill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solidFill>
              <a:srgbClr val="7030A0"/>
            </a:solidFill>
          </a:endParaRPr>
        </a:p>
      </dsp:txBody>
      <dsp:txXfrm>
        <a:off x="3523084" y="932568"/>
        <a:ext cx="6116530" cy="3428372"/>
      </dsp:txXfrm>
    </dsp:sp>
    <dsp:sp modelId="{27274E66-E4F0-4AD4-8C8B-24DFA9D7AEA5}">
      <dsp:nvSpPr>
        <dsp:cNvPr id="0" name=""/>
        <dsp:cNvSpPr/>
      </dsp:nvSpPr>
      <dsp:spPr>
        <a:xfrm>
          <a:off x="0" y="237613"/>
          <a:ext cx="3497561" cy="4694749"/>
        </a:xfrm>
        <a:prstGeom prst="roundRect">
          <a:avLst/>
        </a:prstGeom>
        <a:solidFill>
          <a:srgbClr val="D7B0E8"/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rgbClr val="7030A0"/>
              </a:solidFill>
            </a:rPr>
            <a:t>Связная речь</a:t>
          </a:r>
          <a:endParaRPr lang="ru-RU" sz="6200" kern="1200" dirty="0">
            <a:solidFill>
              <a:srgbClr val="7030A0"/>
            </a:solidFill>
          </a:endParaRPr>
        </a:p>
      </dsp:txBody>
      <dsp:txXfrm>
        <a:off x="170737" y="408350"/>
        <a:ext cx="3156087" cy="43532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EFC01-A718-4BB0-8DA0-42AEFC613FD0}">
      <dsp:nvSpPr>
        <dsp:cNvPr id="0" name=""/>
        <dsp:cNvSpPr/>
      </dsp:nvSpPr>
      <dsp:spPr>
        <a:xfrm>
          <a:off x="0" y="0"/>
          <a:ext cx="11478126" cy="6030758"/>
        </a:xfrm>
        <a:prstGeom prst="roundRect">
          <a:avLst>
            <a:gd name="adj" fmla="val 10000"/>
          </a:avLst>
        </a:prstGeom>
        <a:solidFill>
          <a:srgbClr val="FC7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1.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Анохина Т. Как организовать современную предметно-развивающую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среду :  /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Т.Анохина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//Дошкольное воспитание. - 1999. - №5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	Новоселова С. Развивающая предметная среда :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Методические рекомендации по  проектированию вариативных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дизайн - проектов развивающей предметной среды в детских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садах и учебно-воспитательных комплексах –  М.:                   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Просвещение, 2001. – 89 с.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	Родионова О.Р. Педагогические условия организации развивающей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предметной среды в дошкольном образовательном учреждении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- М., 2000. – 18 с.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	Рыжова Н.А. Развивающая среда дошкольных учреждений :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М.: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Линка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-Пресс, 2004. -174 с.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8701" y="0"/>
        <a:ext cx="8579425" cy="6030758"/>
      </dsp:txXfrm>
    </dsp:sp>
    <dsp:sp modelId="{A0B5BA4A-91FB-4C69-B48E-00708A81DBCE}">
      <dsp:nvSpPr>
        <dsp:cNvPr id="0" name=""/>
        <dsp:cNvSpPr/>
      </dsp:nvSpPr>
      <dsp:spPr>
        <a:xfrm>
          <a:off x="0" y="385920"/>
          <a:ext cx="2847103" cy="4764298"/>
        </a:xfrm>
        <a:prstGeom prst="roundRect">
          <a:avLst>
            <a:gd name="adj" fmla="val 10000"/>
          </a:avLst>
        </a:prstGeom>
        <a:solidFill>
          <a:srgbClr val="D7B0E8"/>
        </a:solidFill>
        <a:ln w="12700" cap="flat" cmpd="sng" algn="ctr">
          <a:solidFill>
            <a:srgbClr val="9E5E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943AE-E48B-49BC-AA7A-58067849A320}">
      <dsp:nvSpPr>
        <dsp:cNvPr id="0" name=""/>
        <dsp:cNvSpPr/>
      </dsp:nvSpPr>
      <dsp:spPr>
        <a:xfrm>
          <a:off x="3464384" y="954630"/>
          <a:ext cx="3790437" cy="1532422"/>
        </a:xfrm>
        <a:prstGeom prst="rect">
          <a:avLst/>
        </a:prstGeom>
        <a:solidFill>
          <a:srgbClr val="FECAFF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Организованная образовательная деятельность</a:t>
          </a:r>
          <a:endParaRPr lang="ru-RU" sz="2800" kern="1200" dirty="0">
            <a:ln>
              <a:solidFill>
                <a:srgbClr val="7030A0"/>
              </a:solidFill>
            </a:ln>
            <a:solidFill>
              <a:srgbClr val="7030A0"/>
            </a:solidFill>
          </a:endParaRPr>
        </a:p>
      </dsp:txBody>
      <dsp:txXfrm>
        <a:off x="4070854" y="954630"/>
        <a:ext cx="3183967" cy="1532422"/>
      </dsp:txXfrm>
    </dsp:sp>
    <dsp:sp modelId="{38106468-B83F-4812-92BB-8ADA316C8606}">
      <dsp:nvSpPr>
        <dsp:cNvPr id="0" name=""/>
        <dsp:cNvSpPr/>
      </dsp:nvSpPr>
      <dsp:spPr>
        <a:xfrm>
          <a:off x="7023728" y="1703707"/>
          <a:ext cx="2848273" cy="1201962"/>
        </a:xfrm>
        <a:prstGeom prst="rect">
          <a:avLst/>
        </a:prstGeom>
        <a:solidFill>
          <a:srgbClr val="FECAFF"/>
        </a:solidFill>
        <a:ln w="12700" cap="flat" cmpd="sng" algn="ctr">
          <a:solidFill>
            <a:srgbClr val="7030A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Режимные моменты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7479451" y="1703707"/>
        <a:ext cx="2392549" cy="1201962"/>
      </dsp:txXfrm>
    </dsp:sp>
    <dsp:sp modelId="{B82A1A9B-8136-4A68-975A-BE41CA087D6A}">
      <dsp:nvSpPr>
        <dsp:cNvPr id="0" name=""/>
        <dsp:cNvSpPr/>
      </dsp:nvSpPr>
      <dsp:spPr>
        <a:xfrm>
          <a:off x="4659780" y="2880783"/>
          <a:ext cx="2512904" cy="1180883"/>
        </a:xfrm>
        <a:prstGeom prst="rect">
          <a:avLst/>
        </a:prstGeom>
        <a:solidFill>
          <a:srgbClr val="FECAFF">
            <a:alpha val="90000"/>
          </a:srgbClr>
        </a:solidFill>
        <a:ln w="12700" cap="flat" cmpd="sng" algn="ctr">
          <a:solidFill>
            <a:srgbClr val="7030A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Семья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5061844" y="2880783"/>
        <a:ext cx="2110839" cy="1180883"/>
      </dsp:txXfrm>
    </dsp:sp>
    <dsp:sp modelId="{0BA0E442-E740-4480-954A-05FD3F7A9082}">
      <dsp:nvSpPr>
        <dsp:cNvPr id="0" name=""/>
        <dsp:cNvSpPr/>
      </dsp:nvSpPr>
      <dsp:spPr>
        <a:xfrm>
          <a:off x="7032142" y="3596098"/>
          <a:ext cx="3712066" cy="1415111"/>
        </a:xfrm>
        <a:prstGeom prst="rect">
          <a:avLst/>
        </a:prstGeom>
        <a:solidFill>
          <a:srgbClr val="FECAFF">
            <a:alpha val="90000"/>
          </a:srgbClr>
        </a:solidFill>
        <a:ln w="12700" cap="flat" cmpd="sng" algn="ctr">
          <a:solidFill>
            <a:srgbClr val="7030A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Самостоятельная деятельность детей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7626073" y="3596098"/>
        <a:ext cx="3118136" cy="1415111"/>
      </dsp:txXfrm>
    </dsp:sp>
    <dsp:sp modelId="{EC0B0629-85A8-450D-9F04-EAAC08E91DD4}">
      <dsp:nvSpPr>
        <dsp:cNvPr id="0" name=""/>
        <dsp:cNvSpPr/>
      </dsp:nvSpPr>
      <dsp:spPr>
        <a:xfrm>
          <a:off x="0" y="0"/>
          <a:ext cx="3472359" cy="2554069"/>
        </a:xfrm>
        <a:prstGeom prst="ellipse">
          <a:avLst/>
        </a:prstGeom>
        <a:solidFill>
          <a:srgbClr val="D7B0E8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rPr>
            <a:t>Развитие связной речи</a:t>
          </a:r>
          <a:endParaRPr lang="ru-RU" sz="4300" kern="1200" dirty="0">
            <a:ln>
              <a:solidFill>
                <a:srgbClr val="7030A0"/>
              </a:solidFill>
            </a:ln>
            <a:solidFill>
              <a:srgbClr val="7030A0"/>
            </a:solidFill>
          </a:endParaRPr>
        </a:p>
      </dsp:txBody>
      <dsp:txXfrm>
        <a:off x="508515" y="374035"/>
        <a:ext cx="2455329" cy="1805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EFC01-A718-4BB0-8DA0-42AEFC613FD0}">
      <dsp:nvSpPr>
        <dsp:cNvPr id="0" name=""/>
        <dsp:cNvSpPr/>
      </dsp:nvSpPr>
      <dsp:spPr>
        <a:xfrm>
          <a:off x="0" y="0"/>
          <a:ext cx="11478126" cy="6030758"/>
        </a:xfrm>
        <a:prstGeom prst="roundRect">
          <a:avLst>
            <a:gd name="adj" fmla="val 10000"/>
          </a:avLst>
        </a:prstGeom>
        <a:solidFill>
          <a:srgbClr val="D7B0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002060"/>
              </a:solidFill>
            </a:rPr>
            <a:t>1</a:t>
          </a:r>
          <a:r>
            <a:rPr lang="ru-RU" sz="5600" kern="1200" dirty="0" smtClean="0">
              <a:solidFill>
                <a:srgbClr val="002060"/>
              </a:solidFill>
            </a:rPr>
            <a:t>. </a:t>
          </a:r>
          <a:r>
            <a:rPr lang="ru-RU" sz="4000" kern="1200" dirty="0" smtClean="0">
              <a:solidFill>
                <a:srgbClr val="002060"/>
              </a:solidFill>
            </a:rPr>
            <a:t>Особенности детей возрастной группы	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</a:rPr>
            <a:t>2. Уровень речевого развития каждого ребёнка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</a:rPr>
            <a:t>3. Интересы и способности детей</a:t>
          </a:r>
          <a:endParaRPr lang="ru-RU" sz="4000" kern="1200" dirty="0">
            <a:solidFill>
              <a:srgbClr val="002060"/>
            </a:solidFill>
          </a:endParaRPr>
        </a:p>
      </dsp:txBody>
      <dsp:txXfrm>
        <a:off x="2898701" y="0"/>
        <a:ext cx="8579425" cy="6030758"/>
      </dsp:txXfrm>
    </dsp:sp>
    <dsp:sp modelId="{A0B5BA4A-91FB-4C69-B48E-00708A81DBCE}">
      <dsp:nvSpPr>
        <dsp:cNvPr id="0" name=""/>
        <dsp:cNvSpPr/>
      </dsp:nvSpPr>
      <dsp:spPr>
        <a:xfrm>
          <a:off x="55270" y="313840"/>
          <a:ext cx="2778441" cy="5390339"/>
        </a:xfrm>
        <a:prstGeom prst="roundRect">
          <a:avLst>
            <a:gd name="adj" fmla="val 10000"/>
          </a:avLst>
        </a:prstGeom>
        <a:solidFill>
          <a:srgbClr val="FECAFF"/>
        </a:solidFill>
        <a:ln w="12700" cap="flat" cmpd="sng" algn="ctr">
          <a:solidFill>
            <a:srgbClr val="9E5E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99807-1DF5-43BF-8FC1-E1D7E3C631C9}">
      <dsp:nvSpPr>
        <dsp:cNvPr id="0" name=""/>
        <dsp:cNvSpPr/>
      </dsp:nvSpPr>
      <dsp:spPr>
        <a:xfrm>
          <a:off x="-506000" y="0"/>
          <a:ext cx="11053802" cy="4358961"/>
        </a:xfrm>
        <a:prstGeom prst="triangle">
          <a:avLst/>
        </a:prstGeom>
        <a:solidFill>
          <a:srgbClr val="D7B0E8"/>
        </a:solidFill>
        <a:ln w="12700" cap="flat" cmpd="sng" algn="ctr">
          <a:solidFill>
            <a:srgbClr val="9E5E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34DC8-9AA7-44C6-9DC3-1D4FA7E50BBB}">
      <dsp:nvSpPr>
        <dsp:cNvPr id="0" name=""/>
        <dsp:cNvSpPr/>
      </dsp:nvSpPr>
      <dsp:spPr>
        <a:xfrm>
          <a:off x="5252766" y="245935"/>
          <a:ext cx="3418321" cy="807505"/>
        </a:xfrm>
        <a:prstGeom prst="roundRect">
          <a:avLst/>
        </a:prstGeom>
        <a:solidFill>
          <a:srgbClr val="FC7DFF">
            <a:alpha val="90000"/>
          </a:srgbClr>
        </a:solidFill>
        <a:ln w="12700" cap="flat" cmpd="sng" algn="ctr">
          <a:solidFill>
            <a:srgbClr val="9E5E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Центр театрализации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5292185" y="285354"/>
        <a:ext cx="3339483" cy="728667"/>
      </dsp:txXfrm>
    </dsp:sp>
    <dsp:sp modelId="{3EAA197A-F13E-471B-AF94-6D6C38570210}">
      <dsp:nvSpPr>
        <dsp:cNvPr id="0" name=""/>
        <dsp:cNvSpPr/>
      </dsp:nvSpPr>
      <dsp:spPr>
        <a:xfrm>
          <a:off x="5294430" y="1219958"/>
          <a:ext cx="3452009" cy="1022639"/>
        </a:xfrm>
        <a:prstGeom prst="roundRect">
          <a:avLst/>
        </a:prstGeom>
        <a:solidFill>
          <a:srgbClr val="FECAFF">
            <a:alpha val="9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Оборудование и атрибуты для сюжетно – ролевых игр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5344351" y="1269879"/>
        <a:ext cx="3352167" cy="922797"/>
      </dsp:txXfrm>
    </dsp:sp>
    <dsp:sp modelId="{AA4C15E2-7691-45EF-B0C1-6AD287227CA6}">
      <dsp:nvSpPr>
        <dsp:cNvPr id="0" name=""/>
        <dsp:cNvSpPr/>
      </dsp:nvSpPr>
      <dsp:spPr>
        <a:xfrm>
          <a:off x="5340457" y="2393280"/>
          <a:ext cx="3366811" cy="487101"/>
        </a:xfrm>
        <a:prstGeom prst="roundRect">
          <a:avLst/>
        </a:prstGeom>
        <a:solidFill>
          <a:srgbClr val="9E5ECE">
            <a:alpha val="9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Книжный центр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5364235" y="2417058"/>
        <a:ext cx="3319255" cy="439545"/>
      </dsp:txXfrm>
    </dsp:sp>
    <dsp:sp modelId="{B53920FD-A109-41BC-A207-6B0BCD4A5D38}">
      <dsp:nvSpPr>
        <dsp:cNvPr id="0" name=""/>
        <dsp:cNvSpPr/>
      </dsp:nvSpPr>
      <dsp:spPr>
        <a:xfrm>
          <a:off x="5272089" y="2997339"/>
          <a:ext cx="3584524" cy="1027058"/>
        </a:xfrm>
        <a:prstGeom prst="roundRect">
          <a:avLst/>
        </a:prstGeom>
        <a:solidFill>
          <a:srgbClr val="FC7D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Центр речевой активности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5322226" y="3047476"/>
        <a:ext cx="3484250" cy="9267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EBA5-AB9A-40C4-8700-CB39BAA945CB}">
      <dsp:nvSpPr>
        <dsp:cNvPr id="0" name=""/>
        <dsp:cNvSpPr/>
      </dsp:nvSpPr>
      <dsp:spPr>
        <a:xfrm>
          <a:off x="3941848" y="3708466"/>
          <a:ext cx="2963234" cy="1836197"/>
        </a:xfrm>
        <a:prstGeom prst="ellipse">
          <a:avLst/>
        </a:prstGeom>
        <a:solidFill>
          <a:srgbClr val="FC7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/>
              <a:solidFill>
                <a:srgbClr val="002060"/>
              </a:solidFill>
            </a:rPr>
            <a:t>Критерии подбора дидактического материала </a:t>
          </a:r>
          <a:endParaRPr lang="ru-RU" sz="2400" kern="1200" dirty="0">
            <a:ln/>
            <a:solidFill>
              <a:srgbClr val="002060"/>
            </a:solidFill>
          </a:endParaRPr>
        </a:p>
      </dsp:txBody>
      <dsp:txXfrm>
        <a:off x="4375804" y="3977371"/>
        <a:ext cx="2095322" cy="1298387"/>
      </dsp:txXfrm>
    </dsp:sp>
    <dsp:sp modelId="{D30650DB-2878-4C49-ADF7-4CC5A3681F54}">
      <dsp:nvSpPr>
        <dsp:cNvPr id="0" name=""/>
        <dsp:cNvSpPr/>
      </dsp:nvSpPr>
      <dsp:spPr>
        <a:xfrm rot="10853058">
          <a:off x="1722465" y="4188066"/>
          <a:ext cx="2102971" cy="698789"/>
        </a:xfrm>
        <a:prstGeom prst="leftArrow">
          <a:avLst>
            <a:gd name="adj1" fmla="val 60000"/>
            <a:gd name="adj2" fmla="val 50000"/>
          </a:avLst>
        </a:prstGeom>
        <a:solidFill>
          <a:srgbClr val="D7B0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53B76-1D29-47CB-86E5-D6690C678DB4}">
      <dsp:nvSpPr>
        <dsp:cNvPr id="0" name=""/>
        <dsp:cNvSpPr/>
      </dsp:nvSpPr>
      <dsp:spPr>
        <a:xfrm>
          <a:off x="552558" y="3527706"/>
          <a:ext cx="2329297" cy="2083305"/>
        </a:xfrm>
        <a:prstGeom prst="roundRect">
          <a:avLst>
            <a:gd name="adj" fmla="val 10000"/>
          </a:avLst>
        </a:prstGeom>
        <a:solidFill>
          <a:srgbClr val="D7B0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Разнообразие материала</a:t>
          </a:r>
        </a:p>
      </dsp:txBody>
      <dsp:txXfrm>
        <a:off x="613576" y="3588724"/>
        <a:ext cx="2207261" cy="1961269"/>
      </dsp:txXfrm>
    </dsp:sp>
    <dsp:sp modelId="{6D487883-10B2-4F0A-B124-6AD99A65A1E8}">
      <dsp:nvSpPr>
        <dsp:cNvPr id="0" name=""/>
        <dsp:cNvSpPr/>
      </dsp:nvSpPr>
      <dsp:spPr>
        <a:xfrm rot="13287321">
          <a:off x="2197360" y="2569763"/>
          <a:ext cx="2586398" cy="698789"/>
        </a:xfrm>
        <a:prstGeom prst="leftArrow">
          <a:avLst>
            <a:gd name="adj1" fmla="val 60000"/>
            <a:gd name="adj2" fmla="val 50000"/>
          </a:avLst>
        </a:prstGeom>
        <a:solidFill>
          <a:srgbClr val="FECA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231CD-E100-4763-8EF5-D1AF7C4D9E36}">
      <dsp:nvSpPr>
        <dsp:cNvPr id="0" name=""/>
        <dsp:cNvSpPr/>
      </dsp:nvSpPr>
      <dsp:spPr>
        <a:xfrm>
          <a:off x="1380511" y="900283"/>
          <a:ext cx="2281663" cy="2325459"/>
        </a:xfrm>
        <a:prstGeom prst="roundRect">
          <a:avLst>
            <a:gd name="adj" fmla="val 10000"/>
          </a:avLst>
        </a:prstGeom>
        <a:solidFill>
          <a:srgbClr val="FECA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/>
              <a:solidFill>
                <a:srgbClr val="002060"/>
              </a:solidFill>
            </a:rPr>
            <a:t>Соответствие возрасту</a:t>
          </a:r>
        </a:p>
      </dsp:txBody>
      <dsp:txXfrm>
        <a:off x="1447339" y="967111"/>
        <a:ext cx="2148007" cy="2191803"/>
      </dsp:txXfrm>
    </dsp:sp>
    <dsp:sp modelId="{AEAAB17C-F6A3-4204-80B9-6698A0F718D7}">
      <dsp:nvSpPr>
        <dsp:cNvPr id="0" name=""/>
        <dsp:cNvSpPr/>
      </dsp:nvSpPr>
      <dsp:spPr>
        <a:xfrm rot="16194275">
          <a:off x="4371067" y="2188059"/>
          <a:ext cx="2097837" cy="698789"/>
        </a:xfrm>
        <a:prstGeom prst="leftArrow">
          <a:avLst>
            <a:gd name="adj1" fmla="val 60000"/>
            <a:gd name="adj2" fmla="val 50000"/>
          </a:avLst>
        </a:prstGeom>
        <a:solidFill>
          <a:srgbClr val="9E5E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BECF1-1492-4148-B0DD-E6E93210B446}">
      <dsp:nvSpPr>
        <dsp:cNvPr id="0" name=""/>
        <dsp:cNvSpPr/>
      </dsp:nvSpPr>
      <dsp:spPr>
        <a:xfrm>
          <a:off x="3826723" y="594617"/>
          <a:ext cx="3183031" cy="1787838"/>
        </a:xfrm>
        <a:prstGeom prst="roundRect">
          <a:avLst>
            <a:gd name="adj" fmla="val 10000"/>
          </a:avLst>
        </a:prstGeom>
        <a:solidFill>
          <a:srgbClr val="9E5E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Доступность</a:t>
          </a:r>
        </a:p>
      </dsp:txBody>
      <dsp:txXfrm>
        <a:off x="3879087" y="646981"/>
        <a:ext cx="3078303" cy="1683110"/>
      </dsp:txXfrm>
    </dsp:sp>
    <dsp:sp modelId="{7B888430-CDD7-4C06-B1CD-D0BC741B35E9}">
      <dsp:nvSpPr>
        <dsp:cNvPr id="0" name=""/>
        <dsp:cNvSpPr/>
      </dsp:nvSpPr>
      <dsp:spPr>
        <a:xfrm rot="19221510">
          <a:off x="6295786" y="2550298"/>
          <a:ext cx="1937601" cy="880460"/>
        </a:xfrm>
        <a:prstGeom prst="leftArrow">
          <a:avLst>
            <a:gd name="adj1" fmla="val 60000"/>
            <a:gd name="adj2" fmla="val 50000"/>
          </a:avLst>
        </a:prstGeom>
        <a:solidFill>
          <a:srgbClr val="FECA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C9385-2660-437A-B0D3-1B8EE7219CD1}">
      <dsp:nvSpPr>
        <dsp:cNvPr id="0" name=""/>
        <dsp:cNvSpPr/>
      </dsp:nvSpPr>
      <dsp:spPr>
        <a:xfrm>
          <a:off x="7241400" y="979295"/>
          <a:ext cx="2357412" cy="2329148"/>
        </a:xfrm>
        <a:prstGeom prst="roundRect">
          <a:avLst>
            <a:gd name="adj" fmla="val 10000"/>
          </a:avLst>
        </a:prstGeom>
        <a:solidFill>
          <a:srgbClr val="FECA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Системность</a:t>
          </a:r>
        </a:p>
      </dsp:txBody>
      <dsp:txXfrm>
        <a:off x="7309618" y="1047513"/>
        <a:ext cx="2220976" cy="2192712"/>
      </dsp:txXfrm>
    </dsp:sp>
    <dsp:sp modelId="{2042B9A5-97D4-46BF-97ED-12272D10823E}">
      <dsp:nvSpPr>
        <dsp:cNvPr id="0" name=""/>
        <dsp:cNvSpPr/>
      </dsp:nvSpPr>
      <dsp:spPr>
        <a:xfrm rot="21580519">
          <a:off x="7026188" y="4262189"/>
          <a:ext cx="2082197" cy="698789"/>
        </a:xfrm>
        <a:prstGeom prst="leftArrow">
          <a:avLst>
            <a:gd name="adj1" fmla="val 60000"/>
            <a:gd name="adj2" fmla="val 50000"/>
          </a:avLst>
        </a:prstGeom>
        <a:solidFill>
          <a:srgbClr val="D7B0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E07C2-AAB5-4BAF-822C-FB22A7506A18}">
      <dsp:nvSpPr>
        <dsp:cNvPr id="0" name=""/>
        <dsp:cNvSpPr/>
      </dsp:nvSpPr>
      <dsp:spPr>
        <a:xfrm>
          <a:off x="7796706" y="3570199"/>
          <a:ext cx="2623325" cy="2070969"/>
        </a:xfrm>
        <a:prstGeom prst="roundRect">
          <a:avLst>
            <a:gd name="adj" fmla="val 10000"/>
          </a:avLst>
        </a:prstGeom>
        <a:solidFill>
          <a:srgbClr val="D7B0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Эстетика оформления</a:t>
          </a:r>
        </a:p>
      </dsp:txBody>
      <dsp:txXfrm>
        <a:off x="7857363" y="3630856"/>
        <a:ext cx="2502011" cy="1949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E0219-5B6F-45B4-8A90-C55179F398B1}">
      <dsp:nvSpPr>
        <dsp:cNvPr id="0" name=""/>
        <dsp:cNvSpPr/>
      </dsp:nvSpPr>
      <dsp:spPr>
        <a:xfrm rot="10800000">
          <a:off x="-2" y="0"/>
          <a:ext cx="11109282" cy="5718920"/>
        </a:xfrm>
        <a:prstGeom prst="homePlate">
          <a:avLst/>
        </a:prstGeom>
        <a:solidFill>
          <a:srgbClr val="D7B0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169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7030A0"/>
              </a:solidFill>
            </a:rPr>
            <a:t>Грамотная организация речевой развивающей среды  создаёт благоприятные условия для формирования связной речи детей не только в специально организованном обучении, но и в самостоятельной детской деятельности, и в естественной обстановке живой разговорной речи.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solidFill>
              <a:srgbClr val="7030A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10800000">
        <a:off x="1429728" y="0"/>
        <a:ext cx="9679552" cy="5718920"/>
      </dsp:txXfrm>
    </dsp:sp>
    <dsp:sp modelId="{E50BCCDB-94D3-4B58-9D17-16737BE9304C}">
      <dsp:nvSpPr>
        <dsp:cNvPr id="0" name=""/>
        <dsp:cNvSpPr/>
      </dsp:nvSpPr>
      <dsp:spPr>
        <a:xfrm>
          <a:off x="0" y="0"/>
          <a:ext cx="2410490" cy="5739659"/>
        </a:xfrm>
        <a:prstGeom prst="ellipse">
          <a:avLst/>
        </a:prstGeom>
        <a:solidFill>
          <a:srgbClr val="FECAFF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51F77-28BE-4822-A19F-EE0BBD826827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036A5-615C-4CBD-8464-BD8739BD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7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AB498-86D7-424D-841E-AF44A3147A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4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254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689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514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366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6977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099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0253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223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3499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741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5750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9375-3047-4DF1-B1B9-C6C5C338DE92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70CC-1C44-442C-BBC7-94A58CB8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200" y="56376"/>
            <a:ext cx="10337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 414 комбинированного вида»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Ново-Савиновского района города Казани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                                                            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«Организация речевой среды, как важнейшее условие развития связной речи дошкольника» </a:t>
            </a:r>
            <a:endParaRPr lang="ru-RU" sz="3600" b="1" dirty="0" smtClean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b="1" dirty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b="1" dirty="0" smtClean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категории: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Лукина Татьяна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Павловна</a:t>
            </a:r>
            <a:endParaRPr lang="ru-RU" sz="1600" dirty="0" smtClean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nizhouse.com/photo/b7/b7f9c01d99132c14a941e4065fd0b8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281" y="3566339"/>
            <a:ext cx="3549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6479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09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332873"/>
            <a:ext cx="8590547" cy="707886"/>
          </a:xfrm>
          <a:prstGeom prst="rect">
            <a:avLst/>
          </a:prstGeom>
          <a:solidFill>
            <a:srgbClr val="FECA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Центр речевой активности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3" y="1539718"/>
            <a:ext cx="2390464" cy="4249714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59" y="1539718"/>
            <a:ext cx="2390464" cy="4249714"/>
          </a:xfrm>
          <a:prstGeom prst="rect">
            <a:avLst/>
          </a:prstGeom>
          <a:ln w="190500" cap="sq">
            <a:solidFill>
              <a:srgbClr val="FC7D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84" y="1547097"/>
            <a:ext cx="2356125" cy="4211812"/>
          </a:xfrm>
          <a:prstGeom prst="rect">
            <a:avLst/>
          </a:prstGeom>
          <a:ln w="190500" cap="sq">
            <a:solidFill>
              <a:srgbClr val="FC7D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1" y="1547096"/>
            <a:ext cx="2330793" cy="4234958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2235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03201" cy="7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381623"/>
            <a:ext cx="4179673" cy="2351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D7B0E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80" y="1557156"/>
            <a:ext cx="4299619" cy="2418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C7D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47" y="290287"/>
            <a:ext cx="1836964" cy="3265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E5E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48" y="2985391"/>
            <a:ext cx="2057683" cy="3266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E5E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71" y="3820520"/>
            <a:ext cx="4224629" cy="2376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D7B0E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7979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30" y="0"/>
            <a:ext cx="1314383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28604"/>
            <a:ext cx="8229600" cy="928694"/>
          </a:xfrm>
        </p:spPr>
        <p:txBody>
          <a:bodyPr>
            <a:noAutofit/>
          </a:bodyPr>
          <a:lstStyle/>
          <a:p>
            <a:pPr lvl="1" algn="ctr"/>
            <a:r>
              <a:rPr lang="ru-RU" sz="2800" b="1" dirty="0">
                <a:solidFill>
                  <a:srgbClr val="0000FF"/>
                </a:solidFill>
                <a:latin typeface="Cambria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Cambria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Cambria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latin typeface="Cambria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" pitchFamily="18" charset="0"/>
              </a:rPr>
              <a:t> 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latin typeface="Cambria" pitchFamily="18" charset="0"/>
              </a:rPr>
            </a:br>
            <a:endParaRPr lang="ru-RU" sz="3600" dirty="0">
              <a:solidFill>
                <a:srgbClr val="0000FF"/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72859"/>
              </p:ext>
            </p:extLst>
          </p:nvPr>
        </p:nvGraphicFramePr>
        <p:xfrm>
          <a:off x="190500" y="295254"/>
          <a:ext cx="11163300" cy="575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904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963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84799" y="727922"/>
            <a:ext cx="10422401" cy="1027323"/>
            <a:chOff x="0" y="0"/>
            <a:chExt cx="10422401" cy="102732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10422401" cy="1027323"/>
            </a:xfrm>
            <a:prstGeom prst="rect">
              <a:avLst/>
            </a:prstGeom>
            <a:solidFill>
              <a:srgbClr val="FECAFF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0422401" cy="1027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>
                  <a:solidFill>
                    <a:srgbClr val="7030A0"/>
                  </a:solidFill>
                </a:rPr>
                <a:t>Центр театрализации</a:t>
              </a:r>
              <a:endParaRPr lang="ru-RU" sz="3600" kern="12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47" y="2431036"/>
            <a:ext cx="2752520" cy="1548293"/>
          </a:xfrm>
          <a:prstGeom prst="rect">
            <a:avLst/>
          </a:prstGeom>
          <a:ln w="190500" cap="sq">
            <a:solidFill>
              <a:srgbClr val="FECA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r="4932"/>
          <a:stretch/>
        </p:blipFill>
        <p:spPr>
          <a:xfrm>
            <a:off x="4048990" y="4390106"/>
            <a:ext cx="2571077" cy="1726122"/>
          </a:xfrm>
          <a:prstGeom prst="rect">
            <a:avLst/>
          </a:prstGeom>
          <a:ln w="190500" cap="sq">
            <a:solidFill>
              <a:srgbClr val="FECA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47" y="2607323"/>
            <a:ext cx="1564229" cy="3039763"/>
          </a:xfrm>
          <a:prstGeom prst="rect">
            <a:avLst/>
          </a:prstGeom>
          <a:ln w="190500" cap="sq">
            <a:solidFill>
              <a:srgbClr val="FECA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" b="10021"/>
          <a:stretch/>
        </p:blipFill>
        <p:spPr>
          <a:xfrm>
            <a:off x="7061018" y="2653790"/>
            <a:ext cx="1812112" cy="3039762"/>
          </a:xfrm>
          <a:prstGeom prst="rect">
            <a:avLst/>
          </a:prstGeom>
          <a:ln w="190500" cap="sq">
            <a:solidFill>
              <a:srgbClr val="FECA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4" y="2431036"/>
            <a:ext cx="2388595" cy="1532282"/>
          </a:xfrm>
          <a:prstGeom prst="rect">
            <a:avLst/>
          </a:prstGeom>
          <a:ln w="190500" cap="sq">
            <a:solidFill>
              <a:srgbClr val="FECA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0" y="4639109"/>
            <a:ext cx="2625988" cy="1477118"/>
          </a:xfrm>
          <a:prstGeom prst="rect">
            <a:avLst/>
          </a:prstGeom>
          <a:ln w="190500" cap="sq">
            <a:solidFill>
              <a:srgbClr val="FECA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350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925">
            <a:off x="8098046" y="3024774"/>
            <a:ext cx="3211317" cy="1806366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448">
            <a:off x="504572" y="2900562"/>
            <a:ext cx="3483115" cy="1959252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"/>
          <a:stretch/>
        </p:blipFill>
        <p:spPr>
          <a:xfrm rot="556740">
            <a:off x="1884182" y="596958"/>
            <a:ext cx="3879924" cy="2009660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93" y="4002528"/>
            <a:ext cx="3688307" cy="2074673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990">
            <a:off x="6147001" y="620293"/>
            <a:ext cx="3774257" cy="2123020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52" y="2552630"/>
            <a:ext cx="3152345" cy="1773194"/>
          </a:xfrm>
          <a:prstGeom prst="ellipse">
            <a:avLst/>
          </a:prstGeom>
          <a:ln w="190500" cap="rnd">
            <a:solidFill>
              <a:srgbClr val="FC7D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0996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0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540811"/>
            <a:ext cx="6324599" cy="646331"/>
          </a:xfrm>
          <a:prstGeom prst="rect">
            <a:avLst/>
          </a:prstGeom>
          <a:solidFill>
            <a:srgbClr val="FECAFF"/>
          </a:solidFill>
          <a:ln w="952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7B0E8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Сюжетно – ролевые игры</a:t>
            </a:r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D7B0E8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05" y="1778770"/>
            <a:ext cx="2193166" cy="3898962"/>
          </a:xfrm>
          <a:prstGeom prst="rect">
            <a:avLst/>
          </a:prstGeom>
          <a:ln w="190500" cap="sq">
            <a:solidFill>
              <a:srgbClr val="FC7D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75" y="1970562"/>
            <a:ext cx="5473423" cy="3078801"/>
          </a:xfrm>
          <a:prstGeom prst="rect">
            <a:avLst/>
          </a:prstGeom>
          <a:ln w="190500" cap="sq">
            <a:solidFill>
              <a:srgbClr val="FC7D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6" y="1768694"/>
            <a:ext cx="2235408" cy="3974058"/>
          </a:xfrm>
          <a:prstGeom prst="rect">
            <a:avLst/>
          </a:prstGeom>
          <a:ln w="190500" cap="sq">
            <a:solidFill>
              <a:srgbClr val="FC7D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5577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743" y="-89916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77" y="537256"/>
            <a:ext cx="2395961" cy="4259487"/>
          </a:xfrm>
          <a:prstGeom prst="roundRect">
            <a:avLst>
              <a:gd name="adj" fmla="val 11111"/>
            </a:avLst>
          </a:prstGeom>
          <a:ln w="190500" cap="rnd">
            <a:solidFill>
              <a:srgbClr val="FC7D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2" y="227854"/>
            <a:ext cx="3932194" cy="2211859"/>
          </a:xfrm>
          <a:prstGeom prst="roundRect">
            <a:avLst>
              <a:gd name="adj" fmla="val 11111"/>
            </a:avLst>
          </a:prstGeom>
          <a:ln w="190500" cap="rnd">
            <a:solidFill>
              <a:srgbClr val="FC7D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7"/>
          <a:stretch/>
        </p:blipFill>
        <p:spPr>
          <a:xfrm>
            <a:off x="5414683" y="215300"/>
            <a:ext cx="2095151" cy="2769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FC7D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67" y="2667000"/>
            <a:ext cx="1926166" cy="3424295"/>
          </a:xfrm>
          <a:prstGeom prst="roundRect">
            <a:avLst>
              <a:gd name="adj" fmla="val 11111"/>
            </a:avLst>
          </a:prstGeom>
          <a:ln w="190500" cap="rnd">
            <a:solidFill>
              <a:srgbClr val="FC7D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28" y="3336734"/>
            <a:ext cx="4355378" cy="2449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C7D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2184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439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55" y="290237"/>
            <a:ext cx="3677560" cy="2068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C7D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" y="2027285"/>
            <a:ext cx="2253219" cy="4005722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17368" y="250240"/>
            <a:ext cx="3683719" cy="2072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C7D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54" y="2017640"/>
            <a:ext cx="2258644" cy="4015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E5ECE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11" y="2075784"/>
            <a:ext cx="2225938" cy="3957223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1032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8" y="-26987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5" y="156987"/>
            <a:ext cx="4441464" cy="2498323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/>
          <a:stretch/>
        </p:blipFill>
        <p:spPr>
          <a:xfrm>
            <a:off x="3938874" y="2098523"/>
            <a:ext cx="2203084" cy="3453533"/>
          </a:xfrm>
          <a:prstGeom prst="rect">
            <a:avLst/>
          </a:prstGeom>
          <a:ln w="190500" cap="sq">
            <a:solidFill>
              <a:srgbClr val="FECA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6"/>
          <a:stretch/>
        </p:blipFill>
        <p:spPr>
          <a:xfrm>
            <a:off x="6839713" y="1533592"/>
            <a:ext cx="2155914" cy="3421484"/>
          </a:xfrm>
          <a:prstGeom prst="rect">
            <a:avLst/>
          </a:prstGeom>
          <a:ln w="190500" cap="sq">
            <a:solidFill>
              <a:srgbClr val="FC7D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97" y="747776"/>
            <a:ext cx="1940142" cy="3449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ECA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35" y="2487449"/>
            <a:ext cx="1906557" cy="3389434"/>
          </a:xfrm>
          <a:prstGeom prst="rect">
            <a:avLst/>
          </a:prstGeom>
          <a:ln w="190500" cap="sq">
            <a:solidFill>
              <a:srgbClr val="FC7D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41841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61" y="1670032"/>
            <a:ext cx="3780816" cy="2126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8" name="Группа 7"/>
          <p:cNvGrpSpPr/>
          <p:nvPr/>
        </p:nvGrpSpPr>
        <p:grpSpPr>
          <a:xfrm>
            <a:off x="884799" y="332711"/>
            <a:ext cx="10422401" cy="1027323"/>
            <a:chOff x="0" y="0"/>
            <a:chExt cx="10422401" cy="102732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0422401" cy="1027323"/>
            </a:xfrm>
            <a:prstGeom prst="rect">
              <a:avLst/>
            </a:prstGeom>
            <a:solidFill>
              <a:srgbClr val="FECAFF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0422401" cy="1027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>
                  <a:solidFill>
                    <a:srgbClr val="7030A0"/>
                  </a:solidFill>
                </a:rPr>
                <a:t>Работа с родителями</a:t>
              </a:r>
              <a:endParaRPr lang="ru-RU" sz="3600" kern="12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/>
          <a:stretch/>
        </p:blipFill>
        <p:spPr>
          <a:xfrm>
            <a:off x="6798939" y="1721645"/>
            <a:ext cx="3681738" cy="20234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18" y="3888817"/>
            <a:ext cx="3326025" cy="18708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29" y="3888817"/>
            <a:ext cx="3319848" cy="18674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82784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6"/>
            <a:ext cx="1314383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81470755"/>
              </p:ext>
            </p:extLst>
          </p:nvPr>
        </p:nvGraphicFramePr>
        <p:xfrm>
          <a:off x="342898" y="325450"/>
          <a:ext cx="113538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544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21" y="6866"/>
            <a:ext cx="1314383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05127446"/>
              </p:ext>
            </p:extLst>
          </p:nvPr>
        </p:nvGraphicFramePr>
        <p:xfrm>
          <a:off x="259307" y="395786"/>
          <a:ext cx="11109278" cy="574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307" y="2925188"/>
            <a:ext cx="277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Заключение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63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95"/>
            <a:ext cx="1314383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4897269"/>
              </p:ext>
            </p:extLst>
          </p:nvPr>
        </p:nvGraphicFramePr>
        <p:xfrm>
          <a:off x="552450" y="719666"/>
          <a:ext cx="11487150" cy="55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78301305"/>
              </p:ext>
            </p:extLst>
          </p:nvPr>
        </p:nvGraphicFramePr>
        <p:xfrm>
          <a:off x="842211" y="120316"/>
          <a:ext cx="10864515" cy="601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94584682"/>
              </p:ext>
            </p:extLst>
          </p:nvPr>
        </p:nvGraphicFramePr>
        <p:xfrm>
          <a:off x="228600" y="107575"/>
          <a:ext cx="11478126" cy="603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4642" y="1321376"/>
            <a:ext cx="2848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Список использованных документов и источников информации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Основная литература: </a:t>
            </a:r>
          </a:p>
        </p:txBody>
      </p:sp>
    </p:spTree>
    <p:extLst>
      <p:ext uri="{BB962C8B-B14F-4D97-AF65-F5344CB8AC3E}">
        <p14:creationId xmlns:p14="http://schemas.microsoft.com/office/powerpoint/2010/main" val="1585137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-42408"/>
            <a:ext cx="13143830" cy="7213600"/>
          </a:xfrm>
          <a:prstGeom prst="rect">
            <a:avLst/>
          </a:prstGeom>
          <a:noFill/>
          <a:ln>
            <a:solidFill>
              <a:srgbClr val="FC7D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70" y="1903292"/>
            <a:ext cx="7023040" cy="3897012"/>
          </a:xfrm>
          <a:prstGeom prst="rect">
            <a:avLst/>
          </a:prstGeom>
          <a:ln w="190500" cap="sq">
            <a:solidFill>
              <a:srgbClr val="9E5EC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Блок-схема: перфолента 5"/>
          <p:cNvSpPr/>
          <p:nvPr/>
        </p:nvSpPr>
        <p:spPr>
          <a:xfrm rot="20367834">
            <a:off x="596294" y="691890"/>
            <a:ext cx="4432442" cy="2692589"/>
          </a:xfrm>
          <a:prstGeom prst="flowChartPunchedTape">
            <a:avLst/>
          </a:prstGeom>
          <a:solidFill>
            <a:srgbClr val="FC7D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7B0E8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7B0E8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D7B0E8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109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1314383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35174193"/>
              </p:ext>
            </p:extLst>
          </p:nvPr>
        </p:nvGraphicFramePr>
        <p:xfrm>
          <a:off x="361950" y="338666"/>
          <a:ext cx="11315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246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30" y="-96837"/>
            <a:ext cx="1314383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38400" y="540811"/>
            <a:ext cx="6324599" cy="646331"/>
          </a:xfrm>
          <a:prstGeom prst="rect">
            <a:avLst/>
          </a:prstGeom>
          <a:solidFill>
            <a:srgbClr val="FECAFF"/>
          </a:solidFill>
          <a:ln w="952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7B0E8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Задачи воспитателя</a:t>
            </a:r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D7B0E8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1473576"/>
            <a:ext cx="1122044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П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оощрять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попытки высказывать свою точку зрения, согласие или несогласие с ответом товарища, формировать умение по плану и образцу рассказывать о предмете, содержании сюжетной картины, составлять рассказ по картинкам, развивать умение составлять рассказы из личного опыта, придумывать свои концовки к сказкам.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Для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поставленных задач и дальнейшего развития связной речи у дошкольников в ДОУ должна быть создана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речевая среда. </a:t>
            </a:r>
          </a:p>
          <a:p>
            <a:endParaRPr lang="ru-RU" sz="3200" dirty="0" smtClean="0">
              <a:solidFill>
                <a:srgbClr val="7030A0"/>
              </a:solidFill>
            </a:endParaRPr>
          </a:p>
          <a:p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30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30" y="6866"/>
            <a:ext cx="1314383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8400" y="540811"/>
            <a:ext cx="6324599" cy="646331"/>
          </a:xfrm>
          <a:prstGeom prst="rect">
            <a:avLst/>
          </a:prstGeom>
          <a:solidFill>
            <a:srgbClr val="FC7DFF"/>
          </a:solidFill>
          <a:ln w="952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Речевая среда</a:t>
            </a:r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543050"/>
            <a:ext cx="10991850" cy="4435830"/>
          </a:xfrm>
          <a:prstGeom prst="rect">
            <a:avLst/>
          </a:prstGeom>
          <a:solidFill>
            <a:srgbClr val="FECA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 организованная естественная обстановка, насыщенная разнообразными сенсорными раздражителями, игровыми материалами (предметное окружение, система дидактических игр, игрушки, книги, предметы, обучающие зоны),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способствующими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обогащению, закреплению, становлению речи. </a:t>
            </a:r>
            <a:endParaRPr lang="ru-RU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63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95"/>
            <a:ext cx="1314383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4897269"/>
              </p:ext>
            </p:extLst>
          </p:nvPr>
        </p:nvGraphicFramePr>
        <p:xfrm>
          <a:off x="552450" y="719666"/>
          <a:ext cx="11487150" cy="55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78301305"/>
              </p:ext>
            </p:extLst>
          </p:nvPr>
        </p:nvGraphicFramePr>
        <p:xfrm>
          <a:off x="842211" y="120316"/>
          <a:ext cx="10864515" cy="601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11745451"/>
              </p:ext>
            </p:extLst>
          </p:nvPr>
        </p:nvGraphicFramePr>
        <p:xfrm>
          <a:off x="228601" y="120316"/>
          <a:ext cx="11478126" cy="603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0053" y="1298385"/>
            <a:ext cx="2932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 создании речевой среды необходимо учитывать: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94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1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879620"/>
              </p:ext>
            </p:extLst>
          </p:nvPr>
        </p:nvGraphicFramePr>
        <p:xfrm>
          <a:off x="609600" y="0"/>
          <a:ext cx="11087100" cy="661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ABA9-BC87-4D0C-B0B2-D699D93B5B1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834" y="2154405"/>
            <a:ext cx="3028950" cy="230504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Основные составляющие речевой среды</a:t>
            </a:r>
            <a:endParaRPr lang="ru-RU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00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30" y="0"/>
            <a:ext cx="1314383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31584280"/>
              </p:ext>
            </p:extLst>
          </p:nvPr>
        </p:nvGraphicFramePr>
        <p:xfrm>
          <a:off x="436729" y="1779372"/>
          <a:ext cx="10041802" cy="435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69070" y="3897573"/>
            <a:ext cx="306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Развивающая речевая среда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9583" y="329452"/>
            <a:ext cx="9441975" cy="1138773"/>
          </a:xfrm>
          <a:prstGeom prst="rect">
            <a:avLst/>
          </a:prstGeom>
          <a:solidFill>
            <a:srgbClr val="FECA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</a:t>
            </a:r>
            <a:r>
              <a:rPr lang="ru-RU" sz="3600" b="1" dirty="0" smtClean="0">
                <a:solidFill>
                  <a:srgbClr val="002060"/>
                </a:solidFill>
              </a:rPr>
              <a:t>одель предметной речевой среды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9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1031" y="3244334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http://pedsovet.su/load/0-0-0-32887-20</a:t>
            </a:r>
            <a:endParaRPr lang="ru-RU" dirty="0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963"/>
            <a:ext cx="12903201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80963"/>
            <a:ext cx="1104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627" y="552976"/>
            <a:ext cx="10372298" cy="646331"/>
          </a:xfrm>
          <a:prstGeom prst="rect">
            <a:avLst/>
          </a:prstGeom>
          <a:solidFill>
            <a:srgbClr val="FECA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НАША ГРУППА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4" y="2766807"/>
            <a:ext cx="5626356" cy="3164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C7D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570" y="1805764"/>
            <a:ext cx="5354921" cy="3246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E5EC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6804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350</Words>
  <Application>Microsoft Office PowerPoint</Application>
  <PresentationFormat>Широкоэкранный</PresentationFormat>
  <Paragraphs>102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составляющие речевой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68</cp:revision>
  <dcterms:created xsi:type="dcterms:W3CDTF">2017-11-25T19:47:57Z</dcterms:created>
  <dcterms:modified xsi:type="dcterms:W3CDTF">2018-02-13T20:34:55Z</dcterms:modified>
</cp:coreProperties>
</file>