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colors3.xml" ContentType="application/vnd.ms-office.chartcolorstyle+xml"/>
  <Override PartName="/ppt/charts/style3.xml" ContentType="application/vnd.ms-office.chartstyle+xml"/>
  <Override PartName="/ppt/charts/style4.xml" ContentType="application/vnd.ms-office.chartstyle+xml"/>
  <Override PartName="/ppt/charts/colors4.xml" ContentType="application/vnd.ms-office.chartcolorstyle+xml"/>
  <Override PartName="/ppt/charts/style5.xml" ContentType="application/vnd.ms-office.chartstyle+xml"/>
  <Override PartName="/ppt/charts/colors5.xml" ContentType="application/vnd.ms-office.chartcolorstyle+xml"/>
  <Override PartName="/ppt/charts/colors6.xml" ContentType="application/vnd.ms-office.chartcolorstyle+xml"/>
  <Override PartName="/ppt/charts/style6.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60" r:id="rId4"/>
    <p:sldId id="261" r:id="rId5"/>
    <p:sldId id="262" r:id="rId6"/>
    <p:sldId id="263" r:id="rId7"/>
    <p:sldId id="264" r:id="rId8"/>
    <p:sldId id="265" r:id="rId9"/>
    <p:sldId id="266" r:id="rId10"/>
    <p:sldId id="267" r:id="rId11"/>
    <p:sldId id="259" r:id="rId12"/>
    <p:sldId id="270" r:id="rId13"/>
    <p:sldId id="272" r:id="rId14"/>
    <p:sldId id="310" r:id="rId15"/>
    <p:sldId id="271" r:id="rId16"/>
    <p:sldId id="274" r:id="rId17"/>
    <p:sldId id="268" r:id="rId18"/>
    <p:sldId id="276" r:id="rId19"/>
    <p:sldId id="277" r:id="rId20"/>
    <p:sldId id="307" r:id="rId21"/>
    <p:sldId id="308" r:id="rId22"/>
    <p:sldId id="294" r:id="rId23"/>
    <p:sldId id="295" r:id="rId24"/>
    <p:sldId id="296" r:id="rId25"/>
    <p:sldId id="278" r:id="rId26"/>
    <p:sldId id="286" r:id="rId27"/>
    <p:sldId id="279" r:id="rId28"/>
    <p:sldId id="297" r:id="rId29"/>
    <p:sldId id="269" r:id="rId30"/>
    <p:sldId id="290" r:id="rId31"/>
    <p:sldId id="311" r:id="rId32"/>
    <p:sldId id="289" r:id="rId33"/>
    <p:sldId id="280" r:id="rId34"/>
    <p:sldId id="299" r:id="rId35"/>
    <p:sldId id="300" r:id="rId36"/>
    <p:sldId id="301" r:id="rId37"/>
    <p:sldId id="304" r:id="rId38"/>
    <p:sldId id="305" r:id="rId3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6" autoAdjust="0"/>
    <p:restoredTop sz="92460" autoAdjust="0"/>
  </p:normalViewPr>
  <p:slideViewPr>
    <p:cSldViewPr snapToGrid="0">
      <p:cViewPr>
        <p:scale>
          <a:sx n="70" d="100"/>
          <a:sy n="70" d="100"/>
        </p:scale>
        <p:origin x="-738" y="-1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_____Microsoft_Excel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_____Microsoft_Excel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package" Target="../embeddings/_____Microsoft_Excel3.xlsx"/><Relationship Id="rId1" Type="http://schemas.openxmlformats.org/officeDocument/2006/relationships/themeOverride" Target="../theme/themeOverride1.xml"/><Relationship Id="rId4" Type="http://schemas.microsoft.com/office/2011/relationships/chartStyle" Target="style3.xm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_____Microsoft_Excel4.xlsx"/></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_____Microsoft_Excel5.xlsx"/></Relationships>
</file>

<file path=ppt/charts/_rels/chart6.xml.rels><?xml version="1.0" encoding="UTF-8" standalone="yes"?>
<Relationships xmlns="http://schemas.openxmlformats.org/package/2006/relationships"><Relationship Id="rId3" Type="http://schemas.microsoft.com/office/2011/relationships/chartColorStyle" Target="colors6.xml"/><Relationship Id="rId2" Type="http://schemas.openxmlformats.org/officeDocument/2006/relationships/package" Target="../embeddings/_____Microsoft_Excel6.xlsx"/><Relationship Id="rId1" Type="http://schemas.openxmlformats.org/officeDocument/2006/relationships/themeOverride" Target="../theme/themeOverride2.xml"/><Relationship Id="rId4"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458538385826774E-2"/>
          <c:y val="2.8839934249511919E-2"/>
          <c:w val="0.93635396161417328"/>
          <c:h val="0.49446330619689316"/>
        </c:manualLayout>
      </c:layout>
      <c:barChart>
        <c:barDir val="col"/>
        <c:grouping val="clustered"/>
        <c:varyColors val="0"/>
        <c:ser>
          <c:idx val="0"/>
          <c:order val="0"/>
          <c:tx>
            <c:strRef>
              <c:f>Лист1!$B$1</c:f>
              <c:strCache>
                <c:ptCount val="1"/>
                <c:pt idx="0">
                  <c:v>не сформированы</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Лист1!$A$2:$A$4</c:f>
              <c:strCache>
                <c:ptCount val="3"/>
                <c:pt idx="0">
                  <c:v>Сформирванность навыка мытья рук и личной гигиены </c:v>
                </c:pt>
                <c:pt idx="1">
                  <c:v>Сформированность навыков опрятной еды</c:v>
                </c:pt>
                <c:pt idx="2">
                  <c:v>Сформирванность навыка снимания и надевания одежды в определённом порядке</c:v>
                </c:pt>
              </c:strCache>
            </c:strRef>
          </c:cat>
          <c:val>
            <c:numRef>
              <c:f>Лист1!$B$2:$B$4</c:f>
              <c:numCache>
                <c:formatCode>0%</c:formatCode>
                <c:ptCount val="3"/>
                <c:pt idx="0">
                  <c:v>0.71</c:v>
                </c:pt>
                <c:pt idx="1">
                  <c:v>0.67</c:v>
                </c:pt>
                <c:pt idx="2">
                  <c:v>0.8</c:v>
                </c:pt>
              </c:numCache>
            </c:numRef>
          </c:val>
          <c:extLst xmlns:c16r2="http://schemas.microsoft.com/office/drawing/2015/06/chart">
            <c:ext xmlns:c16="http://schemas.microsoft.com/office/drawing/2014/chart" uri="{C3380CC4-5D6E-409C-BE32-E72D297353CC}">
              <c16:uniqueId val="{00000000-B526-43CC-AC3D-8CDFD46707CA}"/>
            </c:ext>
          </c:extLst>
        </c:ser>
        <c:ser>
          <c:idx val="1"/>
          <c:order val="1"/>
          <c:tx>
            <c:strRef>
              <c:f>Лист1!$C$1</c:f>
              <c:strCache>
                <c:ptCount val="1"/>
                <c:pt idx="0">
                  <c:v>частично сформированы</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Лист1!$A$2:$A$4</c:f>
              <c:strCache>
                <c:ptCount val="3"/>
                <c:pt idx="0">
                  <c:v>Сформирванность навыка мытья рук и личной гигиены </c:v>
                </c:pt>
                <c:pt idx="1">
                  <c:v>Сформированность навыков опрятной еды</c:v>
                </c:pt>
                <c:pt idx="2">
                  <c:v>Сформирванность навыка снимания и надевания одежды в определённом порядке</c:v>
                </c:pt>
              </c:strCache>
            </c:strRef>
          </c:cat>
          <c:val>
            <c:numRef>
              <c:f>Лист1!$C$2:$C$4</c:f>
              <c:numCache>
                <c:formatCode>0%</c:formatCode>
                <c:ptCount val="3"/>
                <c:pt idx="0">
                  <c:v>0.25</c:v>
                </c:pt>
                <c:pt idx="1">
                  <c:v>0.3</c:v>
                </c:pt>
                <c:pt idx="2">
                  <c:v>0.2</c:v>
                </c:pt>
              </c:numCache>
            </c:numRef>
          </c:val>
          <c:extLst xmlns:c16r2="http://schemas.microsoft.com/office/drawing/2015/06/chart">
            <c:ext xmlns:c16="http://schemas.microsoft.com/office/drawing/2014/chart" uri="{C3380CC4-5D6E-409C-BE32-E72D297353CC}">
              <c16:uniqueId val="{00000001-B526-43CC-AC3D-8CDFD46707CA}"/>
            </c:ext>
          </c:extLst>
        </c:ser>
        <c:ser>
          <c:idx val="2"/>
          <c:order val="2"/>
          <c:tx>
            <c:strRef>
              <c:f>Лист1!$D$1</c:f>
              <c:strCache>
                <c:ptCount val="1"/>
                <c:pt idx="0">
                  <c:v>полностью сформированы</c:v>
                </c:pt>
              </c:strCache>
            </c:strRef>
          </c:tx>
          <c:spPr>
            <a:solidFill>
              <a:srgbClr val="00CC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Лист1!$A$2:$A$4</c:f>
              <c:strCache>
                <c:ptCount val="3"/>
                <c:pt idx="0">
                  <c:v>Сформирванность навыка мытья рук и личной гигиены </c:v>
                </c:pt>
                <c:pt idx="1">
                  <c:v>Сформированность навыков опрятной еды</c:v>
                </c:pt>
                <c:pt idx="2">
                  <c:v>Сформирванность навыка снимания и надевания одежды в определённом порядке</c:v>
                </c:pt>
              </c:strCache>
            </c:strRef>
          </c:cat>
          <c:val>
            <c:numRef>
              <c:f>Лист1!$D$2:$D$4</c:f>
              <c:numCache>
                <c:formatCode>0%</c:formatCode>
                <c:ptCount val="3"/>
                <c:pt idx="0">
                  <c:v>0.04</c:v>
                </c:pt>
                <c:pt idx="1">
                  <c:v>0.03</c:v>
                </c:pt>
                <c:pt idx="2">
                  <c:v>0</c:v>
                </c:pt>
              </c:numCache>
            </c:numRef>
          </c:val>
          <c:extLst xmlns:c16r2="http://schemas.microsoft.com/office/drawing/2015/06/chart">
            <c:ext xmlns:c16="http://schemas.microsoft.com/office/drawing/2014/chart" uri="{C3380CC4-5D6E-409C-BE32-E72D297353CC}">
              <c16:uniqueId val="{00000002-B526-43CC-AC3D-8CDFD46707CA}"/>
            </c:ext>
          </c:extLst>
        </c:ser>
        <c:dLbls>
          <c:showLegendKey val="0"/>
          <c:showVal val="0"/>
          <c:showCatName val="0"/>
          <c:showSerName val="0"/>
          <c:showPercent val="0"/>
          <c:showBubbleSize val="0"/>
        </c:dLbls>
        <c:gapWidth val="267"/>
        <c:overlap val="-43"/>
        <c:axId val="191868288"/>
        <c:axId val="191886464"/>
      </c:barChart>
      <c:catAx>
        <c:axId val="191868288"/>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191886464"/>
        <c:crosses val="autoZero"/>
        <c:auto val="1"/>
        <c:lblAlgn val="ctr"/>
        <c:lblOffset val="100"/>
        <c:noMultiLvlLbl val="0"/>
      </c:catAx>
      <c:valAx>
        <c:axId val="191886464"/>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19186828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dk1">
                    <a:lumMod val="65000"/>
                    <a:lumOff val="35000"/>
                  </a:schemeClr>
                </a:solidFill>
                <a:latin typeface="+mn-lt"/>
                <a:ea typeface="+mn-ea"/>
                <a:cs typeface="+mn-cs"/>
              </a:defRPr>
            </a:pPr>
            <a:endParaRPr lang="ru-RU"/>
          </a:p>
        </c:txPr>
      </c:legendEntry>
      <c:legendEntry>
        <c:idx val="1"/>
        <c:txPr>
          <a:bodyPr rot="0" spcFirstLastPara="1" vertOverflow="ellipsis" vert="horz" wrap="square" anchor="ctr" anchorCtr="1"/>
          <a:lstStyle/>
          <a:p>
            <a:pPr>
              <a:defRPr sz="1400" b="0" i="0" u="none" strike="noStrike" kern="1200" baseline="0">
                <a:solidFill>
                  <a:schemeClr val="dk1">
                    <a:lumMod val="65000"/>
                    <a:lumOff val="35000"/>
                  </a:schemeClr>
                </a:solidFill>
                <a:latin typeface="+mn-lt"/>
                <a:ea typeface="+mn-ea"/>
                <a:cs typeface="+mn-cs"/>
              </a:defRPr>
            </a:pPr>
            <a:endParaRPr lang="ru-RU"/>
          </a:p>
        </c:txPr>
      </c:legendEntry>
      <c:legendEntry>
        <c:idx val="2"/>
        <c:txPr>
          <a:bodyPr rot="0" spcFirstLastPara="1" vertOverflow="ellipsis" vert="horz" wrap="square" anchor="ctr" anchorCtr="1"/>
          <a:lstStyle/>
          <a:p>
            <a:pPr>
              <a:defRPr sz="1400" b="0" i="0" u="none" strike="noStrike" kern="1200" baseline="0">
                <a:solidFill>
                  <a:schemeClr val="dk1">
                    <a:lumMod val="65000"/>
                    <a:lumOff val="35000"/>
                  </a:schemeClr>
                </a:solidFill>
                <a:latin typeface="+mn-lt"/>
                <a:ea typeface="+mn-ea"/>
                <a:cs typeface="+mn-cs"/>
              </a:defRPr>
            </a:pPr>
            <a:endParaRPr lang="ru-RU"/>
          </a:p>
        </c:txPr>
      </c:legendEntry>
      <c:layout>
        <c:manualLayout>
          <c:xMode val="edge"/>
          <c:yMode val="edge"/>
          <c:x val="2.745265712753648E-2"/>
          <c:y val="0.72284097755642962"/>
          <c:w val="0.94463533464566918"/>
          <c:h val="0.1602816100204092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legend>
    <c:plotVisOnly val="1"/>
    <c:dispBlanksAs val="gap"/>
    <c:showDLblsOverMax val="0"/>
  </c:chart>
  <c:spPr>
    <a:noFill/>
    <a:ln w="9525" cap="flat" cmpd="sng" algn="ctr">
      <a:solidFill>
        <a:schemeClr val="dk1">
          <a:lumMod val="15000"/>
          <a:lumOff val="85000"/>
        </a:schemeClr>
      </a:solidFill>
      <a:round/>
    </a:ln>
    <a:effectLst/>
  </c:spPr>
  <c:txPr>
    <a:bodyPr/>
    <a:lstStyle/>
    <a:p>
      <a:pPr>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accent1">
                  <a:lumMod val="50000"/>
                </a:schemeClr>
              </a:solidFill>
              <a:latin typeface="+mn-lt"/>
              <a:ea typeface="+mn-ea"/>
              <a:cs typeface="+mn-cs"/>
            </a:defRPr>
          </a:pPr>
          <a:endParaRPr lang="ru-RU"/>
        </a:p>
      </c:txPr>
    </c:title>
    <c:autoTitleDeleted val="0"/>
    <c:plotArea>
      <c:layout/>
      <c:pieChart>
        <c:varyColors val="1"/>
        <c:ser>
          <c:idx val="0"/>
          <c:order val="0"/>
          <c:tx>
            <c:strRef>
              <c:f>Лист1!$B$1</c:f>
              <c:strCache>
                <c:ptCount val="1"/>
                <c:pt idx="0">
                  <c:v>Мониторинг свормированности КГН</c:v>
                </c:pt>
              </c:strCache>
            </c:strRef>
          </c:tx>
          <c:dPt>
            <c:idx val="0"/>
            <c:bubble3D val="0"/>
            <c:spPr>
              <a:solidFill>
                <a:srgbClr val="FF0000"/>
              </a:solidFill>
              <a:ln w="19050">
                <a:solidFill>
                  <a:schemeClr val="lt1"/>
                </a:solidFill>
              </a:ln>
              <a:effectLst/>
            </c:spPr>
            <c:extLst xmlns:c16r2="http://schemas.microsoft.com/office/drawing/2015/06/chart">
              <c:ext xmlns:c16="http://schemas.microsoft.com/office/drawing/2014/chart" uri="{C3380CC4-5D6E-409C-BE32-E72D297353CC}">
                <c16:uniqueId val="{00000001-8518-4413-83FF-96CA06FF8E20}"/>
              </c:ext>
            </c:extLst>
          </c:dPt>
          <c:dPt>
            <c:idx val="1"/>
            <c:bubble3D val="0"/>
            <c:spPr>
              <a:solidFill>
                <a:srgbClr val="FFFF00"/>
              </a:solidFill>
              <a:ln w="19050">
                <a:solidFill>
                  <a:schemeClr val="lt1"/>
                </a:solidFill>
              </a:ln>
              <a:effectLst/>
            </c:spPr>
            <c:extLst xmlns:c16r2="http://schemas.microsoft.com/office/drawing/2015/06/chart">
              <c:ext xmlns:c16="http://schemas.microsoft.com/office/drawing/2014/chart" uri="{C3380CC4-5D6E-409C-BE32-E72D297353CC}">
                <c16:uniqueId val="{00000003-8518-4413-83FF-96CA06FF8E20}"/>
              </c:ext>
            </c:extLst>
          </c:dPt>
          <c:dPt>
            <c:idx val="2"/>
            <c:bubble3D val="0"/>
            <c:spPr>
              <a:solidFill>
                <a:srgbClr val="00CC00"/>
              </a:solidFill>
              <a:ln w="19050">
                <a:solidFill>
                  <a:schemeClr val="lt1"/>
                </a:solidFill>
              </a:ln>
              <a:effectLst/>
            </c:spPr>
            <c:extLst xmlns:c16r2="http://schemas.microsoft.com/office/drawing/2015/06/chart">
              <c:ext xmlns:c16="http://schemas.microsoft.com/office/drawing/2014/chart" uri="{C3380CC4-5D6E-409C-BE32-E72D297353CC}">
                <c16:uniqueId val="{00000005-8518-4413-83FF-96CA06FF8E20}"/>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Лист1!$A$2:$A$4</c:f>
              <c:strCache>
                <c:ptCount val="3"/>
                <c:pt idx="0">
                  <c:v>Не сформированы</c:v>
                </c:pt>
                <c:pt idx="1">
                  <c:v>Частично сформированы</c:v>
                </c:pt>
                <c:pt idx="2">
                  <c:v>Полностью сформированы</c:v>
                </c:pt>
              </c:strCache>
            </c:strRef>
          </c:cat>
          <c:val>
            <c:numRef>
              <c:f>Лист1!$B$2:$B$4</c:f>
              <c:numCache>
                <c:formatCode>0%</c:formatCode>
                <c:ptCount val="3"/>
                <c:pt idx="0">
                  <c:v>0.73</c:v>
                </c:pt>
                <c:pt idx="1">
                  <c:v>0.25</c:v>
                </c:pt>
                <c:pt idx="2">
                  <c:v>0.02</c:v>
                </c:pt>
              </c:numCache>
            </c:numRef>
          </c:val>
          <c:extLst xmlns:c16r2="http://schemas.microsoft.com/office/drawing/2015/06/chart">
            <c:ext xmlns:c16="http://schemas.microsoft.com/office/drawing/2014/chart" uri="{C3380CC4-5D6E-409C-BE32-E72D297353CC}">
              <c16:uniqueId val="{00000006-8518-4413-83FF-96CA06FF8E20}"/>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ru-RU"/>
          </a:p>
        </c:txPr>
      </c:legendEntry>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ru-RU"/>
          </a:p>
        </c:txPr>
      </c:legendEntry>
      <c:legendEntry>
        <c:idx val="2"/>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ru-RU"/>
          </a:p>
        </c:txPr>
      </c:legendEntry>
      <c:layout>
        <c:manualLayout>
          <c:xMode val="edge"/>
          <c:yMode val="edge"/>
          <c:x val="0.19373060615943716"/>
          <c:y val="0.73502814286997409"/>
          <c:w val="0.68650328472254574"/>
          <c:h val="0.2406167979002624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464438943740939E-2"/>
          <c:y val="3.7147490261132135E-2"/>
          <c:w val="0.9115355610562591"/>
          <c:h val="0.69118296290576398"/>
        </c:manualLayout>
      </c:layout>
      <c:barChart>
        <c:barDir val="col"/>
        <c:grouping val="clustered"/>
        <c:varyColors val="0"/>
        <c:ser>
          <c:idx val="0"/>
          <c:order val="0"/>
          <c:tx>
            <c:strRef>
              <c:f>Лист1!$B$1</c:f>
              <c:strCache>
                <c:ptCount val="1"/>
                <c:pt idx="0">
                  <c:v>Да</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Понимание необходимости данной работы</c:v>
                </c:pt>
                <c:pt idx="1">
                  <c:v>Имеют представления о содержании навыков</c:v>
                </c:pt>
                <c:pt idx="2">
                  <c:v>Формируют у детей дома</c:v>
                </c:pt>
              </c:strCache>
            </c:strRef>
          </c:cat>
          <c:val>
            <c:numRef>
              <c:f>Лист1!$B$2:$B$4</c:f>
              <c:numCache>
                <c:formatCode>0%</c:formatCode>
                <c:ptCount val="3"/>
                <c:pt idx="0">
                  <c:v>0.3</c:v>
                </c:pt>
                <c:pt idx="1">
                  <c:v>0.2</c:v>
                </c:pt>
                <c:pt idx="2">
                  <c:v>0.25</c:v>
                </c:pt>
              </c:numCache>
            </c:numRef>
          </c:val>
          <c:extLst xmlns:c16r2="http://schemas.microsoft.com/office/drawing/2015/06/chart">
            <c:ext xmlns:c16="http://schemas.microsoft.com/office/drawing/2014/chart" uri="{C3380CC4-5D6E-409C-BE32-E72D297353CC}">
              <c16:uniqueId val="{00000000-5AF5-4B42-8F57-AD8E1DF9245A}"/>
            </c:ext>
          </c:extLst>
        </c:ser>
        <c:ser>
          <c:idx val="1"/>
          <c:order val="1"/>
          <c:tx>
            <c:strRef>
              <c:f>Лист1!$C$1</c:f>
              <c:strCache>
                <c:ptCount val="1"/>
                <c:pt idx="0">
                  <c:v>Частично</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Понимание необходимости данной работы</c:v>
                </c:pt>
                <c:pt idx="1">
                  <c:v>Имеют представления о содержании навыков</c:v>
                </c:pt>
                <c:pt idx="2">
                  <c:v>Формируют у детей дома</c:v>
                </c:pt>
              </c:strCache>
            </c:strRef>
          </c:cat>
          <c:val>
            <c:numRef>
              <c:f>Лист1!$C$2:$C$4</c:f>
              <c:numCache>
                <c:formatCode>0%</c:formatCode>
                <c:ptCount val="3"/>
                <c:pt idx="0">
                  <c:v>0.65</c:v>
                </c:pt>
                <c:pt idx="1">
                  <c:v>0.8</c:v>
                </c:pt>
                <c:pt idx="2">
                  <c:v>0.75</c:v>
                </c:pt>
              </c:numCache>
            </c:numRef>
          </c:val>
          <c:extLst xmlns:c16r2="http://schemas.microsoft.com/office/drawing/2015/06/chart">
            <c:ext xmlns:c16="http://schemas.microsoft.com/office/drawing/2014/chart" uri="{C3380CC4-5D6E-409C-BE32-E72D297353CC}">
              <c16:uniqueId val="{00000001-5AF5-4B42-8F57-AD8E1DF9245A}"/>
            </c:ext>
          </c:extLst>
        </c:ser>
        <c:ser>
          <c:idx val="2"/>
          <c:order val="2"/>
          <c:tx>
            <c:strRef>
              <c:f>Лист1!$D$1</c:f>
              <c:strCache>
                <c:ptCount val="1"/>
                <c:pt idx="0">
                  <c:v>Нет</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Понимание необходимости данной работы</c:v>
                </c:pt>
                <c:pt idx="1">
                  <c:v>Имеют представления о содержании навыков</c:v>
                </c:pt>
                <c:pt idx="2">
                  <c:v>Формируют у детей дома</c:v>
                </c:pt>
              </c:strCache>
            </c:strRef>
          </c:cat>
          <c:val>
            <c:numRef>
              <c:f>Лист1!$D$2:$D$4</c:f>
              <c:numCache>
                <c:formatCode>0%</c:formatCode>
                <c:ptCount val="3"/>
                <c:pt idx="0">
                  <c:v>0</c:v>
                </c:pt>
                <c:pt idx="1">
                  <c:v>0</c:v>
                </c:pt>
                <c:pt idx="2">
                  <c:v>0</c:v>
                </c:pt>
              </c:numCache>
            </c:numRef>
          </c:val>
          <c:extLst xmlns:c16r2="http://schemas.microsoft.com/office/drawing/2015/06/chart">
            <c:ext xmlns:c16="http://schemas.microsoft.com/office/drawing/2014/chart" uri="{C3380CC4-5D6E-409C-BE32-E72D297353CC}">
              <c16:uniqueId val="{00000002-5AF5-4B42-8F57-AD8E1DF9245A}"/>
            </c:ext>
          </c:extLst>
        </c:ser>
        <c:dLbls>
          <c:dLblPos val="outEnd"/>
          <c:showLegendKey val="0"/>
          <c:showVal val="1"/>
          <c:showCatName val="0"/>
          <c:showSerName val="0"/>
          <c:showPercent val="0"/>
          <c:showBubbleSize val="0"/>
        </c:dLbls>
        <c:gapWidth val="219"/>
        <c:overlap val="-27"/>
        <c:axId val="192965248"/>
        <c:axId val="192971136"/>
      </c:barChart>
      <c:catAx>
        <c:axId val="192965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92971136"/>
        <c:crosses val="autoZero"/>
        <c:auto val="1"/>
        <c:lblAlgn val="ctr"/>
        <c:lblOffset val="100"/>
        <c:noMultiLvlLbl val="0"/>
      </c:catAx>
      <c:valAx>
        <c:axId val="1929711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9296524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ru-RU"/>
          </a:p>
        </c:txPr>
      </c:legendEntry>
      <c:legendEntry>
        <c:idx val="1"/>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ru-RU"/>
          </a:p>
        </c:txPr>
      </c:legendEntry>
      <c:legendEntry>
        <c:idx val="2"/>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ru-RU"/>
          </a:p>
        </c:txPr>
      </c:legendEntry>
      <c:layout>
        <c:manualLayout>
          <c:xMode val="edge"/>
          <c:yMode val="edge"/>
          <c:x val="0.12890407839699972"/>
          <c:y val="0.88575839250336319"/>
          <c:w val="0.691733576637521"/>
          <c:h val="8.594326168768258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458538385826774E-2"/>
          <c:y val="2.8839934249511919E-2"/>
          <c:w val="0.93635396161417328"/>
          <c:h val="0.49446330619689316"/>
        </c:manualLayout>
      </c:layout>
      <c:barChart>
        <c:barDir val="col"/>
        <c:grouping val="clustered"/>
        <c:varyColors val="0"/>
        <c:ser>
          <c:idx val="0"/>
          <c:order val="0"/>
          <c:tx>
            <c:strRef>
              <c:f>Лист1!$B$1</c:f>
              <c:strCache>
                <c:ptCount val="1"/>
                <c:pt idx="0">
                  <c:v>не сформированы</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Лист1!$A$2:$A$4</c:f>
              <c:strCache>
                <c:ptCount val="3"/>
                <c:pt idx="0">
                  <c:v>Сформирванность навыка мытья рук и личной гигиены </c:v>
                </c:pt>
                <c:pt idx="1">
                  <c:v>Сформированность навыков опрятной еды</c:v>
                </c:pt>
                <c:pt idx="2">
                  <c:v>Сформирванность навыка снимания и надевания одежды в определённом порядке</c:v>
                </c:pt>
              </c:strCache>
            </c:strRef>
          </c:cat>
          <c:val>
            <c:numRef>
              <c:f>Лист1!$B$2:$B$4</c:f>
              <c:numCache>
                <c:formatCode>0%</c:formatCode>
                <c:ptCount val="3"/>
                <c:pt idx="0">
                  <c:v>0.02</c:v>
                </c:pt>
                <c:pt idx="1">
                  <c:v>0.02</c:v>
                </c:pt>
                <c:pt idx="2">
                  <c:v>7.0000000000000007E-2</c:v>
                </c:pt>
              </c:numCache>
            </c:numRef>
          </c:val>
          <c:extLst xmlns:c16r2="http://schemas.microsoft.com/office/drawing/2015/06/chart">
            <c:ext xmlns:c16="http://schemas.microsoft.com/office/drawing/2014/chart" uri="{C3380CC4-5D6E-409C-BE32-E72D297353CC}">
              <c16:uniqueId val="{00000000-B526-43CC-AC3D-8CDFD46707CA}"/>
            </c:ext>
          </c:extLst>
        </c:ser>
        <c:ser>
          <c:idx val="1"/>
          <c:order val="1"/>
          <c:tx>
            <c:strRef>
              <c:f>Лист1!$C$1</c:f>
              <c:strCache>
                <c:ptCount val="1"/>
                <c:pt idx="0">
                  <c:v>частично сформированы</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Лист1!$A$2:$A$4</c:f>
              <c:strCache>
                <c:ptCount val="3"/>
                <c:pt idx="0">
                  <c:v>Сформирванность навыка мытья рук и личной гигиены </c:v>
                </c:pt>
                <c:pt idx="1">
                  <c:v>Сформированность навыков опрятной еды</c:v>
                </c:pt>
                <c:pt idx="2">
                  <c:v>Сформирванность навыка снимания и надевания одежды в определённом порядке</c:v>
                </c:pt>
              </c:strCache>
            </c:strRef>
          </c:cat>
          <c:val>
            <c:numRef>
              <c:f>Лист1!$C$2:$C$4</c:f>
              <c:numCache>
                <c:formatCode>0%</c:formatCode>
                <c:ptCount val="3"/>
                <c:pt idx="0">
                  <c:v>0.51</c:v>
                </c:pt>
                <c:pt idx="1">
                  <c:v>0.53</c:v>
                </c:pt>
                <c:pt idx="2">
                  <c:v>0.6</c:v>
                </c:pt>
              </c:numCache>
            </c:numRef>
          </c:val>
          <c:extLst xmlns:c16r2="http://schemas.microsoft.com/office/drawing/2015/06/chart">
            <c:ext xmlns:c16="http://schemas.microsoft.com/office/drawing/2014/chart" uri="{C3380CC4-5D6E-409C-BE32-E72D297353CC}">
              <c16:uniqueId val="{00000001-B526-43CC-AC3D-8CDFD46707CA}"/>
            </c:ext>
          </c:extLst>
        </c:ser>
        <c:ser>
          <c:idx val="2"/>
          <c:order val="2"/>
          <c:tx>
            <c:strRef>
              <c:f>Лист1!$D$1</c:f>
              <c:strCache>
                <c:ptCount val="1"/>
                <c:pt idx="0">
                  <c:v>полностью сформированы</c:v>
                </c:pt>
              </c:strCache>
            </c:strRef>
          </c:tx>
          <c:spPr>
            <a:solidFill>
              <a:srgbClr val="00CC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Лист1!$A$2:$A$4</c:f>
              <c:strCache>
                <c:ptCount val="3"/>
                <c:pt idx="0">
                  <c:v>Сформирванность навыка мытья рук и личной гигиены </c:v>
                </c:pt>
                <c:pt idx="1">
                  <c:v>Сформированность навыков опрятной еды</c:v>
                </c:pt>
                <c:pt idx="2">
                  <c:v>Сформирванность навыка снимания и надевания одежды в определённом порядке</c:v>
                </c:pt>
              </c:strCache>
            </c:strRef>
          </c:cat>
          <c:val>
            <c:numRef>
              <c:f>Лист1!$D$2:$D$4</c:f>
              <c:numCache>
                <c:formatCode>0%</c:formatCode>
                <c:ptCount val="3"/>
                <c:pt idx="0">
                  <c:v>0.47</c:v>
                </c:pt>
                <c:pt idx="1">
                  <c:v>0.45</c:v>
                </c:pt>
                <c:pt idx="2">
                  <c:v>0.33</c:v>
                </c:pt>
              </c:numCache>
            </c:numRef>
          </c:val>
          <c:extLst xmlns:c16r2="http://schemas.microsoft.com/office/drawing/2015/06/chart">
            <c:ext xmlns:c16="http://schemas.microsoft.com/office/drawing/2014/chart" uri="{C3380CC4-5D6E-409C-BE32-E72D297353CC}">
              <c16:uniqueId val="{00000002-B526-43CC-AC3D-8CDFD46707CA}"/>
            </c:ext>
          </c:extLst>
        </c:ser>
        <c:dLbls>
          <c:showLegendKey val="0"/>
          <c:showVal val="0"/>
          <c:showCatName val="0"/>
          <c:showSerName val="0"/>
          <c:showPercent val="0"/>
          <c:showBubbleSize val="0"/>
        </c:dLbls>
        <c:gapWidth val="267"/>
        <c:overlap val="-43"/>
        <c:axId val="202016640"/>
        <c:axId val="202018176"/>
      </c:barChart>
      <c:catAx>
        <c:axId val="202016640"/>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202018176"/>
        <c:crosses val="autoZero"/>
        <c:auto val="1"/>
        <c:lblAlgn val="ctr"/>
        <c:lblOffset val="100"/>
        <c:noMultiLvlLbl val="0"/>
      </c:catAx>
      <c:valAx>
        <c:axId val="202018176"/>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20201664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dk1">
                    <a:lumMod val="65000"/>
                    <a:lumOff val="35000"/>
                  </a:schemeClr>
                </a:solidFill>
                <a:latin typeface="+mn-lt"/>
                <a:ea typeface="+mn-ea"/>
                <a:cs typeface="+mn-cs"/>
              </a:defRPr>
            </a:pPr>
            <a:endParaRPr lang="ru-RU"/>
          </a:p>
        </c:txPr>
      </c:legendEntry>
      <c:legendEntry>
        <c:idx val="1"/>
        <c:txPr>
          <a:bodyPr rot="0" spcFirstLastPara="1" vertOverflow="ellipsis" vert="horz" wrap="square" anchor="ctr" anchorCtr="1"/>
          <a:lstStyle/>
          <a:p>
            <a:pPr>
              <a:defRPr sz="1400" b="0" i="0" u="none" strike="noStrike" kern="1200" baseline="0">
                <a:solidFill>
                  <a:schemeClr val="dk1">
                    <a:lumMod val="65000"/>
                    <a:lumOff val="35000"/>
                  </a:schemeClr>
                </a:solidFill>
                <a:latin typeface="+mn-lt"/>
                <a:ea typeface="+mn-ea"/>
                <a:cs typeface="+mn-cs"/>
              </a:defRPr>
            </a:pPr>
            <a:endParaRPr lang="ru-RU"/>
          </a:p>
        </c:txPr>
      </c:legendEntry>
      <c:legendEntry>
        <c:idx val="2"/>
        <c:txPr>
          <a:bodyPr rot="0" spcFirstLastPara="1" vertOverflow="ellipsis" vert="horz" wrap="square" anchor="ctr" anchorCtr="1"/>
          <a:lstStyle/>
          <a:p>
            <a:pPr>
              <a:defRPr sz="1400" b="0" i="0" u="none" strike="noStrike" kern="1200" baseline="0">
                <a:solidFill>
                  <a:schemeClr val="dk1">
                    <a:lumMod val="65000"/>
                    <a:lumOff val="35000"/>
                  </a:schemeClr>
                </a:solidFill>
                <a:latin typeface="+mn-lt"/>
                <a:ea typeface="+mn-ea"/>
                <a:cs typeface="+mn-cs"/>
              </a:defRPr>
            </a:pPr>
            <a:endParaRPr lang="ru-RU"/>
          </a:p>
        </c:txPr>
      </c:legendEntry>
      <c:layout>
        <c:manualLayout>
          <c:xMode val="edge"/>
          <c:yMode val="edge"/>
          <c:x val="2.745265712753648E-2"/>
          <c:y val="0.72284097755642962"/>
          <c:w val="0.94463533464566918"/>
          <c:h val="0.1602816100204092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legend>
    <c:plotVisOnly val="1"/>
    <c:dispBlanksAs val="gap"/>
    <c:showDLblsOverMax val="0"/>
  </c:chart>
  <c:spPr>
    <a:noFill/>
    <a:ln w="9525" cap="flat" cmpd="sng" algn="ctr">
      <a:solidFill>
        <a:schemeClr val="dk1">
          <a:lumMod val="15000"/>
          <a:lumOff val="85000"/>
        </a:schemeClr>
      </a:solidFill>
      <a:round/>
    </a:ln>
    <a:effectLst/>
  </c:spPr>
  <c:txPr>
    <a:bodyPr/>
    <a:lstStyle/>
    <a:p>
      <a:pPr>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accent1">
                  <a:lumMod val="50000"/>
                </a:schemeClr>
              </a:solidFill>
              <a:latin typeface="+mn-lt"/>
              <a:ea typeface="+mn-ea"/>
              <a:cs typeface="+mn-cs"/>
            </a:defRPr>
          </a:pPr>
          <a:endParaRPr lang="ru-RU"/>
        </a:p>
      </c:txPr>
    </c:title>
    <c:autoTitleDeleted val="0"/>
    <c:plotArea>
      <c:layout/>
      <c:pieChart>
        <c:varyColors val="1"/>
        <c:ser>
          <c:idx val="0"/>
          <c:order val="0"/>
          <c:tx>
            <c:strRef>
              <c:f>Лист1!$B$1</c:f>
              <c:strCache>
                <c:ptCount val="1"/>
                <c:pt idx="0">
                  <c:v>Мониторинг свормированности КГН</c:v>
                </c:pt>
              </c:strCache>
            </c:strRef>
          </c:tx>
          <c:dPt>
            <c:idx val="0"/>
            <c:bubble3D val="0"/>
            <c:spPr>
              <a:solidFill>
                <a:srgbClr val="FF0000"/>
              </a:solidFill>
              <a:ln w="19050">
                <a:solidFill>
                  <a:schemeClr val="lt1"/>
                </a:solidFill>
              </a:ln>
              <a:effectLst/>
            </c:spPr>
            <c:extLst xmlns:c16r2="http://schemas.microsoft.com/office/drawing/2015/06/chart">
              <c:ext xmlns:c16="http://schemas.microsoft.com/office/drawing/2014/chart" uri="{C3380CC4-5D6E-409C-BE32-E72D297353CC}">
                <c16:uniqueId val="{00000001-8518-4413-83FF-96CA06FF8E20}"/>
              </c:ext>
            </c:extLst>
          </c:dPt>
          <c:dPt>
            <c:idx val="1"/>
            <c:bubble3D val="0"/>
            <c:spPr>
              <a:solidFill>
                <a:srgbClr val="FFFF00"/>
              </a:solidFill>
              <a:ln w="19050">
                <a:solidFill>
                  <a:schemeClr val="lt1"/>
                </a:solidFill>
              </a:ln>
              <a:effectLst/>
            </c:spPr>
            <c:extLst xmlns:c16r2="http://schemas.microsoft.com/office/drawing/2015/06/chart">
              <c:ext xmlns:c16="http://schemas.microsoft.com/office/drawing/2014/chart" uri="{C3380CC4-5D6E-409C-BE32-E72D297353CC}">
                <c16:uniqueId val="{00000003-8518-4413-83FF-96CA06FF8E20}"/>
              </c:ext>
            </c:extLst>
          </c:dPt>
          <c:dPt>
            <c:idx val="2"/>
            <c:bubble3D val="0"/>
            <c:spPr>
              <a:solidFill>
                <a:srgbClr val="00CC00"/>
              </a:solidFill>
              <a:ln w="19050">
                <a:solidFill>
                  <a:schemeClr val="lt1"/>
                </a:solidFill>
              </a:ln>
              <a:effectLst/>
            </c:spPr>
            <c:extLst xmlns:c16r2="http://schemas.microsoft.com/office/drawing/2015/06/chart">
              <c:ext xmlns:c16="http://schemas.microsoft.com/office/drawing/2014/chart" uri="{C3380CC4-5D6E-409C-BE32-E72D297353CC}">
                <c16:uniqueId val="{00000005-8518-4413-83FF-96CA06FF8E20}"/>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Лист1!$A$2:$A$4</c:f>
              <c:strCache>
                <c:ptCount val="3"/>
                <c:pt idx="0">
                  <c:v>Не сформированы</c:v>
                </c:pt>
                <c:pt idx="1">
                  <c:v>Частично сформированы</c:v>
                </c:pt>
                <c:pt idx="2">
                  <c:v>Полностью сформированы</c:v>
                </c:pt>
              </c:strCache>
            </c:strRef>
          </c:cat>
          <c:val>
            <c:numRef>
              <c:f>Лист1!$B$2:$B$4</c:f>
              <c:numCache>
                <c:formatCode>0%</c:formatCode>
                <c:ptCount val="3"/>
                <c:pt idx="0">
                  <c:v>0.04</c:v>
                </c:pt>
                <c:pt idx="1">
                  <c:v>0.37</c:v>
                </c:pt>
                <c:pt idx="2">
                  <c:v>0.59</c:v>
                </c:pt>
              </c:numCache>
            </c:numRef>
          </c:val>
          <c:extLst xmlns:c16r2="http://schemas.microsoft.com/office/drawing/2015/06/chart">
            <c:ext xmlns:c16="http://schemas.microsoft.com/office/drawing/2014/chart" uri="{C3380CC4-5D6E-409C-BE32-E72D297353CC}">
              <c16:uniqueId val="{00000006-8518-4413-83FF-96CA06FF8E20}"/>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ru-RU"/>
          </a:p>
        </c:txPr>
      </c:legendEntry>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ru-RU"/>
          </a:p>
        </c:txPr>
      </c:legendEntry>
      <c:legendEntry>
        <c:idx val="2"/>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ru-RU"/>
          </a:p>
        </c:txPr>
      </c:legendEntry>
      <c:layout>
        <c:manualLayout>
          <c:xMode val="edge"/>
          <c:yMode val="edge"/>
          <c:x val="0.19373060615943716"/>
          <c:y val="0.73502814286997409"/>
          <c:w val="0.68650328472254574"/>
          <c:h val="0.2406167979002624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4997707279412823E-2"/>
          <c:y val="2.4096389704134816E-2"/>
          <c:w val="0.9250022927205872"/>
          <c:h val="0.70141928788959085"/>
        </c:manualLayout>
      </c:layout>
      <c:barChart>
        <c:barDir val="col"/>
        <c:grouping val="clustered"/>
        <c:varyColors val="0"/>
        <c:ser>
          <c:idx val="0"/>
          <c:order val="0"/>
          <c:tx>
            <c:strRef>
              <c:f>Лист1!$B$1</c:f>
              <c:strCache>
                <c:ptCount val="1"/>
                <c:pt idx="0">
                  <c:v>Да</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Понимание необходимости данной работы</c:v>
                </c:pt>
                <c:pt idx="1">
                  <c:v>Имеют представления о содержании навыков</c:v>
                </c:pt>
                <c:pt idx="2">
                  <c:v>Формируют у детей дома</c:v>
                </c:pt>
              </c:strCache>
            </c:strRef>
          </c:cat>
          <c:val>
            <c:numRef>
              <c:f>Лист1!$B$2:$B$4</c:f>
              <c:numCache>
                <c:formatCode>0%</c:formatCode>
                <c:ptCount val="3"/>
                <c:pt idx="0">
                  <c:v>0.9</c:v>
                </c:pt>
                <c:pt idx="1">
                  <c:v>0.8</c:v>
                </c:pt>
                <c:pt idx="2">
                  <c:v>0.85</c:v>
                </c:pt>
              </c:numCache>
            </c:numRef>
          </c:val>
          <c:extLst xmlns:c16r2="http://schemas.microsoft.com/office/drawing/2015/06/chart">
            <c:ext xmlns:c16="http://schemas.microsoft.com/office/drawing/2014/chart" uri="{C3380CC4-5D6E-409C-BE32-E72D297353CC}">
              <c16:uniqueId val="{00000000-65F6-4F60-8D5B-667E21710F43}"/>
            </c:ext>
          </c:extLst>
        </c:ser>
        <c:ser>
          <c:idx val="1"/>
          <c:order val="1"/>
          <c:tx>
            <c:strRef>
              <c:f>Лист1!$C$1</c:f>
              <c:strCache>
                <c:ptCount val="1"/>
                <c:pt idx="0">
                  <c:v>Частично</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Понимание необходимости данной работы</c:v>
                </c:pt>
                <c:pt idx="1">
                  <c:v>Имеют представления о содержании навыков</c:v>
                </c:pt>
                <c:pt idx="2">
                  <c:v>Формируют у детей дома</c:v>
                </c:pt>
              </c:strCache>
            </c:strRef>
          </c:cat>
          <c:val>
            <c:numRef>
              <c:f>Лист1!$C$2:$C$4</c:f>
              <c:numCache>
                <c:formatCode>0%</c:formatCode>
                <c:ptCount val="3"/>
                <c:pt idx="0">
                  <c:v>0.1</c:v>
                </c:pt>
                <c:pt idx="1">
                  <c:v>0.2</c:v>
                </c:pt>
                <c:pt idx="2">
                  <c:v>0.15</c:v>
                </c:pt>
              </c:numCache>
            </c:numRef>
          </c:val>
          <c:extLst xmlns:c16r2="http://schemas.microsoft.com/office/drawing/2015/06/chart">
            <c:ext xmlns:c16="http://schemas.microsoft.com/office/drawing/2014/chart" uri="{C3380CC4-5D6E-409C-BE32-E72D297353CC}">
              <c16:uniqueId val="{00000001-65F6-4F60-8D5B-667E21710F43}"/>
            </c:ext>
          </c:extLst>
        </c:ser>
        <c:ser>
          <c:idx val="2"/>
          <c:order val="2"/>
          <c:tx>
            <c:strRef>
              <c:f>Лист1!$D$1</c:f>
              <c:strCache>
                <c:ptCount val="1"/>
                <c:pt idx="0">
                  <c:v>Нет</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Понимание необходимости данной работы</c:v>
                </c:pt>
                <c:pt idx="1">
                  <c:v>Имеют представления о содержании навыков</c:v>
                </c:pt>
                <c:pt idx="2">
                  <c:v>Формируют у детей дома</c:v>
                </c:pt>
              </c:strCache>
            </c:strRef>
          </c:cat>
          <c:val>
            <c:numRef>
              <c:f>Лист1!$D$2:$D$4</c:f>
              <c:numCache>
                <c:formatCode>0%</c:formatCode>
                <c:ptCount val="3"/>
                <c:pt idx="0">
                  <c:v>0</c:v>
                </c:pt>
                <c:pt idx="1">
                  <c:v>0</c:v>
                </c:pt>
                <c:pt idx="2">
                  <c:v>0</c:v>
                </c:pt>
              </c:numCache>
            </c:numRef>
          </c:val>
          <c:extLst xmlns:c16r2="http://schemas.microsoft.com/office/drawing/2015/06/chart">
            <c:ext xmlns:c16="http://schemas.microsoft.com/office/drawing/2014/chart" uri="{C3380CC4-5D6E-409C-BE32-E72D297353CC}">
              <c16:uniqueId val="{00000000-4BBF-461E-BF6E-A7083E254333}"/>
            </c:ext>
          </c:extLst>
        </c:ser>
        <c:dLbls>
          <c:dLblPos val="outEnd"/>
          <c:showLegendKey val="0"/>
          <c:showVal val="1"/>
          <c:showCatName val="0"/>
          <c:showSerName val="0"/>
          <c:showPercent val="0"/>
          <c:showBubbleSize val="0"/>
        </c:dLbls>
        <c:gapWidth val="219"/>
        <c:overlap val="-27"/>
        <c:axId val="168980864"/>
        <c:axId val="168982400"/>
      </c:barChart>
      <c:catAx>
        <c:axId val="168980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68982400"/>
        <c:crosses val="autoZero"/>
        <c:auto val="1"/>
        <c:lblAlgn val="ctr"/>
        <c:lblOffset val="100"/>
        <c:noMultiLvlLbl val="0"/>
      </c:catAx>
      <c:valAx>
        <c:axId val="1689824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6898086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ru-RU"/>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ru-RU"/>
          </a:p>
        </c:txPr>
      </c:legendEntry>
      <c:legendEntry>
        <c:idx val="2"/>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ru-RU"/>
          </a:p>
        </c:txPr>
      </c:legendEntry>
      <c:layout>
        <c:manualLayout>
          <c:xMode val="edge"/>
          <c:yMode val="edge"/>
          <c:x val="0.28630651301037702"/>
          <c:y val="0.83759221037521481"/>
          <c:w val="0.40449861813630911"/>
          <c:h val="8.594326168768258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B0539A-F86E-446E-8C7D-DA5D713DC0FD}" type="doc">
      <dgm:prSet loTypeId="urn:microsoft.com/office/officeart/2005/8/layout/vList5" loCatId="list" qsTypeId="urn:microsoft.com/office/officeart/2005/8/quickstyle/simple5" qsCatId="simple" csTypeId="urn:microsoft.com/office/officeart/2005/8/colors/accent1_2" csCatId="accent1" phldr="1"/>
      <dgm:spPr/>
      <dgm:t>
        <a:bodyPr/>
        <a:lstStyle/>
        <a:p>
          <a:endParaRPr lang="ru-RU"/>
        </a:p>
      </dgm:t>
    </dgm:pt>
    <dgm:pt modelId="{98F0B2DF-2BCA-476A-8596-B210440BC84B}">
      <dgm:prSet phldrT="[Текст]"/>
      <dgm:spPr/>
      <dgm:t>
        <a:bodyPr/>
        <a:lstStyle/>
        <a:p>
          <a:r>
            <a:rPr lang="en-US" dirty="0" smtClean="0">
              <a:solidFill>
                <a:schemeClr val="bg2">
                  <a:lumMod val="50000"/>
                </a:schemeClr>
              </a:solidFill>
            </a:rPr>
            <a:t>I</a:t>
          </a:r>
          <a:r>
            <a:rPr lang="ru-RU" dirty="0" smtClean="0">
              <a:solidFill>
                <a:schemeClr val="bg2">
                  <a:lumMod val="50000"/>
                </a:schemeClr>
              </a:solidFill>
            </a:rPr>
            <a:t> этап</a:t>
          </a:r>
          <a:endParaRPr lang="ru-RU" dirty="0">
            <a:solidFill>
              <a:schemeClr val="bg2">
                <a:lumMod val="50000"/>
              </a:schemeClr>
            </a:solidFill>
          </a:endParaRPr>
        </a:p>
      </dgm:t>
    </dgm:pt>
    <dgm:pt modelId="{E8BA9FE5-FD37-489C-8221-31EA52ACC247}" type="parTrans" cxnId="{5B92E7EA-DAAC-413F-A896-71BF729B74CF}">
      <dgm:prSet/>
      <dgm:spPr/>
      <dgm:t>
        <a:bodyPr/>
        <a:lstStyle/>
        <a:p>
          <a:endParaRPr lang="ru-RU"/>
        </a:p>
      </dgm:t>
    </dgm:pt>
    <dgm:pt modelId="{E0771BB6-C80F-4FFB-AAC2-32298AC35768}" type="sibTrans" cxnId="{5B92E7EA-DAAC-413F-A896-71BF729B74CF}">
      <dgm:prSet/>
      <dgm:spPr/>
      <dgm:t>
        <a:bodyPr/>
        <a:lstStyle/>
        <a:p>
          <a:endParaRPr lang="ru-RU"/>
        </a:p>
      </dgm:t>
    </dgm:pt>
    <dgm:pt modelId="{3BD1F45F-551B-4861-8988-9335562EB389}">
      <dgm:prSet phldrT="[Текст]" custT="1"/>
      <dgm:spPr/>
      <dgm:t>
        <a:bodyPr/>
        <a:lstStyle/>
        <a:p>
          <a:pPr algn="just"/>
          <a:r>
            <a:rPr lang="ru-RU" sz="1600" b="1" dirty="0" smtClean="0">
              <a:solidFill>
                <a:schemeClr val="accent2">
                  <a:lumMod val="75000"/>
                </a:schemeClr>
              </a:solidFill>
            </a:rPr>
            <a:t>Подбор и изучение методической литературы по данной проблеме</a:t>
          </a:r>
          <a:endParaRPr lang="ru-RU" sz="1600" b="1" dirty="0">
            <a:solidFill>
              <a:schemeClr val="accent2">
                <a:lumMod val="75000"/>
              </a:schemeClr>
            </a:solidFill>
          </a:endParaRPr>
        </a:p>
      </dgm:t>
    </dgm:pt>
    <dgm:pt modelId="{F14DDE61-E23B-4BE6-8FD2-08F69E00C50A}" type="parTrans" cxnId="{75B19CA0-9C78-4144-936C-0F336604FF2A}">
      <dgm:prSet/>
      <dgm:spPr/>
      <dgm:t>
        <a:bodyPr/>
        <a:lstStyle/>
        <a:p>
          <a:endParaRPr lang="ru-RU"/>
        </a:p>
      </dgm:t>
    </dgm:pt>
    <dgm:pt modelId="{4B73AF35-D344-4A40-9C78-17155EB18A50}" type="sibTrans" cxnId="{75B19CA0-9C78-4144-936C-0F336604FF2A}">
      <dgm:prSet/>
      <dgm:spPr/>
      <dgm:t>
        <a:bodyPr/>
        <a:lstStyle/>
        <a:p>
          <a:endParaRPr lang="ru-RU"/>
        </a:p>
      </dgm:t>
    </dgm:pt>
    <dgm:pt modelId="{78ECE8EA-14CB-41AC-82DB-B66A025B1351}">
      <dgm:prSet phldrT="[Текст]"/>
      <dgm:spPr/>
      <dgm:t>
        <a:bodyPr/>
        <a:lstStyle/>
        <a:p>
          <a:r>
            <a:rPr lang="en-US" dirty="0" smtClean="0">
              <a:solidFill>
                <a:schemeClr val="bg2">
                  <a:lumMod val="50000"/>
                </a:schemeClr>
              </a:solidFill>
            </a:rPr>
            <a:t>II</a:t>
          </a:r>
          <a:r>
            <a:rPr lang="ru-RU" dirty="0" smtClean="0">
              <a:solidFill>
                <a:schemeClr val="bg2">
                  <a:lumMod val="50000"/>
                </a:schemeClr>
              </a:solidFill>
            </a:rPr>
            <a:t> этап</a:t>
          </a:r>
          <a:endParaRPr lang="ru-RU" dirty="0">
            <a:solidFill>
              <a:schemeClr val="bg2">
                <a:lumMod val="50000"/>
              </a:schemeClr>
            </a:solidFill>
          </a:endParaRPr>
        </a:p>
      </dgm:t>
    </dgm:pt>
    <dgm:pt modelId="{2B6BC951-2602-4EB1-907B-119C3E4F8F5A}" type="parTrans" cxnId="{1B4A8AEE-E839-4171-BED7-DC43467E8B0E}">
      <dgm:prSet/>
      <dgm:spPr/>
      <dgm:t>
        <a:bodyPr/>
        <a:lstStyle/>
        <a:p>
          <a:endParaRPr lang="ru-RU"/>
        </a:p>
      </dgm:t>
    </dgm:pt>
    <dgm:pt modelId="{8E9CB2E3-46C5-4C91-A241-83191A2D68FD}" type="sibTrans" cxnId="{1B4A8AEE-E839-4171-BED7-DC43467E8B0E}">
      <dgm:prSet/>
      <dgm:spPr/>
      <dgm:t>
        <a:bodyPr/>
        <a:lstStyle/>
        <a:p>
          <a:endParaRPr lang="ru-RU"/>
        </a:p>
      </dgm:t>
    </dgm:pt>
    <dgm:pt modelId="{5BFB93B7-3EC7-49BE-BFEC-1EAE5E13E76B}">
      <dgm:prSet phldrT="[Текст]" custT="1"/>
      <dgm:spPr/>
      <dgm:t>
        <a:bodyPr/>
        <a:lstStyle/>
        <a:p>
          <a:pPr algn="just"/>
          <a:r>
            <a:rPr lang="ru-RU" sz="1600" b="1" dirty="0" smtClean="0">
              <a:solidFill>
                <a:schemeClr val="accent2">
                  <a:lumMod val="75000"/>
                </a:schemeClr>
              </a:solidFill>
            </a:rPr>
            <a:t>Подбор методов и приемов для формирования у детей культурно-гигиенических навыков</a:t>
          </a:r>
          <a:endParaRPr lang="ru-RU" sz="1600" b="1" dirty="0">
            <a:solidFill>
              <a:schemeClr val="accent2">
                <a:lumMod val="75000"/>
              </a:schemeClr>
            </a:solidFill>
          </a:endParaRPr>
        </a:p>
      </dgm:t>
    </dgm:pt>
    <dgm:pt modelId="{135741C3-B0AD-46EE-8E9F-CE97DF6A5694}" type="parTrans" cxnId="{EBC3A265-D790-4CAB-A031-D821D4528EC1}">
      <dgm:prSet/>
      <dgm:spPr/>
      <dgm:t>
        <a:bodyPr/>
        <a:lstStyle/>
        <a:p>
          <a:endParaRPr lang="ru-RU"/>
        </a:p>
      </dgm:t>
    </dgm:pt>
    <dgm:pt modelId="{92C1EBA1-A313-4B62-A3E8-608B77548630}" type="sibTrans" cxnId="{EBC3A265-D790-4CAB-A031-D821D4528EC1}">
      <dgm:prSet/>
      <dgm:spPr/>
      <dgm:t>
        <a:bodyPr/>
        <a:lstStyle/>
        <a:p>
          <a:endParaRPr lang="ru-RU"/>
        </a:p>
      </dgm:t>
    </dgm:pt>
    <dgm:pt modelId="{935516C4-AAC4-416F-A37D-7713101E830A}">
      <dgm:prSet phldrT="[Текст]"/>
      <dgm:spPr/>
      <dgm:t>
        <a:bodyPr/>
        <a:lstStyle/>
        <a:p>
          <a:r>
            <a:rPr lang="en-US" dirty="0" smtClean="0">
              <a:solidFill>
                <a:schemeClr val="bg2">
                  <a:lumMod val="50000"/>
                </a:schemeClr>
              </a:solidFill>
            </a:rPr>
            <a:t>III</a:t>
          </a:r>
          <a:r>
            <a:rPr lang="ru-RU" dirty="0" smtClean="0">
              <a:solidFill>
                <a:schemeClr val="bg2">
                  <a:lumMod val="50000"/>
                </a:schemeClr>
              </a:solidFill>
            </a:rPr>
            <a:t> этап</a:t>
          </a:r>
          <a:endParaRPr lang="ru-RU" dirty="0">
            <a:solidFill>
              <a:schemeClr val="bg2">
                <a:lumMod val="50000"/>
              </a:schemeClr>
            </a:solidFill>
          </a:endParaRPr>
        </a:p>
      </dgm:t>
    </dgm:pt>
    <dgm:pt modelId="{3A4782D5-B229-4E38-A048-3BBCFD09EFE1}" type="parTrans" cxnId="{F77BAD6C-5396-4B56-B2B3-2FB8B4524AA4}">
      <dgm:prSet/>
      <dgm:spPr/>
      <dgm:t>
        <a:bodyPr/>
        <a:lstStyle/>
        <a:p>
          <a:endParaRPr lang="ru-RU"/>
        </a:p>
      </dgm:t>
    </dgm:pt>
    <dgm:pt modelId="{5003D72A-2715-4251-9573-629A507B8482}" type="sibTrans" cxnId="{F77BAD6C-5396-4B56-B2B3-2FB8B4524AA4}">
      <dgm:prSet/>
      <dgm:spPr/>
      <dgm:t>
        <a:bodyPr/>
        <a:lstStyle/>
        <a:p>
          <a:endParaRPr lang="ru-RU"/>
        </a:p>
      </dgm:t>
    </dgm:pt>
    <dgm:pt modelId="{26352035-7717-43D7-B76C-6021872A3B51}">
      <dgm:prSet phldrT="[Текст]" custT="1"/>
      <dgm:spPr/>
      <dgm:t>
        <a:bodyPr/>
        <a:lstStyle/>
        <a:p>
          <a:r>
            <a:rPr lang="ru-RU" sz="1600" b="1" dirty="0" smtClean="0">
              <a:solidFill>
                <a:schemeClr val="accent2">
                  <a:lumMod val="75000"/>
                </a:schemeClr>
              </a:solidFill>
            </a:rPr>
            <a:t>Определение уровня </a:t>
          </a:r>
          <a:r>
            <a:rPr lang="ru-RU" sz="1600" b="1" dirty="0" err="1" smtClean="0">
              <a:solidFill>
                <a:schemeClr val="accent2">
                  <a:lumMod val="75000"/>
                </a:schemeClr>
              </a:solidFill>
            </a:rPr>
            <a:t>сформированности</a:t>
          </a:r>
          <a:r>
            <a:rPr lang="ru-RU" sz="1600" b="1" dirty="0" smtClean="0">
              <a:solidFill>
                <a:schemeClr val="accent2">
                  <a:lumMod val="75000"/>
                </a:schemeClr>
              </a:solidFill>
            </a:rPr>
            <a:t> КГН у детей </a:t>
          </a:r>
          <a:endParaRPr lang="ru-RU" sz="1600" b="1" dirty="0">
            <a:solidFill>
              <a:schemeClr val="accent2">
                <a:lumMod val="75000"/>
              </a:schemeClr>
            </a:solidFill>
          </a:endParaRPr>
        </a:p>
      </dgm:t>
    </dgm:pt>
    <dgm:pt modelId="{0752B5F6-23B4-41F0-88B1-95B0EBEC724F}" type="parTrans" cxnId="{0BE25FD6-19A5-47CF-9B6F-D64485F4094A}">
      <dgm:prSet/>
      <dgm:spPr/>
      <dgm:t>
        <a:bodyPr/>
        <a:lstStyle/>
        <a:p>
          <a:endParaRPr lang="ru-RU"/>
        </a:p>
      </dgm:t>
    </dgm:pt>
    <dgm:pt modelId="{F24EA366-8121-45EB-B705-AF9D5E178A9C}" type="sibTrans" cxnId="{0BE25FD6-19A5-47CF-9B6F-D64485F4094A}">
      <dgm:prSet/>
      <dgm:spPr/>
      <dgm:t>
        <a:bodyPr/>
        <a:lstStyle/>
        <a:p>
          <a:endParaRPr lang="ru-RU"/>
        </a:p>
      </dgm:t>
    </dgm:pt>
    <dgm:pt modelId="{03CDD9D6-95A9-413D-9A8F-952961B41E28}">
      <dgm:prSet custT="1"/>
      <dgm:spPr/>
      <dgm:t>
        <a:bodyPr/>
        <a:lstStyle/>
        <a:p>
          <a:pPr algn="just"/>
          <a:r>
            <a:rPr lang="ru-RU" sz="1600" b="1" dirty="0" smtClean="0">
              <a:solidFill>
                <a:schemeClr val="accent2">
                  <a:lumMod val="75000"/>
                </a:schemeClr>
              </a:solidFill>
            </a:rPr>
            <a:t>Определение уровня </a:t>
          </a:r>
          <a:r>
            <a:rPr lang="ru-RU" sz="1600" b="1" dirty="0" err="1" smtClean="0">
              <a:solidFill>
                <a:schemeClr val="accent2">
                  <a:lumMod val="75000"/>
                </a:schemeClr>
              </a:solidFill>
            </a:rPr>
            <a:t>сформированности</a:t>
          </a:r>
          <a:r>
            <a:rPr lang="ru-RU" sz="1600" b="1" dirty="0" smtClean="0">
              <a:solidFill>
                <a:schemeClr val="accent2">
                  <a:lumMod val="75000"/>
                </a:schemeClr>
              </a:solidFill>
            </a:rPr>
            <a:t> КГН у детей </a:t>
          </a:r>
          <a:endParaRPr lang="ru-RU" sz="1600" b="1" dirty="0">
            <a:solidFill>
              <a:schemeClr val="accent2">
                <a:lumMod val="75000"/>
              </a:schemeClr>
            </a:solidFill>
          </a:endParaRPr>
        </a:p>
      </dgm:t>
    </dgm:pt>
    <dgm:pt modelId="{5540A56D-8AAE-499D-B345-4E703C28FEC0}" type="parTrans" cxnId="{551DA0DD-7A1F-495C-9277-67202191260A}">
      <dgm:prSet/>
      <dgm:spPr/>
      <dgm:t>
        <a:bodyPr/>
        <a:lstStyle/>
        <a:p>
          <a:endParaRPr lang="ru-RU"/>
        </a:p>
      </dgm:t>
    </dgm:pt>
    <dgm:pt modelId="{027265BA-6FD2-4659-97A8-370CEE8ACF68}" type="sibTrans" cxnId="{551DA0DD-7A1F-495C-9277-67202191260A}">
      <dgm:prSet/>
      <dgm:spPr/>
      <dgm:t>
        <a:bodyPr/>
        <a:lstStyle/>
        <a:p>
          <a:endParaRPr lang="ru-RU"/>
        </a:p>
      </dgm:t>
    </dgm:pt>
    <dgm:pt modelId="{85BD078A-F58A-4CFD-9A96-E8D498D835E8}">
      <dgm:prSet custT="1"/>
      <dgm:spPr/>
      <dgm:t>
        <a:bodyPr/>
        <a:lstStyle/>
        <a:p>
          <a:pPr algn="just"/>
          <a:r>
            <a:rPr lang="ru-RU" sz="1600" b="1" dirty="0" smtClean="0">
              <a:solidFill>
                <a:schemeClr val="accent2">
                  <a:lumMod val="75000"/>
                </a:schemeClr>
              </a:solidFill>
            </a:rPr>
            <a:t>Анкетирование родителей</a:t>
          </a:r>
          <a:endParaRPr lang="ru-RU" sz="1600" b="1" dirty="0">
            <a:solidFill>
              <a:schemeClr val="accent2">
                <a:lumMod val="75000"/>
              </a:schemeClr>
            </a:solidFill>
          </a:endParaRPr>
        </a:p>
      </dgm:t>
    </dgm:pt>
    <dgm:pt modelId="{D3EB9DAA-4AE9-4875-9517-18F01B5AC85B}" type="parTrans" cxnId="{FC90D6D5-F828-4D69-AD61-EEF22AD181A6}">
      <dgm:prSet/>
      <dgm:spPr/>
      <dgm:t>
        <a:bodyPr/>
        <a:lstStyle/>
        <a:p>
          <a:endParaRPr lang="ru-RU"/>
        </a:p>
      </dgm:t>
    </dgm:pt>
    <dgm:pt modelId="{E5EA19B3-DDE6-4CBF-BD7B-BCAF171E4C98}" type="sibTrans" cxnId="{FC90D6D5-F828-4D69-AD61-EEF22AD181A6}">
      <dgm:prSet/>
      <dgm:spPr/>
      <dgm:t>
        <a:bodyPr/>
        <a:lstStyle/>
        <a:p>
          <a:endParaRPr lang="ru-RU"/>
        </a:p>
      </dgm:t>
    </dgm:pt>
    <dgm:pt modelId="{26EB2618-3CAC-4825-BC8B-12465AECCB4E}">
      <dgm:prSet custT="1"/>
      <dgm:spPr/>
      <dgm:t>
        <a:bodyPr/>
        <a:lstStyle/>
        <a:p>
          <a:pPr algn="just"/>
          <a:r>
            <a:rPr lang="ru-RU" sz="1600" b="1" dirty="0" smtClean="0">
              <a:solidFill>
                <a:schemeClr val="accent2">
                  <a:lumMod val="75000"/>
                </a:schemeClr>
              </a:solidFill>
            </a:rPr>
            <a:t>Организация работы с детьми по данному направлению.</a:t>
          </a:r>
          <a:endParaRPr lang="ru-RU" sz="1600" b="1" dirty="0">
            <a:solidFill>
              <a:schemeClr val="accent2">
                <a:lumMod val="75000"/>
              </a:schemeClr>
            </a:solidFill>
          </a:endParaRPr>
        </a:p>
      </dgm:t>
    </dgm:pt>
    <dgm:pt modelId="{4F32FE87-8D5B-4B62-84FA-1124FC2AFB0C}" type="parTrans" cxnId="{E4AD306C-5727-4C04-9210-369DF58AF8BB}">
      <dgm:prSet/>
      <dgm:spPr/>
      <dgm:t>
        <a:bodyPr/>
        <a:lstStyle/>
        <a:p>
          <a:endParaRPr lang="ru-RU"/>
        </a:p>
      </dgm:t>
    </dgm:pt>
    <dgm:pt modelId="{2AB1C3B1-6383-4792-A6E5-89DB0624D73E}" type="sibTrans" cxnId="{E4AD306C-5727-4C04-9210-369DF58AF8BB}">
      <dgm:prSet/>
      <dgm:spPr/>
      <dgm:t>
        <a:bodyPr/>
        <a:lstStyle/>
        <a:p>
          <a:endParaRPr lang="ru-RU"/>
        </a:p>
      </dgm:t>
    </dgm:pt>
    <dgm:pt modelId="{876CA54E-6820-4E5B-995A-75262A464C02}">
      <dgm:prSet custT="1"/>
      <dgm:spPr/>
      <dgm:t>
        <a:bodyPr/>
        <a:lstStyle/>
        <a:p>
          <a:pPr algn="just"/>
          <a:r>
            <a:rPr lang="ru-RU" sz="1600" b="1" dirty="0" smtClean="0">
              <a:solidFill>
                <a:schemeClr val="accent2">
                  <a:lumMod val="75000"/>
                </a:schemeClr>
              </a:solidFill>
            </a:rPr>
            <a:t>Реализация системы работы с родителями</a:t>
          </a:r>
          <a:endParaRPr lang="ru-RU" sz="1600" b="1" dirty="0">
            <a:solidFill>
              <a:schemeClr val="accent2">
                <a:lumMod val="75000"/>
              </a:schemeClr>
            </a:solidFill>
          </a:endParaRPr>
        </a:p>
      </dgm:t>
    </dgm:pt>
    <dgm:pt modelId="{9406FA8A-156A-4E8A-A726-FDD2B94C35A3}" type="parTrans" cxnId="{D72BAC0C-41F9-47E4-8764-3462CED7334C}">
      <dgm:prSet/>
      <dgm:spPr/>
      <dgm:t>
        <a:bodyPr/>
        <a:lstStyle/>
        <a:p>
          <a:endParaRPr lang="ru-RU"/>
        </a:p>
      </dgm:t>
    </dgm:pt>
    <dgm:pt modelId="{2CE34E58-6BE6-4F69-90D1-4C04DDA2AA70}" type="sibTrans" cxnId="{D72BAC0C-41F9-47E4-8764-3462CED7334C}">
      <dgm:prSet/>
      <dgm:spPr/>
      <dgm:t>
        <a:bodyPr/>
        <a:lstStyle/>
        <a:p>
          <a:endParaRPr lang="ru-RU"/>
        </a:p>
      </dgm:t>
    </dgm:pt>
    <dgm:pt modelId="{8FA2B330-87C1-4570-9F43-D9591DBF0362}">
      <dgm:prSet custT="1"/>
      <dgm:spPr/>
      <dgm:t>
        <a:bodyPr/>
        <a:lstStyle/>
        <a:p>
          <a:r>
            <a:rPr lang="ru-RU" sz="1600" b="1" dirty="0" smtClean="0">
              <a:solidFill>
                <a:schemeClr val="accent2">
                  <a:lumMod val="75000"/>
                </a:schemeClr>
              </a:solidFill>
            </a:rPr>
            <a:t>Анкетирование родителей</a:t>
          </a:r>
          <a:endParaRPr lang="ru-RU" sz="1600" b="1" dirty="0">
            <a:solidFill>
              <a:schemeClr val="accent2">
                <a:lumMod val="75000"/>
              </a:schemeClr>
            </a:solidFill>
          </a:endParaRPr>
        </a:p>
      </dgm:t>
    </dgm:pt>
    <dgm:pt modelId="{E4317D74-09DE-44D4-BDC4-2EF6E7CE7522}" type="parTrans" cxnId="{65DFEF45-38A5-41C9-941E-F34EB7A48A51}">
      <dgm:prSet/>
      <dgm:spPr/>
      <dgm:t>
        <a:bodyPr/>
        <a:lstStyle/>
        <a:p>
          <a:endParaRPr lang="ru-RU"/>
        </a:p>
      </dgm:t>
    </dgm:pt>
    <dgm:pt modelId="{7F277A4F-2E08-4EAC-AE31-25D912F8C849}" type="sibTrans" cxnId="{65DFEF45-38A5-41C9-941E-F34EB7A48A51}">
      <dgm:prSet/>
      <dgm:spPr/>
      <dgm:t>
        <a:bodyPr/>
        <a:lstStyle/>
        <a:p>
          <a:endParaRPr lang="ru-RU"/>
        </a:p>
      </dgm:t>
    </dgm:pt>
    <dgm:pt modelId="{7B95A17D-38BA-44EC-91D1-5C4BE1F190C8}">
      <dgm:prSet custT="1"/>
      <dgm:spPr/>
      <dgm:t>
        <a:bodyPr/>
        <a:lstStyle/>
        <a:p>
          <a:r>
            <a:rPr lang="ru-RU" sz="1600" b="1" dirty="0" smtClean="0">
              <a:solidFill>
                <a:schemeClr val="accent2">
                  <a:lumMod val="75000"/>
                </a:schemeClr>
              </a:solidFill>
            </a:rPr>
            <a:t>Распространение опыта по проделанной работе</a:t>
          </a:r>
          <a:endParaRPr lang="ru-RU" sz="1600" b="1" dirty="0">
            <a:solidFill>
              <a:schemeClr val="accent2">
                <a:lumMod val="75000"/>
              </a:schemeClr>
            </a:solidFill>
          </a:endParaRPr>
        </a:p>
      </dgm:t>
    </dgm:pt>
    <dgm:pt modelId="{953575A1-7659-4269-B598-B0CB47985333}" type="parTrans" cxnId="{D314D5C9-B985-4817-8B9E-9B95FE0FBD64}">
      <dgm:prSet/>
      <dgm:spPr/>
      <dgm:t>
        <a:bodyPr/>
        <a:lstStyle/>
        <a:p>
          <a:endParaRPr lang="ru-RU"/>
        </a:p>
      </dgm:t>
    </dgm:pt>
    <dgm:pt modelId="{787B32E5-7558-4C60-B25B-FE5E540923C9}" type="sibTrans" cxnId="{D314D5C9-B985-4817-8B9E-9B95FE0FBD64}">
      <dgm:prSet/>
      <dgm:spPr/>
      <dgm:t>
        <a:bodyPr/>
        <a:lstStyle/>
        <a:p>
          <a:endParaRPr lang="ru-RU"/>
        </a:p>
      </dgm:t>
    </dgm:pt>
    <dgm:pt modelId="{1FE2976B-8C91-4849-AC96-FC7CA225D8C8}">
      <dgm:prSet custT="1"/>
      <dgm:spPr/>
      <dgm:t>
        <a:bodyPr/>
        <a:lstStyle/>
        <a:p>
          <a:pPr algn="just"/>
          <a:r>
            <a:rPr lang="ru-RU" sz="1600" b="1" dirty="0" smtClean="0">
              <a:solidFill>
                <a:schemeClr val="accent2">
                  <a:lumMod val="75000"/>
                </a:schemeClr>
              </a:solidFill>
            </a:rPr>
            <a:t>Составление плана работы</a:t>
          </a:r>
          <a:endParaRPr lang="ru-RU" sz="1600" b="1" dirty="0">
            <a:solidFill>
              <a:schemeClr val="accent2">
                <a:lumMod val="75000"/>
              </a:schemeClr>
            </a:solidFill>
          </a:endParaRPr>
        </a:p>
      </dgm:t>
    </dgm:pt>
    <dgm:pt modelId="{CFA37B34-ECBA-474E-983D-30EC60DEE935}" type="parTrans" cxnId="{06F11EC6-6338-4FC0-859F-003408EDD8C6}">
      <dgm:prSet/>
      <dgm:spPr/>
    </dgm:pt>
    <dgm:pt modelId="{85E77DF0-48DD-4A9B-B585-CD6F29662D74}" type="sibTrans" cxnId="{06F11EC6-6338-4FC0-859F-003408EDD8C6}">
      <dgm:prSet/>
      <dgm:spPr/>
    </dgm:pt>
    <dgm:pt modelId="{EC06C293-91FB-428B-806A-7A297600DEB4}">
      <dgm:prSet phldrT="[Текст]" custT="1"/>
      <dgm:spPr/>
      <dgm:t>
        <a:bodyPr/>
        <a:lstStyle/>
        <a:p>
          <a:pPr algn="just"/>
          <a:r>
            <a:rPr lang="ru-RU" sz="1600" b="1" dirty="0" smtClean="0">
              <a:solidFill>
                <a:schemeClr val="accent2">
                  <a:lumMod val="75000"/>
                </a:schemeClr>
              </a:solidFill>
            </a:rPr>
            <a:t>Обогащение предметно- пространственной среды пособиями, комплексом дидактических игр для формирования КГН </a:t>
          </a:r>
          <a:endParaRPr lang="ru-RU" sz="1600" b="1" dirty="0">
            <a:solidFill>
              <a:schemeClr val="accent2">
                <a:lumMod val="75000"/>
              </a:schemeClr>
            </a:solidFill>
          </a:endParaRPr>
        </a:p>
      </dgm:t>
    </dgm:pt>
    <dgm:pt modelId="{1E709207-2A83-4613-9217-42CAF1993A33}" type="parTrans" cxnId="{B6BD2AAB-828E-48E1-9E3B-7548837FAC0C}">
      <dgm:prSet/>
      <dgm:spPr/>
    </dgm:pt>
    <dgm:pt modelId="{002B2460-D4B6-46F5-ABED-5CBA8C85BE2D}" type="sibTrans" cxnId="{B6BD2AAB-828E-48E1-9E3B-7548837FAC0C}">
      <dgm:prSet/>
      <dgm:spPr/>
    </dgm:pt>
    <dgm:pt modelId="{EE5677CC-3D42-49E9-AF4D-D7891C367A7C}" type="pres">
      <dgm:prSet presAssocID="{F2B0539A-F86E-446E-8C7D-DA5D713DC0FD}" presName="Name0" presStyleCnt="0">
        <dgm:presLayoutVars>
          <dgm:dir/>
          <dgm:animLvl val="lvl"/>
          <dgm:resizeHandles val="exact"/>
        </dgm:presLayoutVars>
      </dgm:prSet>
      <dgm:spPr/>
      <dgm:t>
        <a:bodyPr/>
        <a:lstStyle/>
        <a:p>
          <a:endParaRPr lang="ru-RU"/>
        </a:p>
      </dgm:t>
    </dgm:pt>
    <dgm:pt modelId="{3DAAC45A-4119-472B-B458-8F28A36B7C05}" type="pres">
      <dgm:prSet presAssocID="{98F0B2DF-2BCA-476A-8596-B210440BC84B}" presName="linNode" presStyleCnt="0"/>
      <dgm:spPr/>
    </dgm:pt>
    <dgm:pt modelId="{B1CF129F-1B5F-4D9F-8021-CAB967A9ECF2}" type="pres">
      <dgm:prSet presAssocID="{98F0B2DF-2BCA-476A-8596-B210440BC84B}" presName="parentText" presStyleLbl="node1" presStyleIdx="0" presStyleCnt="3" custScaleX="60842">
        <dgm:presLayoutVars>
          <dgm:chMax val="1"/>
          <dgm:bulletEnabled val="1"/>
        </dgm:presLayoutVars>
      </dgm:prSet>
      <dgm:spPr/>
      <dgm:t>
        <a:bodyPr/>
        <a:lstStyle/>
        <a:p>
          <a:endParaRPr lang="ru-RU"/>
        </a:p>
      </dgm:t>
    </dgm:pt>
    <dgm:pt modelId="{38E776CB-50A1-4863-86AE-F69B970589B7}" type="pres">
      <dgm:prSet presAssocID="{98F0B2DF-2BCA-476A-8596-B210440BC84B}" presName="descendantText" presStyleLbl="alignAccFollowNode1" presStyleIdx="0" presStyleCnt="3">
        <dgm:presLayoutVars>
          <dgm:bulletEnabled val="1"/>
        </dgm:presLayoutVars>
      </dgm:prSet>
      <dgm:spPr/>
      <dgm:t>
        <a:bodyPr/>
        <a:lstStyle/>
        <a:p>
          <a:endParaRPr lang="ru-RU"/>
        </a:p>
      </dgm:t>
    </dgm:pt>
    <dgm:pt modelId="{CD9AC17F-B09E-43A7-87A2-6AA981CE17CB}" type="pres">
      <dgm:prSet presAssocID="{E0771BB6-C80F-4FFB-AAC2-32298AC35768}" presName="sp" presStyleCnt="0"/>
      <dgm:spPr/>
    </dgm:pt>
    <dgm:pt modelId="{A39ADCBE-82B6-45A7-8DF0-BFE3D59DEFBB}" type="pres">
      <dgm:prSet presAssocID="{78ECE8EA-14CB-41AC-82DB-B66A025B1351}" presName="linNode" presStyleCnt="0"/>
      <dgm:spPr/>
    </dgm:pt>
    <dgm:pt modelId="{AD013458-C0CD-4898-892E-15FA443080D2}" type="pres">
      <dgm:prSet presAssocID="{78ECE8EA-14CB-41AC-82DB-B66A025B1351}" presName="parentText" presStyleLbl="node1" presStyleIdx="1" presStyleCnt="3" custScaleX="59115">
        <dgm:presLayoutVars>
          <dgm:chMax val="1"/>
          <dgm:bulletEnabled val="1"/>
        </dgm:presLayoutVars>
      </dgm:prSet>
      <dgm:spPr/>
      <dgm:t>
        <a:bodyPr/>
        <a:lstStyle/>
        <a:p>
          <a:endParaRPr lang="ru-RU"/>
        </a:p>
      </dgm:t>
    </dgm:pt>
    <dgm:pt modelId="{B18B3357-1E83-4D15-8CB1-BA1489FFC973}" type="pres">
      <dgm:prSet presAssocID="{78ECE8EA-14CB-41AC-82DB-B66A025B1351}" presName="descendantText" presStyleLbl="alignAccFollowNode1" presStyleIdx="1" presStyleCnt="3" custScaleY="123367">
        <dgm:presLayoutVars>
          <dgm:bulletEnabled val="1"/>
        </dgm:presLayoutVars>
      </dgm:prSet>
      <dgm:spPr/>
      <dgm:t>
        <a:bodyPr/>
        <a:lstStyle/>
        <a:p>
          <a:endParaRPr lang="ru-RU"/>
        </a:p>
      </dgm:t>
    </dgm:pt>
    <dgm:pt modelId="{A4107391-BE53-48E1-8E48-D811AD144509}" type="pres">
      <dgm:prSet presAssocID="{8E9CB2E3-46C5-4C91-A241-83191A2D68FD}" presName="sp" presStyleCnt="0"/>
      <dgm:spPr/>
    </dgm:pt>
    <dgm:pt modelId="{3E8C01DD-DDA6-4377-9D00-F7B2E8E9492F}" type="pres">
      <dgm:prSet presAssocID="{935516C4-AAC4-416F-A37D-7713101E830A}" presName="linNode" presStyleCnt="0"/>
      <dgm:spPr/>
    </dgm:pt>
    <dgm:pt modelId="{357E691B-E4EA-46EC-A93A-A68DA09DAF6C}" type="pres">
      <dgm:prSet presAssocID="{935516C4-AAC4-416F-A37D-7713101E830A}" presName="parentText" presStyleLbl="node1" presStyleIdx="2" presStyleCnt="3" custScaleX="60842">
        <dgm:presLayoutVars>
          <dgm:chMax val="1"/>
          <dgm:bulletEnabled val="1"/>
        </dgm:presLayoutVars>
      </dgm:prSet>
      <dgm:spPr/>
      <dgm:t>
        <a:bodyPr/>
        <a:lstStyle/>
        <a:p>
          <a:endParaRPr lang="ru-RU"/>
        </a:p>
      </dgm:t>
    </dgm:pt>
    <dgm:pt modelId="{5C61CFF0-B678-4700-ABF3-AACD2E7EAFCE}" type="pres">
      <dgm:prSet presAssocID="{935516C4-AAC4-416F-A37D-7713101E830A}" presName="descendantText" presStyleLbl="alignAccFollowNode1" presStyleIdx="2" presStyleCnt="3">
        <dgm:presLayoutVars>
          <dgm:bulletEnabled val="1"/>
        </dgm:presLayoutVars>
      </dgm:prSet>
      <dgm:spPr/>
      <dgm:t>
        <a:bodyPr/>
        <a:lstStyle/>
        <a:p>
          <a:endParaRPr lang="ru-RU"/>
        </a:p>
      </dgm:t>
    </dgm:pt>
  </dgm:ptLst>
  <dgm:cxnLst>
    <dgm:cxn modelId="{D314D5C9-B985-4817-8B9E-9B95FE0FBD64}" srcId="{935516C4-AAC4-416F-A37D-7713101E830A}" destId="{7B95A17D-38BA-44EC-91D1-5C4BE1F190C8}" srcOrd="2" destOrd="0" parTransId="{953575A1-7659-4269-B598-B0CB47985333}" sibTransId="{787B32E5-7558-4C60-B25B-FE5E540923C9}"/>
    <dgm:cxn modelId="{06F11EC6-6338-4FC0-859F-003408EDD8C6}" srcId="{98F0B2DF-2BCA-476A-8596-B210440BC84B}" destId="{1FE2976B-8C91-4849-AC96-FC7CA225D8C8}" srcOrd="3" destOrd="0" parTransId="{CFA37B34-ECBA-474E-983D-30EC60DEE935}" sibTransId="{85E77DF0-48DD-4A9B-B585-CD6F29662D74}"/>
    <dgm:cxn modelId="{7EEDEC9B-7C3E-424C-88FD-30477783822F}" type="presOf" srcId="{85BD078A-F58A-4CFD-9A96-E8D498D835E8}" destId="{38E776CB-50A1-4863-86AE-F69B970589B7}" srcOrd="0" destOrd="2" presId="urn:microsoft.com/office/officeart/2005/8/layout/vList5"/>
    <dgm:cxn modelId="{0BE25FD6-19A5-47CF-9B6F-D64485F4094A}" srcId="{935516C4-AAC4-416F-A37D-7713101E830A}" destId="{26352035-7717-43D7-B76C-6021872A3B51}" srcOrd="0" destOrd="0" parTransId="{0752B5F6-23B4-41F0-88B1-95B0EBEC724F}" sibTransId="{F24EA366-8121-45EB-B705-AF9D5E178A9C}"/>
    <dgm:cxn modelId="{1B4A8AEE-E839-4171-BED7-DC43467E8B0E}" srcId="{F2B0539A-F86E-446E-8C7D-DA5D713DC0FD}" destId="{78ECE8EA-14CB-41AC-82DB-B66A025B1351}" srcOrd="1" destOrd="0" parTransId="{2B6BC951-2602-4EB1-907B-119C3E4F8F5A}" sibTransId="{8E9CB2E3-46C5-4C91-A241-83191A2D68FD}"/>
    <dgm:cxn modelId="{E4AD306C-5727-4C04-9210-369DF58AF8BB}" srcId="{78ECE8EA-14CB-41AC-82DB-B66A025B1351}" destId="{26EB2618-3CAC-4825-BC8B-12465AECCB4E}" srcOrd="2" destOrd="0" parTransId="{4F32FE87-8D5B-4B62-84FA-1124FC2AFB0C}" sibTransId="{2AB1C3B1-6383-4792-A6E5-89DB0624D73E}"/>
    <dgm:cxn modelId="{9D8B7172-293C-4696-A16E-2E7C84266059}" type="presOf" srcId="{935516C4-AAC4-416F-A37D-7713101E830A}" destId="{357E691B-E4EA-46EC-A93A-A68DA09DAF6C}" srcOrd="0" destOrd="0" presId="urn:microsoft.com/office/officeart/2005/8/layout/vList5"/>
    <dgm:cxn modelId="{EBA5BD39-2561-4CC6-A6AB-462DE3E6164B}" type="presOf" srcId="{26EB2618-3CAC-4825-BC8B-12465AECCB4E}" destId="{B18B3357-1E83-4D15-8CB1-BA1489FFC973}" srcOrd="0" destOrd="2" presId="urn:microsoft.com/office/officeart/2005/8/layout/vList5"/>
    <dgm:cxn modelId="{1DB46DD2-6194-47A4-958A-D3E614B92398}" type="presOf" srcId="{3BD1F45F-551B-4861-8988-9335562EB389}" destId="{38E776CB-50A1-4863-86AE-F69B970589B7}" srcOrd="0" destOrd="0" presId="urn:microsoft.com/office/officeart/2005/8/layout/vList5"/>
    <dgm:cxn modelId="{F77BAD6C-5396-4B56-B2B3-2FB8B4524AA4}" srcId="{F2B0539A-F86E-446E-8C7D-DA5D713DC0FD}" destId="{935516C4-AAC4-416F-A37D-7713101E830A}" srcOrd="2" destOrd="0" parTransId="{3A4782D5-B229-4E38-A048-3BBCFD09EFE1}" sibTransId="{5003D72A-2715-4251-9573-629A507B8482}"/>
    <dgm:cxn modelId="{362EC08B-3519-4B95-BA5C-221CF993DCDD}" type="presOf" srcId="{78ECE8EA-14CB-41AC-82DB-B66A025B1351}" destId="{AD013458-C0CD-4898-892E-15FA443080D2}" srcOrd="0" destOrd="0" presId="urn:microsoft.com/office/officeart/2005/8/layout/vList5"/>
    <dgm:cxn modelId="{1ED1B2E7-159E-4049-A00B-D04CFFCB6321}" type="presOf" srcId="{F2B0539A-F86E-446E-8C7D-DA5D713DC0FD}" destId="{EE5677CC-3D42-49E9-AF4D-D7891C367A7C}" srcOrd="0" destOrd="0" presId="urn:microsoft.com/office/officeart/2005/8/layout/vList5"/>
    <dgm:cxn modelId="{B6BD2AAB-828E-48E1-9E3B-7548837FAC0C}" srcId="{78ECE8EA-14CB-41AC-82DB-B66A025B1351}" destId="{EC06C293-91FB-428B-806A-7A297600DEB4}" srcOrd="1" destOrd="0" parTransId="{1E709207-2A83-4613-9217-42CAF1993A33}" sibTransId="{002B2460-D4B6-46F5-ABED-5CBA8C85BE2D}"/>
    <dgm:cxn modelId="{573C7F01-4CA8-4ABD-B13D-1B7B691F0953}" type="presOf" srcId="{5BFB93B7-3EC7-49BE-BFEC-1EAE5E13E76B}" destId="{B18B3357-1E83-4D15-8CB1-BA1489FFC973}" srcOrd="0" destOrd="0" presId="urn:microsoft.com/office/officeart/2005/8/layout/vList5"/>
    <dgm:cxn modelId="{FC90D6D5-F828-4D69-AD61-EEF22AD181A6}" srcId="{98F0B2DF-2BCA-476A-8596-B210440BC84B}" destId="{85BD078A-F58A-4CFD-9A96-E8D498D835E8}" srcOrd="2" destOrd="0" parTransId="{D3EB9DAA-4AE9-4875-9517-18F01B5AC85B}" sibTransId="{E5EA19B3-DDE6-4CBF-BD7B-BCAF171E4C98}"/>
    <dgm:cxn modelId="{65DFEF45-38A5-41C9-941E-F34EB7A48A51}" srcId="{935516C4-AAC4-416F-A37D-7713101E830A}" destId="{8FA2B330-87C1-4570-9F43-D9591DBF0362}" srcOrd="1" destOrd="0" parTransId="{E4317D74-09DE-44D4-BDC4-2EF6E7CE7522}" sibTransId="{7F277A4F-2E08-4EAC-AE31-25D912F8C849}"/>
    <dgm:cxn modelId="{551DA0DD-7A1F-495C-9277-67202191260A}" srcId="{98F0B2DF-2BCA-476A-8596-B210440BC84B}" destId="{03CDD9D6-95A9-413D-9A8F-952961B41E28}" srcOrd="1" destOrd="0" parTransId="{5540A56D-8AAE-499D-B345-4E703C28FEC0}" sibTransId="{027265BA-6FD2-4659-97A8-370CEE8ACF68}"/>
    <dgm:cxn modelId="{3344C774-77E2-40FC-B6E5-444FCA2ABCF4}" type="presOf" srcId="{26352035-7717-43D7-B76C-6021872A3B51}" destId="{5C61CFF0-B678-4700-ABF3-AACD2E7EAFCE}" srcOrd="0" destOrd="0" presId="urn:microsoft.com/office/officeart/2005/8/layout/vList5"/>
    <dgm:cxn modelId="{5B92E7EA-DAAC-413F-A896-71BF729B74CF}" srcId="{F2B0539A-F86E-446E-8C7D-DA5D713DC0FD}" destId="{98F0B2DF-2BCA-476A-8596-B210440BC84B}" srcOrd="0" destOrd="0" parTransId="{E8BA9FE5-FD37-489C-8221-31EA52ACC247}" sibTransId="{E0771BB6-C80F-4FFB-AAC2-32298AC35768}"/>
    <dgm:cxn modelId="{9F09A37B-7459-487C-BFE9-357E6A47CB10}" type="presOf" srcId="{03CDD9D6-95A9-413D-9A8F-952961B41E28}" destId="{38E776CB-50A1-4863-86AE-F69B970589B7}" srcOrd="0" destOrd="1" presId="urn:microsoft.com/office/officeart/2005/8/layout/vList5"/>
    <dgm:cxn modelId="{EBC3A265-D790-4CAB-A031-D821D4528EC1}" srcId="{78ECE8EA-14CB-41AC-82DB-B66A025B1351}" destId="{5BFB93B7-3EC7-49BE-BFEC-1EAE5E13E76B}" srcOrd="0" destOrd="0" parTransId="{135741C3-B0AD-46EE-8E9F-CE97DF6A5694}" sibTransId="{92C1EBA1-A313-4B62-A3E8-608B77548630}"/>
    <dgm:cxn modelId="{2254F0DC-983C-4CC0-AFF0-AA90D725FF9E}" type="presOf" srcId="{8FA2B330-87C1-4570-9F43-D9591DBF0362}" destId="{5C61CFF0-B678-4700-ABF3-AACD2E7EAFCE}" srcOrd="0" destOrd="1" presId="urn:microsoft.com/office/officeart/2005/8/layout/vList5"/>
    <dgm:cxn modelId="{75B19CA0-9C78-4144-936C-0F336604FF2A}" srcId="{98F0B2DF-2BCA-476A-8596-B210440BC84B}" destId="{3BD1F45F-551B-4861-8988-9335562EB389}" srcOrd="0" destOrd="0" parTransId="{F14DDE61-E23B-4BE6-8FD2-08F69E00C50A}" sibTransId="{4B73AF35-D344-4A40-9C78-17155EB18A50}"/>
    <dgm:cxn modelId="{D72BAC0C-41F9-47E4-8764-3462CED7334C}" srcId="{78ECE8EA-14CB-41AC-82DB-B66A025B1351}" destId="{876CA54E-6820-4E5B-995A-75262A464C02}" srcOrd="3" destOrd="0" parTransId="{9406FA8A-156A-4E8A-A726-FDD2B94C35A3}" sibTransId="{2CE34E58-6BE6-4F69-90D1-4C04DDA2AA70}"/>
    <dgm:cxn modelId="{93185059-C394-4BF7-AD41-483870AD13EC}" type="presOf" srcId="{98F0B2DF-2BCA-476A-8596-B210440BC84B}" destId="{B1CF129F-1B5F-4D9F-8021-CAB967A9ECF2}" srcOrd="0" destOrd="0" presId="urn:microsoft.com/office/officeart/2005/8/layout/vList5"/>
    <dgm:cxn modelId="{9CFB990B-3CB3-4F88-9657-A252E29D26BD}" type="presOf" srcId="{EC06C293-91FB-428B-806A-7A297600DEB4}" destId="{B18B3357-1E83-4D15-8CB1-BA1489FFC973}" srcOrd="0" destOrd="1" presId="urn:microsoft.com/office/officeart/2005/8/layout/vList5"/>
    <dgm:cxn modelId="{B013E99A-033D-463C-B58F-167FF04BBB44}" type="presOf" srcId="{7B95A17D-38BA-44EC-91D1-5C4BE1F190C8}" destId="{5C61CFF0-B678-4700-ABF3-AACD2E7EAFCE}" srcOrd="0" destOrd="2" presId="urn:microsoft.com/office/officeart/2005/8/layout/vList5"/>
    <dgm:cxn modelId="{0E982AFE-7F26-489E-958C-4F01CC7185BD}" type="presOf" srcId="{1FE2976B-8C91-4849-AC96-FC7CA225D8C8}" destId="{38E776CB-50A1-4863-86AE-F69B970589B7}" srcOrd="0" destOrd="3" presId="urn:microsoft.com/office/officeart/2005/8/layout/vList5"/>
    <dgm:cxn modelId="{6EC739E2-13A5-4305-9673-61F18BA779C7}" type="presOf" srcId="{876CA54E-6820-4E5B-995A-75262A464C02}" destId="{B18B3357-1E83-4D15-8CB1-BA1489FFC973}" srcOrd="0" destOrd="3" presId="urn:microsoft.com/office/officeart/2005/8/layout/vList5"/>
    <dgm:cxn modelId="{0B7AAEB6-F6F7-46C4-AFC7-3E2255947C4B}" type="presParOf" srcId="{EE5677CC-3D42-49E9-AF4D-D7891C367A7C}" destId="{3DAAC45A-4119-472B-B458-8F28A36B7C05}" srcOrd="0" destOrd="0" presId="urn:microsoft.com/office/officeart/2005/8/layout/vList5"/>
    <dgm:cxn modelId="{B81EE60E-1575-4BD2-BF53-0A3620A40880}" type="presParOf" srcId="{3DAAC45A-4119-472B-B458-8F28A36B7C05}" destId="{B1CF129F-1B5F-4D9F-8021-CAB967A9ECF2}" srcOrd="0" destOrd="0" presId="urn:microsoft.com/office/officeart/2005/8/layout/vList5"/>
    <dgm:cxn modelId="{D2924DF5-FBA1-48D8-A1C0-82F557819C42}" type="presParOf" srcId="{3DAAC45A-4119-472B-B458-8F28A36B7C05}" destId="{38E776CB-50A1-4863-86AE-F69B970589B7}" srcOrd="1" destOrd="0" presId="urn:microsoft.com/office/officeart/2005/8/layout/vList5"/>
    <dgm:cxn modelId="{F77C3462-1FBD-4E22-8775-92CA670474A3}" type="presParOf" srcId="{EE5677CC-3D42-49E9-AF4D-D7891C367A7C}" destId="{CD9AC17F-B09E-43A7-87A2-6AA981CE17CB}" srcOrd="1" destOrd="0" presId="urn:microsoft.com/office/officeart/2005/8/layout/vList5"/>
    <dgm:cxn modelId="{012ACF79-E4AB-45DD-A1DF-1A289D2C2AC1}" type="presParOf" srcId="{EE5677CC-3D42-49E9-AF4D-D7891C367A7C}" destId="{A39ADCBE-82B6-45A7-8DF0-BFE3D59DEFBB}" srcOrd="2" destOrd="0" presId="urn:microsoft.com/office/officeart/2005/8/layout/vList5"/>
    <dgm:cxn modelId="{E5D7B337-E1F3-4B96-BD27-96540F008C24}" type="presParOf" srcId="{A39ADCBE-82B6-45A7-8DF0-BFE3D59DEFBB}" destId="{AD013458-C0CD-4898-892E-15FA443080D2}" srcOrd="0" destOrd="0" presId="urn:microsoft.com/office/officeart/2005/8/layout/vList5"/>
    <dgm:cxn modelId="{51C5A53B-B07E-43C5-BF81-F29D60132CD5}" type="presParOf" srcId="{A39ADCBE-82B6-45A7-8DF0-BFE3D59DEFBB}" destId="{B18B3357-1E83-4D15-8CB1-BA1489FFC973}" srcOrd="1" destOrd="0" presId="urn:microsoft.com/office/officeart/2005/8/layout/vList5"/>
    <dgm:cxn modelId="{283E5240-40F3-4ADF-A067-8F46474CC6DA}" type="presParOf" srcId="{EE5677CC-3D42-49E9-AF4D-D7891C367A7C}" destId="{A4107391-BE53-48E1-8E48-D811AD144509}" srcOrd="3" destOrd="0" presId="urn:microsoft.com/office/officeart/2005/8/layout/vList5"/>
    <dgm:cxn modelId="{EC8467EC-3792-48A0-8F96-151CD3F9F70C}" type="presParOf" srcId="{EE5677CC-3D42-49E9-AF4D-D7891C367A7C}" destId="{3E8C01DD-DDA6-4377-9D00-F7B2E8E9492F}" srcOrd="4" destOrd="0" presId="urn:microsoft.com/office/officeart/2005/8/layout/vList5"/>
    <dgm:cxn modelId="{3CAD096A-B9D4-423A-9E8D-A7CF4C76147B}" type="presParOf" srcId="{3E8C01DD-DDA6-4377-9D00-F7B2E8E9492F}" destId="{357E691B-E4EA-46EC-A93A-A68DA09DAF6C}" srcOrd="0" destOrd="0" presId="urn:microsoft.com/office/officeart/2005/8/layout/vList5"/>
    <dgm:cxn modelId="{D7139901-3567-45CC-8854-B1743E6BE056}" type="presParOf" srcId="{3E8C01DD-DDA6-4377-9D00-F7B2E8E9492F}" destId="{5C61CFF0-B678-4700-ABF3-AACD2E7EAFC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C406AF-D0EC-4438-8BFF-B77663339AA1}" type="doc">
      <dgm:prSet loTypeId="urn:microsoft.com/office/officeart/2005/8/layout/cycle2" loCatId="cycle" qsTypeId="urn:microsoft.com/office/officeart/2005/8/quickstyle/3d3" qsCatId="3D" csTypeId="urn:microsoft.com/office/officeart/2005/8/colors/accent1_2" csCatId="accent1" phldr="1"/>
      <dgm:spPr/>
      <dgm:t>
        <a:bodyPr/>
        <a:lstStyle/>
        <a:p>
          <a:endParaRPr lang="ru-RU"/>
        </a:p>
      </dgm:t>
    </dgm:pt>
    <dgm:pt modelId="{A0588C72-92CE-40FE-91A3-21E932D5322A}">
      <dgm:prSet custT="1"/>
      <dgm:spPr/>
      <dgm:t>
        <a:bodyPr/>
        <a:lstStyle/>
        <a:p>
          <a:r>
            <a:rPr lang="ru-RU" sz="2400" b="1" dirty="0" smtClean="0"/>
            <a:t>1 ПУТЬ </a:t>
          </a:r>
        </a:p>
        <a:p>
          <a:r>
            <a:rPr lang="ru-RU" sz="2400" b="1" dirty="0" smtClean="0"/>
            <a:t>Становление орудийных и соотносящих действий </a:t>
          </a:r>
          <a:endParaRPr lang="ru-RU" sz="2400" b="1" dirty="0"/>
        </a:p>
      </dgm:t>
    </dgm:pt>
    <dgm:pt modelId="{8819545C-15CA-42D1-824A-1AE7FD717B97}" type="parTrans" cxnId="{6FC24914-BA1C-47AA-A645-4CBA86A7B21D}">
      <dgm:prSet/>
      <dgm:spPr/>
      <dgm:t>
        <a:bodyPr/>
        <a:lstStyle/>
        <a:p>
          <a:endParaRPr lang="ru-RU"/>
        </a:p>
      </dgm:t>
    </dgm:pt>
    <dgm:pt modelId="{90ACF4B6-2A72-432B-9FA0-EBC88F6857D2}" type="sibTrans" cxnId="{6FC24914-BA1C-47AA-A645-4CBA86A7B21D}">
      <dgm:prSet/>
      <dgm:spPr/>
      <dgm:t>
        <a:bodyPr/>
        <a:lstStyle/>
        <a:p>
          <a:endParaRPr lang="ru-RU"/>
        </a:p>
      </dgm:t>
    </dgm:pt>
    <dgm:pt modelId="{590AE2B8-EA70-4ADB-8889-A9303409F928}">
      <dgm:prSet custT="1"/>
      <dgm:spPr/>
      <dgm:t>
        <a:bodyPr/>
        <a:lstStyle/>
        <a:p>
          <a:r>
            <a:rPr lang="ru-RU" sz="2400" b="1" dirty="0" smtClean="0"/>
            <a:t>2 ПУТЬ </a:t>
          </a:r>
        </a:p>
        <a:p>
          <a:r>
            <a:rPr lang="ru-RU" sz="2400" b="1" dirty="0" smtClean="0"/>
            <a:t>Перенос КГН в игровую воображаемую ситуацию</a:t>
          </a:r>
          <a:endParaRPr lang="ru-RU" sz="2400" b="1" dirty="0"/>
        </a:p>
      </dgm:t>
    </dgm:pt>
    <dgm:pt modelId="{7CCF0A39-C626-4C06-892D-8ADB1D2A5F04}" type="parTrans" cxnId="{F0DDA920-C9BC-4C74-BE26-B196181CB8D7}">
      <dgm:prSet/>
      <dgm:spPr/>
      <dgm:t>
        <a:bodyPr/>
        <a:lstStyle/>
        <a:p>
          <a:endParaRPr lang="ru-RU"/>
        </a:p>
      </dgm:t>
    </dgm:pt>
    <dgm:pt modelId="{F38481F4-A8A7-4ACA-8F19-068109AA03F8}" type="sibTrans" cxnId="{F0DDA920-C9BC-4C74-BE26-B196181CB8D7}">
      <dgm:prSet/>
      <dgm:spPr/>
      <dgm:t>
        <a:bodyPr/>
        <a:lstStyle/>
        <a:p>
          <a:endParaRPr lang="ru-RU"/>
        </a:p>
      </dgm:t>
    </dgm:pt>
    <dgm:pt modelId="{2A08F8A2-1474-4EA2-9F94-6BE0063B68F4}">
      <dgm:prSet custT="1"/>
      <dgm:spPr/>
      <dgm:t>
        <a:bodyPr/>
        <a:lstStyle/>
        <a:p>
          <a:r>
            <a:rPr lang="ru-RU" sz="2400" b="1" dirty="0" smtClean="0"/>
            <a:t>3 ПУТЬ </a:t>
          </a:r>
        </a:p>
        <a:p>
          <a:r>
            <a:rPr lang="ru-RU" sz="2400" b="1" dirty="0" smtClean="0"/>
            <a:t>Использование КГН в труде по самообслуживанию</a:t>
          </a:r>
          <a:endParaRPr lang="ru-RU" sz="2400" b="1" dirty="0"/>
        </a:p>
      </dgm:t>
    </dgm:pt>
    <dgm:pt modelId="{C5A5F657-F001-49CC-BF3A-88611FC52ACA}" type="parTrans" cxnId="{2C9EDC24-FFE0-4DFF-A01C-45539303328D}">
      <dgm:prSet/>
      <dgm:spPr/>
      <dgm:t>
        <a:bodyPr/>
        <a:lstStyle/>
        <a:p>
          <a:endParaRPr lang="ru-RU"/>
        </a:p>
      </dgm:t>
    </dgm:pt>
    <dgm:pt modelId="{B2E3E986-1882-4AF7-86CC-92F38F607B34}" type="sibTrans" cxnId="{2C9EDC24-FFE0-4DFF-A01C-45539303328D}">
      <dgm:prSet/>
      <dgm:spPr/>
      <dgm:t>
        <a:bodyPr/>
        <a:lstStyle/>
        <a:p>
          <a:endParaRPr lang="ru-RU"/>
        </a:p>
      </dgm:t>
    </dgm:pt>
    <dgm:pt modelId="{E46CA860-9A99-4081-B218-BD29B83D8D31}" type="pres">
      <dgm:prSet presAssocID="{66C406AF-D0EC-4438-8BFF-B77663339AA1}" presName="cycle" presStyleCnt="0">
        <dgm:presLayoutVars>
          <dgm:dir/>
          <dgm:resizeHandles val="exact"/>
        </dgm:presLayoutVars>
      </dgm:prSet>
      <dgm:spPr/>
      <dgm:t>
        <a:bodyPr/>
        <a:lstStyle/>
        <a:p>
          <a:endParaRPr lang="ru-RU"/>
        </a:p>
      </dgm:t>
    </dgm:pt>
    <dgm:pt modelId="{3B5D86C9-FEC0-4BE6-995A-1FC48583A025}" type="pres">
      <dgm:prSet presAssocID="{A0588C72-92CE-40FE-91A3-21E932D5322A}" presName="node" presStyleLbl="node1" presStyleIdx="0" presStyleCnt="3" custScaleX="280828">
        <dgm:presLayoutVars>
          <dgm:bulletEnabled val="1"/>
        </dgm:presLayoutVars>
      </dgm:prSet>
      <dgm:spPr/>
      <dgm:t>
        <a:bodyPr/>
        <a:lstStyle/>
        <a:p>
          <a:endParaRPr lang="ru-RU"/>
        </a:p>
      </dgm:t>
    </dgm:pt>
    <dgm:pt modelId="{45592DAA-0A88-48BA-8174-A09D38A61E22}" type="pres">
      <dgm:prSet presAssocID="{90ACF4B6-2A72-432B-9FA0-EBC88F6857D2}" presName="sibTrans" presStyleLbl="sibTrans2D1" presStyleIdx="0" presStyleCnt="3"/>
      <dgm:spPr/>
      <dgm:t>
        <a:bodyPr/>
        <a:lstStyle/>
        <a:p>
          <a:endParaRPr lang="ru-RU"/>
        </a:p>
      </dgm:t>
    </dgm:pt>
    <dgm:pt modelId="{2E5353D6-71BD-40D4-A0E9-783A00B6A3E4}" type="pres">
      <dgm:prSet presAssocID="{90ACF4B6-2A72-432B-9FA0-EBC88F6857D2}" presName="connectorText" presStyleLbl="sibTrans2D1" presStyleIdx="0" presStyleCnt="3"/>
      <dgm:spPr/>
      <dgm:t>
        <a:bodyPr/>
        <a:lstStyle/>
        <a:p>
          <a:endParaRPr lang="ru-RU"/>
        </a:p>
      </dgm:t>
    </dgm:pt>
    <dgm:pt modelId="{14186F0D-E0E0-46AF-8C00-DBADF7DB746A}" type="pres">
      <dgm:prSet presAssocID="{2A08F8A2-1474-4EA2-9F94-6BE0063B68F4}" presName="node" presStyleLbl="node1" presStyleIdx="1" presStyleCnt="3" custScaleX="252365" custRadScaleRad="190391" custRadScaleInc="-28704">
        <dgm:presLayoutVars>
          <dgm:bulletEnabled val="1"/>
        </dgm:presLayoutVars>
      </dgm:prSet>
      <dgm:spPr/>
      <dgm:t>
        <a:bodyPr/>
        <a:lstStyle/>
        <a:p>
          <a:endParaRPr lang="ru-RU"/>
        </a:p>
      </dgm:t>
    </dgm:pt>
    <dgm:pt modelId="{28CE1D9E-753B-4211-A56E-7B637748E69E}" type="pres">
      <dgm:prSet presAssocID="{B2E3E986-1882-4AF7-86CC-92F38F607B34}" presName="sibTrans" presStyleLbl="sibTrans2D1" presStyleIdx="1" presStyleCnt="3"/>
      <dgm:spPr/>
      <dgm:t>
        <a:bodyPr/>
        <a:lstStyle/>
        <a:p>
          <a:endParaRPr lang="ru-RU"/>
        </a:p>
      </dgm:t>
    </dgm:pt>
    <dgm:pt modelId="{A2A105A6-A674-4050-88DC-843F624DB294}" type="pres">
      <dgm:prSet presAssocID="{B2E3E986-1882-4AF7-86CC-92F38F607B34}" presName="connectorText" presStyleLbl="sibTrans2D1" presStyleIdx="1" presStyleCnt="3"/>
      <dgm:spPr/>
      <dgm:t>
        <a:bodyPr/>
        <a:lstStyle/>
        <a:p>
          <a:endParaRPr lang="ru-RU"/>
        </a:p>
      </dgm:t>
    </dgm:pt>
    <dgm:pt modelId="{18D9C15E-EE70-447E-B733-A4579F1DFA4C}" type="pres">
      <dgm:prSet presAssocID="{590AE2B8-EA70-4ADB-8889-A9303409F928}" presName="node" presStyleLbl="node1" presStyleIdx="2" presStyleCnt="3" custScaleX="262441" custRadScaleRad="168018" custRadScaleInc="26324">
        <dgm:presLayoutVars>
          <dgm:bulletEnabled val="1"/>
        </dgm:presLayoutVars>
      </dgm:prSet>
      <dgm:spPr/>
      <dgm:t>
        <a:bodyPr/>
        <a:lstStyle/>
        <a:p>
          <a:endParaRPr lang="ru-RU"/>
        </a:p>
      </dgm:t>
    </dgm:pt>
    <dgm:pt modelId="{985D85B5-AFD0-4E44-9C7C-3EB42489D12C}" type="pres">
      <dgm:prSet presAssocID="{F38481F4-A8A7-4ACA-8F19-068109AA03F8}" presName="sibTrans" presStyleLbl="sibTrans2D1" presStyleIdx="2" presStyleCnt="3"/>
      <dgm:spPr/>
      <dgm:t>
        <a:bodyPr/>
        <a:lstStyle/>
        <a:p>
          <a:endParaRPr lang="ru-RU"/>
        </a:p>
      </dgm:t>
    </dgm:pt>
    <dgm:pt modelId="{981BE750-9DE1-41D8-8047-D2AD37EF90FB}" type="pres">
      <dgm:prSet presAssocID="{F38481F4-A8A7-4ACA-8F19-068109AA03F8}" presName="connectorText" presStyleLbl="sibTrans2D1" presStyleIdx="2" presStyleCnt="3"/>
      <dgm:spPr/>
      <dgm:t>
        <a:bodyPr/>
        <a:lstStyle/>
        <a:p>
          <a:endParaRPr lang="ru-RU"/>
        </a:p>
      </dgm:t>
    </dgm:pt>
  </dgm:ptLst>
  <dgm:cxnLst>
    <dgm:cxn modelId="{2C9EDC24-FFE0-4DFF-A01C-45539303328D}" srcId="{66C406AF-D0EC-4438-8BFF-B77663339AA1}" destId="{2A08F8A2-1474-4EA2-9F94-6BE0063B68F4}" srcOrd="1" destOrd="0" parTransId="{C5A5F657-F001-49CC-BF3A-88611FC52ACA}" sibTransId="{B2E3E986-1882-4AF7-86CC-92F38F607B34}"/>
    <dgm:cxn modelId="{8076EBAC-733C-4B16-9E5F-26C4ACFA8584}" type="presOf" srcId="{B2E3E986-1882-4AF7-86CC-92F38F607B34}" destId="{A2A105A6-A674-4050-88DC-843F624DB294}" srcOrd="1" destOrd="0" presId="urn:microsoft.com/office/officeart/2005/8/layout/cycle2"/>
    <dgm:cxn modelId="{4B2C8AF3-F34B-41D1-8857-4E0BF6C7AAFF}" type="presOf" srcId="{F38481F4-A8A7-4ACA-8F19-068109AA03F8}" destId="{981BE750-9DE1-41D8-8047-D2AD37EF90FB}" srcOrd="1" destOrd="0" presId="urn:microsoft.com/office/officeart/2005/8/layout/cycle2"/>
    <dgm:cxn modelId="{AD4641B1-D777-4F38-9B4E-E60DBE65E4E7}" type="presOf" srcId="{590AE2B8-EA70-4ADB-8889-A9303409F928}" destId="{18D9C15E-EE70-447E-B733-A4579F1DFA4C}" srcOrd="0" destOrd="0" presId="urn:microsoft.com/office/officeart/2005/8/layout/cycle2"/>
    <dgm:cxn modelId="{B2BACE23-48AB-4E44-9C04-B8AF2A113ED2}" type="presOf" srcId="{B2E3E986-1882-4AF7-86CC-92F38F607B34}" destId="{28CE1D9E-753B-4211-A56E-7B637748E69E}" srcOrd="0" destOrd="0" presId="urn:microsoft.com/office/officeart/2005/8/layout/cycle2"/>
    <dgm:cxn modelId="{711ED922-5545-48C1-874E-8E53C7EC09C4}" type="presOf" srcId="{F38481F4-A8A7-4ACA-8F19-068109AA03F8}" destId="{985D85B5-AFD0-4E44-9C7C-3EB42489D12C}" srcOrd="0" destOrd="0" presId="urn:microsoft.com/office/officeart/2005/8/layout/cycle2"/>
    <dgm:cxn modelId="{6FC24914-BA1C-47AA-A645-4CBA86A7B21D}" srcId="{66C406AF-D0EC-4438-8BFF-B77663339AA1}" destId="{A0588C72-92CE-40FE-91A3-21E932D5322A}" srcOrd="0" destOrd="0" parTransId="{8819545C-15CA-42D1-824A-1AE7FD717B97}" sibTransId="{90ACF4B6-2A72-432B-9FA0-EBC88F6857D2}"/>
    <dgm:cxn modelId="{22B22EEA-C4D8-4906-A915-EBA80E25FE45}" type="presOf" srcId="{90ACF4B6-2A72-432B-9FA0-EBC88F6857D2}" destId="{45592DAA-0A88-48BA-8174-A09D38A61E22}" srcOrd="0" destOrd="0" presId="urn:microsoft.com/office/officeart/2005/8/layout/cycle2"/>
    <dgm:cxn modelId="{8C484ABE-983A-42AE-A764-21728239455E}" type="presOf" srcId="{A0588C72-92CE-40FE-91A3-21E932D5322A}" destId="{3B5D86C9-FEC0-4BE6-995A-1FC48583A025}" srcOrd="0" destOrd="0" presId="urn:microsoft.com/office/officeart/2005/8/layout/cycle2"/>
    <dgm:cxn modelId="{9058525C-82A4-4B52-ADE4-ECB3616FEA74}" type="presOf" srcId="{2A08F8A2-1474-4EA2-9F94-6BE0063B68F4}" destId="{14186F0D-E0E0-46AF-8C00-DBADF7DB746A}" srcOrd="0" destOrd="0" presId="urn:microsoft.com/office/officeart/2005/8/layout/cycle2"/>
    <dgm:cxn modelId="{F0DDA920-C9BC-4C74-BE26-B196181CB8D7}" srcId="{66C406AF-D0EC-4438-8BFF-B77663339AA1}" destId="{590AE2B8-EA70-4ADB-8889-A9303409F928}" srcOrd="2" destOrd="0" parTransId="{7CCF0A39-C626-4C06-892D-8ADB1D2A5F04}" sibTransId="{F38481F4-A8A7-4ACA-8F19-068109AA03F8}"/>
    <dgm:cxn modelId="{355E3AF6-D46D-4B19-BD0D-4418F7C80E66}" type="presOf" srcId="{90ACF4B6-2A72-432B-9FA0-EBC88F6857D2}" destId="{2E5353D6-71BD-40D4-A0E9-783A00B6A3E4}" srcOrd="1" destOrd="0" presId="urn:microsoft.com/office/officeart/2005/8/layout/cycle2"/>
    <dgm:cxn modelId="{E8730C00-E277-43E2-8A07-4CEE219399F7}" type="presOf" srcId="{66C406AF-D0EC-4438-8BFF-B77663339AA1}" destId="{E46CA860-9A99-4081-B218-BD29B83D8D31}" srcOrd="0" destOrd="0" presId="urn:microsoft.com/office/officeart/2005/8/layout/cycle2"/>
    <dgm:cxn modelId="{52192B52-47D9-432B-A7EE-AFE2DFC7C22D}" type="presParOf" srcId="{E46CA860-9A99-4081-B218-BD29B83D8D31}" destId="{3B5D86C9-FEC0-4BE6-995A-1FC48583A025}" srcOrd="0" destOrd="0" presId="urn:microsoft.com/office/officeart/2005/8/layout/cycle2"/>
    <dgm:cxn modelId="{79F3E5D9-4970-4255-872E-485E9B8AA6DD}" type="presParOf" srcId="{E46CA860-9A99-4081-B218-BD29B83D8D31}" destId="{45592DAA-0A88-48BA-8174-A09D38A61E22}" srcOrd="1" destOrd="0" presId="urn:microsoft.com/office/officeart/2005/8/layout/cycle2"/>
    <dgm:cxn modelId="{743FF573-F396-4392-931A-B54909BE678B}" type="presParOf" srcId="{45592DAA-0A88-48BA-8174-A09D38A61E22}" destId="{2E5353D6-71BD-40D4-A0E9-783A00B6A3E4}" srcOrd="0" destOrd="0" presId="urn:microsoft.com/office/officeart/2005/8/layout/cycle2"/>
    <dgm:cxn modelId="{ADC603E3-F6E0-4D1D-B141-7DFE0B777E71}" type="presParOf" srcId="{E46CA860-9A99-4081-B218-BD29B83D8D31}" destId="{14186F0D-E0E0-46AF-8C00-DBADF7DB746A}" srcOrd="2" destOrd="0" presId="urn:microsoft.com/office/officeart/2005/8/layout/cycle2"/>
    <dgm:cxn modelId="{6E6652EE-FF74-48B7-9F2E-5AE1627AD310}" type="presParOf" srcId="{E46CA860-9A99-4081-B218-BD29B83D8D31}" destId="{28CE1D9E-753B-4211-A56E-7B637748E69E}" srcOrd="3" destOrd="0" presId="urn:microsoft.com/office/officeart/2005/8/layout/cycle2"/>
    <dgm:cxn modelId="{1C7281EB-E695-44D1-9D6A-F24E36921640}" type="presParOf" srcId="{28CE1D9E-753B-4211-A56E-7B637748E69E}" destId="{A2A105A6-A674-4050-88DC-843F624DB294}" srcOrd="0" destOrd="0" presId="urn:microsoft.com/office/officeart/2005/8/layout/cycle2"/>
    <dgm:cxn modelId="{47774D80-8C03-406B-B849-DF2A0831DC00}" type="presParOf" srcId="{E46CA860-9A99-4081-B218-BD29B83D8D31}" destId="{18D9C15E-EE70-447E-B733-A4579F1DFA4C}" srcOrd="4" destOrd="0" presId="urn:microsoft.com/office/officeart/2005/8/layout/cycle2"/>
    <dgm:cxn modelId="{D637FC12-7A9F-4EE8-961D-9D22B4BC3B83}" type="presParOf" srcId="{E46CA860-9A99-4081-B218-BD29B83D8D31}" destId="{985D85B5-AFD0-4E44-9C7C-3EB42489D12C}" srcOrd="5" destOrd="0" presId="urn:microsoft.com/office/officeart/2005/8/layout/cycle2"/>
    <dgm:cxn modelId="{CDF377B0-7AF3-4B86-9486-5EFCEE535E5D}" type="presParOf" srcId="{985D85B5-AFD0-4E44-9C7C-3EB42489D12C}" destId="{981BE750-9DE1-41D8-8047-D2AD37EF90FB}"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89E0CC-FF27-449D-AB59-205E1CBC4FFE}"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ru-RU"/>
        </a:p>
      </dgm:t>
    </dgm:pt>
    <dgm:pt modelId="{A2CDAAB1-3463-4672-88D4-71E321A924E4}">
      <dgm:prSet phldrT="[Текст]"/>
      <dgm:spPr>
        <a:xfrm>
          <a:off x="2728498" y="813"/>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gm:spPr>
      <dgm:t>
        <a:bodyPr/>
        <a:lstStyle/>
        <a:p>
          <a:r>
            <a:rPr lang="ru-RU" dirty="0" smtClean="0">
              <a:solidFill>
                <a:sysClr val="window" lastClr="FFFFFF"/>
              </a:solidFill>
              <a:latin typeface="Calibri"/>
              <a:ea typeface="+mn-ea"/>
              <a:cs typeface="+mn-cs"/>
            </a:rPr>
            <a:t>Праздники и развлечения</a:t>
          </a:r>
          <a:endParaRPr lang="ru-RU" dirty="0">
            <a:solidFill>
              <a:sysClr val="window" lastClr="FFFFFF"/>
            </a:solidFill>
            <a:latin typeface="Calibri"/>
            <a:ea typeface="+mn-ea"/>
            <a:cs typeface="+mn-cs"/>
          </a:endParaRPr>
        </a:p>
      </dgm:t>
    </dgm:pt>
    <dgm:pt modelId="{CD4563AB-FBB1-4EB0-8059-6EF877C4114F}" type="parTrans" cxnId="{755848F1-6590-427A-89D2-3B25B000FB5F}">
      <dgm:prSet/>
      <dgm:spPr/>
      <dgm:t>
        <a:bodyPr/>
        <a:lstStyle/>
        <a:p>
          <a:endParaRPr lang="ru-RU"/>
        </a:p>
      </dgm:t>
    </dgm:pt>
    <dgm:pt modelId="{BF9C95BF-4D6C-4A78-8A39-38894F32E841}" type="sibTrans" cxnId="{755848F1-6590-427A-89D2-3B25B000FB5F}">
      <dgm:prSet/>
      <dgm:spPr>
        <a:xfrm rot="1800000">
          <a:off x="3909141" y="822112"/>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endParaRPr lang="ru-RU">
            <a:solidFill>
              <a:sysClr val="window" lastClr="FFFFFF"/>
            </a:solidFill>
            <a:latin typeface="Calibri"/>
            <a:ea typeface="+mn-ea"/>
            <a:cs typeface="+mn-cs"/>
          </a:endParaRPr>
        </a:p>
      </dgm:t>
    </dgm:pt>
    <dgm:pt modelId="{88A8FBA0-5B20-4DBF-AD16-DBDEC63D4CEB}">
      <dgm:prSet phldrT="[Текст]"/>
      <dgm:spPr>
        <a:xfrm>
          <a:off x="4248872" y="878601"/>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gm:spPr>
      <dgm:t>
        <a:bodyPr/>
        <a:lstStyle/>
        <a:p>
          <a:r>
            <a:rPr lang="ru-RU" dirty="0" smtClean="0">
              <a:solidFill>
                <a:sysClr val="window" lastClr="FFFFFF"/>
              </a:solidFill>
              <a:latin typeface="Calibri"/>
              <a:ea typeface="+mn-ea"/>
              <a:cs typeface="+mn-cs"/>
            </a:rPr>
            <a:t>Игровые ситуации</a:t>
          </a:r>
          <a:endParaRPr lang="ru-RU" dirty="0">
            <a:solidFill>
              <a:sysClr val="window" lastClr="FFFFFF"/>
            </a:solidFill>
            <a:latin typeface="Calibri"/>
            <a:ea typeface="+mn-ea"/>
            <a:cs typeface="+mn-cs"/>
          </a:endParaRPr>
        </a:p>
      </dgm:t>
    </dgm:pt>
    <dgm:pt modelId="{5A8D354C-C6D3-4EBE-8F2B-D2FE828F28C0}" type="parTrans" cxnId="{5F2975FD-58D0-4B53-8DF1-7AFFEF6DE3D8}">
      <dgm:prSet/>
      <dgm:spPr/>
      <dgm:t>
        <a:bodyPr/>
        <a:lstStyle/>
        <a:p>
          <a:endParaRPr lang="ru-RU"/>
        </a:p>
      </dgm:t>
    </dgm:pt>
    <dgm:pt modelId="{AA6D761C-DFD6-4050-BB3D-2F2666B24BF3}" type="sibTrans" cxnId="{5F2975FD-58D0-4B53-8DF1-7AFFEF6DE3D8}">
      <dgm:prSet/>
      <dgm:spPr>
        <a:xfrm rot="5400000">
          <a:off x="4676965" y="2134386"/>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endParaRPr lang="ru-RU">
            <a:solidFill>
              <a:sysClr val="window" lastClr="FFFFFF"/>
            </a:solidFill>
            <a:latin typeface="Calibri"/>
            <a:ea typeface="+mn-ea"/>
            <a:cs typeface="+mn-cs"/>
          </a:endParaRPr>
        </a:p>
      </dgm:t>
    </dgm:pt>
    <dgm:pt modelId="{725E6887-8477-4F87-8822-5FDEA5294872}">
      <dgm:prSet phldrT="[Текст]"/>
      <dgm:spPr>
        <a:xfrm>
          <a:off x="4248872" y="2634178"/>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gm:spPr>
      <dgm:t>
        <a:bodyPr/>
        <a:lstStyle/>
        <a:p>
          <a:r>
            <a:rPr lang="ru-RU" dirty="0" smtClean="0">
              <a:solidFill>
                <a:sysClr val="window" lastClr="FFFFFF"/>
              </a:solidFill>
              <a:latin typeface="Calibri"/>
              <a:ea typeface="+mn-ea"/>
              <a:cs typeface="+mn-cs"/>
            </a:rPr>
            <a:t>Дидактические игры</a:t>
          </a:r>
          <a:endParaRPr lang="ru-RU" dirty="0">
            <a:solidFill>
              <a:sysClr val="window" lastClr="FFFFFF"/>
            </a:solidFill>
            <a:latin typeface="Calibri"/>
            <a:ea typeface="+mn-ea"/>
            <a:cs typeface="+mn-cs"/>
          </a:endParaRPr>
        </a:p>
      </dgm:t>
    </dgm:pt>
    <dgm:pt modelId="{029D1E8E-749D-4C11-844B-E64D9AA2491A}" type="parTrans" cxnId="{CE91AA93-6D64-426F-991E-D1689B9359BF}">
      <dgm:prSet/>
      <dgm:spPr/>
      <dgm:t>
        <a:bodyPr/>
        <a:lstStyle/>
        <a:p>
          <a:endParaRPr lang="ru-RU"/>
        </a:p>
      </dgm:t>
    </dgm:pt>
    <dgm:pt modelId="{5BF68CDB-9062-455D-BA16-A3CF7E5BFEC1}" type="sibTrans" cxnId="{CE91AA93-6D64-426F-991E-D1689B9359BF}">
      <dgm:prSet/>
      <dgm:spPr>
        <a:xfrm rot="9000000">
          <a:off x="3924414" y="3455477"/>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endParaRPr lang="ru-RU">
            <a:solidFill>
              <a:sysClr val="window" lastClr="FFFFFF"/>
            </a:solidFill>
            <a:latin typeface="Calibri"/>
            <a:ea typeface="+mn-ea"/>
            <a:cs typeface="+mn-cs"/>
          </a:endParaRPr>
        </a:p>
      </dgm:t>
    </dgm:pt>
    <dgm:pt modelId="{D6B23231-F574-4DC8-A88E-40B7D1DA20EB}">
      <dgm:prSet phldrT="[Текст]"/>
      <dgm:spPr>
        <a:xfrm>
          <a:off x="2728498" y="3511967"/>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gm:spPr>
      <dgm:t>
        <a:bodyPr/>
        <a:lstStyle/>
        <a:p>
          <a:r>
            <a:rPr lang="ru-RU" dirty="0" smtClean="0">
              <a:solidFill>
                <a:sysClr val="window" lastClr="FFFFFF"/>
              </a:solidFill>
              <a:latin typeface="Calibri"/>
              <a:ea typeface="+mn-ea"/>
              <a:cs typeface="+mn-cs"/>
            </a:rPr>
            <a:t>Организованная образовательная деятельность</a:t>
          </a:r>
          <a:endParaRPr lang="ru-RU" dirty="0">
            <a:solidFill>
              <a:sysClr val="window" lastClr="FFFFFF"/>
            </a:solidFill>
            <a:latin typeface="Calibri"/>
            <a:ea typeface="+mn-ea"/>
            <a:cs typeface="+mn-cs"/>
          </a:endParaRPr>
        </a:p>
      </dgm:t>
    </dgm:pt>
    <dgm:pt modelId="{EABE377F-6E38-4B40-A059-FB604079F0B0}" type="parTrans" cxnId="{EF87E3CD-30A3-43B0-A827-B8AFE3833EC8}">
      <dgm:prSet/>
      <dgm:spPr/>
      <dgm:t>
        <a:bodyPr/>
        <a:lstStyle/>
        <a:p>
          <a:endParaRPr lang="ru-RU"/>
        </a:p>
      </dgm:t>
    </dgm:pt>
    <dgm:pt modelId="{43010C45-7D5A-4327-9595-7FD6BE8293D3}" type="sibTrans" cxnId="{EF87E3CD-30A3-43B0-A827-B8AFE3833EC8}">
      <dgm:prSet/>
      <dgm:spPr>
        <a:xfrm rot="12600000">
          <a:off x="2404040" y="3464295"/>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endParaRPr lang="ru-RU">
            <a:solidFill>
              <a:sysClr val="window" lastClr="FFFFFF"/>
            </a:solidFill>
            <a:latin typeface="Calibri"/>
            <a:ea typeface="+mn-ea"/>
            <a:cs typeface="+mn-cs"/>
          </a:endParaRPr>
        </a:p>
      </dgm:t>
    </dgm:pt>
    <dgm:pt modelId="{094D1C32-3EC5-4F4E-A2CE-00906F7A3210}">
      <dgm:prSet phldrT="[Текст]"/>
      <dgm:spPr>
        <a:xfrm>
          <a:off x="1208124" y="2634178"/>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gm:spPr>
      <dgm:t>
        <a:bodyPr/>
        <a:lstStyle/>
        <a:p>
          <a:r>
            <a:rPr lang="ru-RU" dirty="0" smtClean="0">
              <a:solidFill>
                <a:sysClr val="window" lastClr="FFFFFF"/>
              </a:solidFill>
              <a:latin typeface="Calibri"/>
              <a:ea typeface="+mn-ea"/>
              <a:cs typeface="+mn-cs"/>
            </a:rPr>
            <a:t>Беседы</a:t>
          </a:r>
          <a:endParaRPr lang="ru-RU" dirty="0">
            <a:solidFill>
              <a:sysClr val="window" lastClr="FFFFFF"/>
            </a:solidFill>
            <a:latin typeface="Calibri"/>
            <a:ea typeface="+mn-ea"/>
            <a:cs typeface="+mn-cs"/>
          </a:endParaRPr>
        </a:p>
      </dgm:t>
    </dgm:pt>
    <dgm:pt modelId="{392D9CD4-2896-4C31-BFA3-2D0FF2D37472}" type="parTrans" cxnId="{34C41F0C-E7AB-4B15-A8CB-DAAB3DF3D751}">
      <dgm:prSet/>
      <dgm:spPr/>
      <dgm:t>
        <a:bodyPr/>
        <a:lstStyle/>
        <a:p>
          <a:endParaRPr lang="ru-RU"/>
        </a:p>
      </dgm:t>
    </dgm:pt>
    <dgm:pt modelId="{8D849C6D-F7B8-40E2-9329-65B86B632357}" type="sibTrans" cxnId="{34C41F0C-E7AB-4B15-A8CB-DAAB3DF3D751}">
      <dgm:prSet/>
      <dgm:spPr>
        <a:xfrm rot="16200000">
          <a:off x="1636216" y="2152021"/>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endParaRPr lang="ru-RU">
            <a:solidFill>
              <a:sysClr val="window" lastClr="FFFFFF"/>
            </a:solidFill>
            <a:latin typeface="Calibri"/>
            <a:ea typeface="+mn-ea"/>
            <a:cs typeface="+mn-cs"/>
          </a:endParaRPr>
        </a:p>
      </dgm:t>
    </dgm:pt>
    <dgm:pt modelId="{7C80621E-94DF-4A0E-8039-CE4C55745E79}">
      <dgm:prSet phldrT="[Текст]"/>
      <dgm:spPr>
        <a:xfrm>
          <a:off x="1208124" y="878601"/>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gm:spPr>
      <dgm:t>
        <a:bodyPr/>
        <a:lstStyle/>
        <a:p>
          <a:r>
            <a:rPr lang="ru-RU" dirty="0" smtClean="0">
              <a:solidFill>
                <a:sysClr val="window" lastClr="FFFFFF"/>
              </a:solidFill>
              <a:latin typeface="Calibri"/>
              <a:ea typeface="+mn-ea"/>
              <a:cs typeface="+mn-cs"/>
            </a:rPr>
            <a:t>Чтение художественной литературы</a:t>
          </a:r>
          <a:endParaRPr lang="ru-RU" dirty="0">
            <a:solidFill>
              <a:sysClr val="window" lastClr="FFFFFF"/>
            </a:solidFill>
            <a:latin typeface="Calibri"/>
            <a:ea typeface="+mn-ea"/>
            <a:cs typeface="+mn-cs"/>
          </a:endParaRPr>
        </a:p>
      </dgm:t>
    </dgm:pt>
    <dgm:pt modelId="{76B96318-AE78-4EFC-BCD8-74DC4933AFC9}" type="parTrans" cxnId="{3FC028C7-EA5C-4993-8741-E76F3FCA7DE2}">
      <dgm:prSet/>
      <dgm:spPr/>
      <dgm:t>
        <a:bodyPr/>
        <a:lstStyle/>
        <a:p>
          <a:endParaRPr lang="ru-RU"/>
        </a:p>
      </dgm:t>
    </dgm:pt>
    <dgm:pt modelId="{DFA66E04-A4D7-4682-A3D3-4EDA1F868AAC}" type="sibTrans" cxnId="{3FC028C7-EA5C-4993-8741-E76F3FCA7DE2}">
      <dgm:prSet/>
      <dgm:spPr>
        <a:xfrm rot="19800000">
          <a:off x="2388767" y="830930"/>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endParaRPr lang="ru-RU">
            <a:solidFill>
              <a:sysClr val="window" lastClr="FFFFFF"/>
            </a:solidFill>
            <a:latin typeface="Calibri"/>
            <a:ea typeface="+mn-ea"/>
            <a:cs typeface="+mn-cs"/>
          </a:endParaRPr>
        </a:p>
      </dgm:t>
    </dgm:pt>
    <dgm:pt modelId="{E00CE4B2-A05A-4DFA-AF6D-7675FA178811}" type="pres">
      <dgm:prSet presAssocID="{4289E0CC-FF27-449D-AB59-205E1CBC4FFE}" presName="cycle" presStyleCnt="0">
        <dgm:presLayoutVars>
          <dgm:dir/>
          <dgm:resizeHandles val="exact"/>
        </dgm:presLayoutVars>
      </dgm:prSet>
      <dgm:spPr/>
      <dgm:t>
        <a:bodyPr/>
        <a:lstStyle/>
        <a:p>
          <a:endParaRPr lang="ru-RU"/>
        </a:p>
      </dgm:t>
    </dgm:pt>
    <dgm:pt modelId="{AFEB2C01-CAD3-4293-8CEC-8379109C76AB}" type="pres">
      <dgm:prSet presAssocID="{A2CDAAB1-3463-4672-88D4-71E321A924E4}" presName="node" presStyleLbl="node1" presStyleIdx="0" presStyleCnt="6">
        <dgm:presLayoutVars>
          <dgm:bulletEnabled val="1"/>
        </dgm:presLayoutVars>
      </dgm:prSet>
      <dgm:spPr/>
      <dgm:t>
        <a:bodyPr/>
        <a:lstStyle/>
        <a:p>
          <a:endParaRPr lang="ru-RU"/>
        </a:p>
      </dgm:t>
    </dgm:pt>
    <dgm:pt modelId="{094F3D0A-DBEF-417C-9474-00CBBBDE6799}" type="pres">
      <dgm:prSet presAssocID="{BF9C95BF-4D6C-4A78-8A39-38894F32E841}" presName="sibTrans" presStyleLbl="sibTrans2D1" presStyleIdx="0" presStyleCnt="6"/>
      <dgm:spPr/>
      <dgm:t>
        <a:bodyPr/>
        <a:lstStyle/>
        <a:p>
          <a:endParaRPr lang="ru-RU"/>
        </a:p>
      </dgm:t>
    </dgm:pt>
    <dgm:pt modelId="{8803CB1E-1359-400A-B5B9-F780F569BE7D}" type="pres">
      <dgm:prSet presAssocID="{BF9C95BF-4D6C-4A78-8A39-38894F32E841}" presName="connectorText" presStyleLbl="sibTrans2D1" presStyleIdx="0" presStyleCnt="6"/>
      <dgm:spPr/>
      <dgm:t>
        <a:bodyPr/>
        <a:lstStyle/>
        <a:p>
          <a:endParaRPr lang="ru-RU"/>
        </a:p>
      </dgm:t>
    </dgm:pt>
    <dgm:pt modelId="{D895A7CE-E106-44E6-A3CF-E058DD0BBCFF}" type="pres">
      <dgm:prSet presAssocID="{88A8FBA0-5B20-4DBF-AD16-DBDEC63D4CEB}" presName="node" presStyleLbl="node1" presStyleIdx="1" presStyleCnt="6">
        <dgm:presLayoutVars>
          <dgm:bulletEnabled val="1"/>
        </dgm:presLayoutVars>
      </dgm:prSet>
      <dgm:spPr/>
      <dgm:t>
        <a:bodyPr/>
        <a:lstStyle/>
        <a:p>
          <a:endParaRPr lang="ru-RU"/>
        </a:p>
      </dgm:t>
    </dgm:pt>
    <dgm:pt modelId="{53C8BFDB-FA9D-4D96-AD05-CA92382F32F4}" type="pres">
      <dgm:prSet presAssocID="{AA6D761C-DFD6-4050-BB3D-2F2666B24BF3}" presName="sibTrans" presStyleLbl="sibTrans2D1" presStyleIdx="1" presStyleCnt="6"/>
      <dgm:spPr/>
      <dgm:t>
        <a:bodyPr/>
        <a:lstStyle/>
        <a:p>
          <a:endParaRPr lang="ru-RU"/>
        </a:p>
      </dgm:t>
    </dgm:pt>
    <dgm:pt modelId="{C36CAE59-4232-43D1-826B-20D4FF8098FE}" type="pres">
      <dgm:prSet presAssocID="{AA6D761C-DFD6-4050-BB3D-2F2666B24BF3}" presName="connectorText" presStyleLbl="sibTrans2D1" presStyleIdx="1" presStyleCnt="6"/>
      <dgm:spPr/>
      <dgm:t>
        <a:bodyPr/>
        <a:lstStyle/>
        <a:p>
          <a:endParaRPr lang="ru-RU"/>
        </a:p>
      </dgm:t>
    </dgm:pt>
    <dgm:pt modelId="{4FB4588F-7EC1-4A34-8BEF-7016F5C9AC4C}" type="pres">
      <dgm:prSet presAssocID="{725E6887-8477-4F87-8822-5FDEA5294872}" presName="node" presStyleLbl="node1" presStyleIdx="2" presStyleCnt="6">
        <dgm:presLayoutVars>
          <dgm:bulletEnabled val="1"/>
        </dgm:presLayoutVars>
      </dgm:prSet>
      <dgm:spPr/>
      <dgm:t>
        <a:bodyPr/>
        <a:lstStyle/>
        <a:p>
          <a:endParaRPr lang="ru-RU"/>
        </a:p>
      </dgm:t>
    </dgm:pt>
    <dgm:pt modelId="{85494778-ACD3-4F7D-A42F-57D932D3FF30}" type="pres">
      <dgm:prSet presAssocID="{5BF68CDB-9062-455D-BA16-A3CF7E5BFEC1}" presName="sibTrans" presStyleLbl="sibTrans2D1" presStyleIdx="2" presStyleCnt="6"/>
      <dgm:spPr/>
      <dgm:t>
        <a:bodyPr/>
        <a:lstStyle/>
        <a:p>
          <a:endParaRPr lang="ru-RU"/>
        </a:p>
      </dgm:t>
    </dgm:pt>
    <dgm:pt modelId="{DD61FC04-F5F5-43EC-A2F6-B151ADB5E4FD}" type="pres">
      <dgm:prSet presAssocID="{5BF68CDB-9062-455D-BA16-A3CF7E5BFEC1}" presName="connectorText" presStyleLbl="sibTrans2D1" presStyleIdx="2" presStyleCnt="6"/>
      <dgm:spPr/>
      <dgm:t>
        <a:bodyPr/>
        <a:lstStyle/>
        <a:p>
          <a:endParaRPr lang="ru-RU"/>
        </a:p>
      </dgm:t>
    </dgm:pt>
    <dgm:pt modelId="{9313BBBB-BD48-436A-BA9B-A4B9C55DB8F7}" type="pres">
      <dgm:prSet presAssocID="{D6B23231-F574-4DC8-A88E-40B7D1DA20EB}" presName="node" presStyleLbl="node1" presStyleIdx="3" presStyleCnt="6">
        <dgm:presLayoutVars>
          <dgm:bulletEnabled val="1"/>
        </dgm:presLayoutVars>
      </dgm:prSet>
      <dgm:spPr/>
      <dgm:t>
        <a:bodyPr/>
        <a:lstStyle/>
        <a:p>
          <a:endParaRPr lang="ru-RU"/>
        </a:p>
      </dgm:t>
    </dgm:pt>
    <dgm:pt modelId="{01AAF0DB-F387-4B7F-894F-A4D85694FD4E}" type="pres">
      <dgm:prSet presAssocID="{43010C45-7D5A-4327-9595-7FD6BE8293D3}" presName="sibTrans" presStyleLbl="sibTrans2D1" presStyleIdx="3" presStyleCnt="6"/>
      <dgm:spPr/>
      <dgm:t>
        <a:bodyPr/>
        <a:lstStyle/>
        <a:p>
          <a:endParaRPr lang="ru-RU"/>
        </a:p>
      </dgm:t>
    </dgm:pt>
    <dgm:pt modelId="{EF3C2145-112C-4A45-87B4-5F138008A639}" type="pres">
      <dgm:prSet presAssocID="{43010C45-7D5A-4327-9595-7FD6BE8293D3}" presName="connectorText" presStyleLbl="sibTrans2D1" presStyleIdx="3" presStyleCnt="6"/>
      <dgm:spPr/>
      <dgm:t>
        <a:bodyPr/>
        <a:lstStyle/>
        <a:p>
          <a:endParaRPr lang="ru-RU"/>
        </a:p>
      </dgm:t>
    </dgm:pt>
    <dgm:pt modelId="{51CD3C9B-6AD5-4679-BEDB-30D3D0583A8D}" type="pres">
      <dgm:prSet presAssocID="{094D1C32-3EC5-4F4E-A2CE-00906F7A3210}" presName="node" presStyleLbl="node1" presStyleIdx="4" presStyleCnt="6">
        <dgm:presLayoutVars>
          <dgm:bulletEnabled val="1"/>
        </dgm:presLayoutVars>
      </dgm:prSet>
      <dgm:spPr/>
      <dgm:t>
        <a:bodyPr/>
        <a:lstStyle/>
        <a:p>
          <a:endParaRPr lang="ru-RU"/>
        </a:p>
      </dgm:t>
    </dgm:pt>
    <dgm:pt modelId="{9AEB797E-B082-4966-AEA5-8954CF139048}" type="pres">
      <dgm:prSet presAssocID="{8D849C6D-F7B8-40E2-9329-65B86B632357}" presName="sibTrans" presStyleLbl="sibTrans2D1" presStyleIdx="4" presStyleCnt="6"/>
      <dgm:spPr/>
      <dgm:t>
        <a:bodyPr/>
        <a:lstStyle/>
        <a:p>
          <a:endParaRPr lang="ru-RU"/>
        </a:p>
      </dgm:t>
    </dgm:pt>
    <dgm:pt modelId="{DD623B42-3481-4DCB-BF27-706B6BBC93C1}" type="pres">
      <dgm:prSet presAssocID="{8D849C6D-F7B8-40E2-9329-65B86B632357}" presName="connectorText" presStyleLbl="sibTrans2D1" presStyleIdx="4" presStyleCnt="6"/>
      <dgm:spPr/>
      <dgm:t>
        <a:bodyPr/>
        <a:lstStyle/>
        <a:p>
          <a:endParaRPr lang="ru-RU"/>
        </a:p>
      </dgm:t>
    </dgm:pt>
    <dgm:pt modelId="{B14A5283-933E-41AD-8ED4-1A042FCC9259}" type="pres">
      <dgm:prSet presAssocID="{7C80621E-94DF-4A0E-8039-CE4C55745E79}" presName="node" presStyleLbl="node1" presStyleIdx="5" presStyleCnt="6">
        <dgm:presLayoutVars>
          <dgm:bulletEnabled val="1"/>
        </dgm:presLayoutVars>
      </dgm:prSet>
      <dgm:spPr/>
      <dgm:t>
        <a:bodyPr/>
        <a:lstStyle/>
        <a:p>
          <a:endParaRPr lang="ru-RU"/>
        </a:p>
      </dgm:t>
    </dgm:pt>
    <dgm:pt modelId="{656DE310-64F3-4F17-B49F-BC7BF0C53C33}" type="pres">
      <dgm:prSet presAssocID="{DFA66E04-A4D7-4682-A3D3-4EDA1F868AAC}" presName="sibTrans" presStyleLbl="sibTrans2D1" presStyleIdx="5" presStyleCnt="6"/>
      <dgm:spPr/>
      <dgm:t>
        <a:bodyPr/>
        <a:lstStyle/>
        <a:p>
          <a:endParaRPr lang="ru-RU"/>
        </a:p>
      </dgm:t>
    </dgm:pt>
    <dgm:pt modelId="{F449954C-6B5C-4376-ABFB-D62BFB787E94}" type="pres">
      <dgm:prSet presAssocID="{DFA66E04-A4D7-4682-A3D3-4EDA1F868AAC}" presName="connectorText" presStyleLbl="sibTrans2D1" presStyleIdx="5" presStyleCnt="6"/>
      <dgm:spPr/>
      <dgm:t>
        <a:bodyPr/>
        <a:lstStyle/>
        <a:p>
          <a:endParaRPr lang="ru-RU"/>
        </a:p>
      </dgm:t>
    </dgm:pt>
  </dgm:ptLst>
  <dgm:cxnLst>
    <dgm:cxn modelId="{CD8D0638-0E48-401A-B700-C93927776DD7}" type="presOf" srcId="{D6B23231-F574-4DC8-A88E-40B7D1DA20EB}" destId="{9313BBBB-BD48-436A-BA9B-A4B9C55DB8F7}" srcOrd="0" destOrd="0" presId="urn:microsoft.com/office/officeart/2005/8/layout/cycle2"/>
    <dgm:cxn modelId="{FFD9CD52-F9E8-4C6C-8850-229DAB50E386}" type="presOf" srcId="{DFA66E04-A4D7-4682-A3D3-4EDA1F868AAC}" destId="{656DE310-64F3-4F17-B49F-BC7BF0C53C33}" srcOrd="0" destOrd="0" presId="urn:microsoft.com/office/officeart/2005/8/layout/cycle2"/>
    <dgm:cxn modelId="{7BE12624-92C9-4646-B2C5-9A8A2C046303}" type="presOf" srcId="{43010C45-7D5A-4327-9595-7FD6BE8293D3}" destId="{EF3C2145-112C-4A45-87B4-5F138008A639}" srcOrd="1" destOrd="0" presId="urn:microsoft.com/office/officeart/2005/8/layout/cycle2"/>
    <dgm:cxn modelId="{E344718E-4AE0-48B8-A64F-CB2E909D9302}" type="presOf" srcId="{BF9C95BF-4D6C-4A78-8A39-38894F32E841}" destId="{8803CB1E-1359-400A-B5B9-F780F569BE7D}" srcOrd="1" destOrd="0" presId="urn:microsoft.com/office/officeart/2005/8/layout/cycle2"/>
    <dgm:cxn modelId="{8DDA54DA-A2E2-4BE6-82AE-E95B76B1ABD5}" type="presOf" srcId="{725E6887-8477-4F87-8822-5FDEA5294872}" destId="{4FB4588F-7EC1-4A34-8BEF-7016F5C9AC4C}" srcOrd="0" destOrd="0" presId="urn:microsoft.com/office/officeart/2005/8/layout/cycle2"/>
    <dgm:cxn modelId="{B191D418-B5EB-472F-85A1-9D3765EF7DFA}" type="presOf" srcId="{BF9C95BF-4D6C-4A78-8A39-38894F32E841}" destId="{094F3D0A-DBEF-417C-9474-00CBBBDE6799}" srcOrd="0" destOrd="0" presId="urn:microsoft.com/office/officeart/2005/8/layout/cycle2"/>
    <dgm:cxn modelId="{EF87E3CD-30A3-43B0-A827-B8AFE3833EC8}" srcId="{4289E0CC-FF27-449D-AB59-205E1CBC4FFE}" destId="{D6B23231-F574-4DC8-A88E-40B7D1DA20EB}" srcOrd="3" destOrd="0" parTransId="{EABE377F-6E38-4B40-A059-FB604079F0B0}" sibTransId="{43010C45-7D5A-4327-9595-7FD6BE8293D3}"/>
    <dgm:cxn modelId="{FC1D5F7E-6F6C-4EA7-8C9C-9C8243318646}" type="presOf" srcId="{DFA66E04-A4D7-4682-A3D3-4EDA1F868AAC}" destId="{F449954C-6B5C-4376-ABFB-D62BFB787E94}" srcOrd="1" destOrd="0" presId="urn:microsoft.com/office/officeart/2005/8/layout/cycle2"/>
    <dgm:cxn modelId="{34C41F0C-E7AB-4B15-A8CB-DAAB3DF3D751}" srcId="{4289E0CC-FF27-449D-AB59-205E1CBC4FFE}" destId="{094D1C32-3EC5-4F4E-A2CE-00906F7A3210}" srcOrd="4" destOrd="0" parTransId="{392D9CD4-2896-4C31-BFA3-2D0FF2D37472}" sibTransId="{8D849C6D-F7B8-40E2-9329-65B86B632357}"/>
    <dgm:cxn modelId="{F3A65939-A143-45F9-8C5D-5623E4634E6A}" type="presOf" srcId="{88A8FBA0-5B20-4DBF-AD16-DBDEC63D4CEB}" destId="{D895A7CE-E106-44E6-A3CF-E058DD0BBCFF}" srcOrd="0" destOrd="0" presId="urn:microsoft.com/office/officeart/2005/8/layout/cycle2"/>
    <dgm:cxn modelId="{16F37590-AD99-4792-9CE5-50570B7708AD}" type="presOf" srcId="{A2CDAAB1-3463-4672-88D4-71E321A924E4}" destId="{AFEB2C01-CAD3-4293-8CEC-8379109C76AB}" srcOrd="0" destOrd="0" presId="urn:microsoft.com/office/officeart/2005/8/layout/cycle2"/>
    <dgm:cxn modelId="{3816D421-3ACB-4FE2-899C-1A246641FA6B}" type="presOf" srcId="{094D1C32-3EC5-4F4E-A2CE-00906F7A3210}" destId="{51CD3C9B-6AD5-4679-BEDB-30D3D0583A8D}" srcOrd="0" destOrd="0" presId="urn:microsoft.com/office/officeart/2005/8/layout/cycle2"/>
    <dgm:cxn modelId="{7B084E3A-3E37-488A-A912-5C05A8EFDAD5}" type="presOf" srcId="{4289E0CC-FF27-449D-AB59-205E1CBC4FFE}" destId="{E00CE4B2-A05A-4DFA-AF6D-7675FA178811}" srcOrd="0" destOrd="0" presId="urn:microsoft.com/office/officeart/2005/8/layout/cycle2"/>
    <dgm:cxn modelId="{5F2975FD-58D0-4B53-8DF1-7AFFEF6DE3D8}" srcId="{4289E0CC-FF27-449D-AB59-205E1CBC4FFE}" destId="{88A8FBA0-5B20-4DBF-AD16-DBDEC63D4CEB}" srcOrd="1" destOrd="0" parTransId="{5A8D354C-C6D3-4EBE-8F2B-D2FE828F28C0}" sibTransId="{AA6D761C-DFD6-4050-BB3D-2F2666B24BF3}"/>
    <dgm:cxn modelId="{F3FBCDD8-1C34-4665-8B83-C077432F6F75}" type="presOf" srcId="{43010C45-7D5A-4327-9595-7FD6BE8293D3}" destId="{01AAF0DB-F387-4B7F-894F-A4D85694FD4E}" srcOrd="0" destOrd="0" presId="urn:microsoft.com/office/officeart/2005/8/layout/cycle2"/>
    <dgm:cxn modelId="{DDB8ED48-4309-4AB7-B875-EB0D9F57C9DB}" type="presOf" srcId="{5BF68CDB-9062-455D-BA16-A3CF7E5BFEC1}" destId="{DD61FC04-F5F5-43EC-A2F6-B151ADB5E4FD}" srcOrd="1" destOrd="0" presId="urn:microsoft.com/office/officeart/2005/8/layout/cycle2"/>
    <dgm:cxn modelId="{85065A58-609F-48FD-8504-AD347A252152}" type="presOf" srcId="{8D849C6D-F7B8-40E2-9329-65B86B632357}" destId="{9AEB797E-B082-4966-AEA5-8954CF139048}" srcOrd="0" destOrd="0" presId="urn:microsoft.com/office/officeart/2005/8/layout/cycle2"/>
    <dgm:cxn modelId="{755848F1-6590-427A-89D2-3B25B000FB5F}" srcId="{4289E0CC-FF27-449D-AB59-205E1CBC4FFE}" destId="{A2CDAAB1-3463-4672-88D4-71E321A924E4}" srcOrd="0" destOrd="0" parTransId="{CD4563AB-FBB1-4EB0-8059-6EF877C4114F}" sibTransId="{BF9C95BF-4D6C-4A78-8A39-38894F32E841}"/>
    <dgm:cxn modelId="{CE91AA93-6D64-426F-991E-D1689B9359BF}" srcId="{4289E0CC-FF27-449D-AB59-205E1CBC4FFE}" destId="{725E6887-8477-4F87-8822-5FDEA5294872}" srcOrd="2" destOrd="0" parTransId="{029D1E8E-749D-4C11-844B-E64D9AA2491A}" sibTransId="{5BF68CDB-9062-455D-BA16-A3CF7E5BFEC1}"/>
    <dgm:cxn modelId="{6C15852C-AC49-42E6-8134-2B6E843086D6}" type="presOf" srcId="{AA6D761C-DFD6-4050-BB3D-2F2666B24BF3}" destId="{C36CAE59-4232-43D1-826B-20D4FF8098FE}" srcOrd="1" destOrd="0" presId="urn:microsoft.com/office/officeart/2005/8/layout/cycle2"/>
    <dgm:cxn modelId="{411DE49F-7733-4E51-84EC-7D755D37112C}" type="presOf" srcId="{5BF68CDB-9062-455D-BA16-A3CF7E5BFEC1}" destId="{85494778-ACD3-4F7D-A42F-57D932D3FF30}" srcOrd="0" destOrd="0" presId="urn:microsoft.com/office/officeart/2005/8/layout/cycle2"/>
    <dgm:cxn modelId="{3DE78623-ED86-4092-9F5D-D8AB66316931}" type="presOf" srcId="{7C80621E-94DF-4A0E-8039-CE4C55745E79}" destId="{B14A5283-933E-41AD-8ED4-1A042FCC9259}" srcOrd="0" destOrd="0" presId="urn:microsoft.com/office/officeart/2005/8/layout/cycle2"/>
    <dgm:cxn modelId="{1AF8A711-7966-4B03-8A65-B7B300B54508}" type="presOf" srcId="{8D849C6D-F7B8-40E2-9329-65B86B632357}" destId="{DD623B42-3481-4DCB-BF27-706B6BBC93C1}" srcOrd="1" destOrd="0" presId="urn:microsoft.com/office/officeart/2005/8/layout/cycle2"/>
    <dgm:cxn modelId="{3FC028C7-EA5C-4993-8741-E76F3FCA7DE2}" srcId="{4289E0CC-FF27-449D-AB59-205E1CBC4FFE}" destId="{7C80621E-94DF-4A0E-8039-CE4C55745E79}" srcOrd="5" destOrd="0" parTransId="{76B96318-AE78-4EFC-BCD8-74DC4933AFC9}" sibTransId="{DFA66E04-A4D7-4682-A3D3-4EDA1F868AAC}"/>
    <dgm:cxn modelId="{1018B760-5B54-4990-89D2-377C1C1FA141}" type="presOf" srcId="{AA6D761C-DFD6-4050-BB3D-2F2666B24BF3}" destId="{53C8BFDB-FA9D-4D96-AD05-CA92382F32F4}" srcOrd="0" destOrd="0" presId="urn:microsoft.com/office/officeart/2005/8/layout/cycle2"/>
    <dgm:cxn modelId="{D2421622-2D09-44AB-A0FF-FF1D247E41CE}" type="presParOf" srcId="{E00CE4B2-A05A-4DFA-AF6D-7675FA178811}" destId="{AFEB2C01-CAD3-4293-8CEC-8379109C76AB}" srcOrd="0" destOrd="0" presId="urn:microsoft.com/office/officeart/2005/8/layout/cycle2"/>
    <dgm:cxn modelId="{3472FD90-35CD-46FB-B92A-5A1CB6FD8896}" type="presParOf" srcId="{E00CE4B2-A05A-4DFA-AF6D-7675FA178811}" destId="{094F3D0A-DBEF-417C-9474-00CBBBDE6799}" srcOrd="1" destOrd="0" presId="urn:microsoft.com/office/officeart/2005/8/layout/cycle2"/>
    <dgm:cxn modelId="{038F6F32-03EA-40EC-A62A-A591A589126C}" type="presParOf" srcId="{094F3D0A-DBEF-417C-9474-00CBBBDE6799}" destId="{8803CB1E-1359-400A-B5B9-F780F569BE7D}" srcOrd="0" destOrd="0" presId="urn:microsoft.com/office/officeart/2005/8/layout/cycle2"/>
    <dgm:cxn modelId="{A4DCD4D7-A2E8-43A8-8400-096C1B774D59}" type="presParOf" srcId="{E00CE4B2-A05A-4DFA-AF6D-7675FA178811}" destId="{D895A7CE-E106-44E6-A3CF-E058DD0BBCFF}" srcOrd="2" destOrd="0" presId="urn:microsoft.com/office/officeart/2005/8/layout/cycle2"/>
    <dgm:cxn modelId="{D62F3572-CF9C-4EA8-BDAF-5E2F6D3B9428}" type="presParOf" srcId="{E00CE4B2-A05A-4DFA-AF6D-7675FA178811}" destId="{53C8BFDB-FA9D-4D96-AD05-CA92382F32F4}" srcOrd="3" destOrd="0" presId="urn:microsoft.com/office/officeart/2005/8/layout/cycle2"/>
    <dgm:cxn modelId="{D85A6B49-E391-477A-ADF6-94F69A22F63F}" type="presParOf" srcId="{53C8BFDB-FA9D-4D96-AD05-CA92382F32F4}" destId="{C36CAE59-4232-43D1-826B-20D4FF8098FE}" srcOrd="0" destOrd="0" presId="urn:microsoft.com/office/officeart/2005/8/layout/cycle2"/>
    <dgm:cxn modelId="{C2EE86B7-E7E7-489E-963D-909C9A4F50D5}" type="presParOf" srcId="{E00CE4B2-A05A-4DFA-AF6D-7675FA178811}" destId="{4FB4588F-7EC1-4A34-8BEF-7016F5C9AC4C}" srcOrd="4" destOrd="0" presId="urn:microsoft.com/office/officeart/2005/8/layout/cycle2"/>
    <dgm:cxn modelId="{AE4C205A-4E13-4C8C-BFFD-4332377E367F}" type="presParOf" srcId="{E00CE4B2-A05A-4DFA-AF6D-7675FA178811}" destId="{85494778-ACD3-4F7D-A42F-57D932D3FF30}" srcOrd="5" destOrd="0" presId="urn:microsoft.com/office/officeart/2005/8/layout/cycle2"/>
    <dgm:cxn modelId="{31ACB917-D868-4D1F-82AB-A948E0D1EBF7}" type="presParOf" srcId="{85494778-ACD3-4F7D-A42F-57D932D3FF30}" destId="{DD61FC04-F5F5-43EC-A2F6-B151ADB5E4FD}" srcOrd="0" destOrd="0" presId="urn:microsoft.com/office/officeart/2005/8/layout/cycle2"/>
    <dgm:cxn modelId="{55524C37-7489-4C07-98F9-856E7BA4D906}" type="presParOf" srcId="{E00CE4B2-A05A-4DFA-AF6D-7675FA178811}" destId="{9313BBBB-BD48-436A-BA9B-A4B9C55DB8F7}" srcOrd="6" destOrd="0" presId="urn:microsoft.com/office/officeart/2005/8/layout/cycle2"/>
    <dgm:cxn modelId="{F6C69451-1A44-4933-AF6C-ECE11965627B}" type="presParOf" srcId="{E00CE4B2-A05A-4DFA-AF6D-7675FA178811}" destId="{01AAF0DB-F387-4B7F-894F-A4D85694FD4E}" srcOrd="7" destOrd="0" presId="urn:microsoft.com/office/officeart/2005/8/layout/cycle2"/>
    <dgm:cxn modelId="{3946FF85-672D-440D-B5F6-16172E13A992}" type="presParOf" srcId="{01AAF0DB-F387-4B7F-894F-A4D85694FD4E}" destId="{EF3C2145-112C-4A45-87B4-5F138008A639}" srcOrd="0" destOrd="0" presId="urn:microsoft.com/office/officeart/2005/8/layout/cycle2"/>
    <dgm:cxn modelId="{643D7A43-0211-40A2-984A-E48B5234A394}" type="presParOf" srcId="{E00CE4B2-A05A-4DFA-AF6D-7675FA178811}" destId="{51CD3C9B-6AD5-4679-BEDB-30D3D0583A8D}" srcOrd="8" destOrd="0" presId="urn:microsoft.com/office/officeart/2005/8/layout/cycle2"/>
    <dgm:cxn modelId="{920ACF22-000D-4E8F-8EEB-27F447082648}" type="presParOf" srcId="{E00CE4B2-A05A-4DFA-AF6D-7675FA178811}" destId="{9AEB797E-B082-4966-AEA5-8954CF139048}" srcOrd="9" destOrd="0" presId="urn:microsoft.com/office/officeart/2005/8/layout/cycle2"/>
    <dgm:cxn modelId="{B9A3E00A-B2F7-4F3F-A6F8-E6224100BECF}" type="presParOf" srcId="{9AEB797E-B082-4966-AEA5-8954CF139048}" destId="{DD623B42-3481-4DCB-BF27-706B6BBC93C1}" srcOrd="0" destOrd="0" presId="urn:microsoft.com/office/officeart/2005/8/layout/cycle2"/>
    <dgm:cxn modelId="{8FFA5B38-231F-48E0-9166-CC5A77FF907C}" type="presParOf" srcId="{E00CE4B2-A05A-4DFA-AF6D-7675FA178811}" destId="{B14A5283-933E-41AD-8ED4-1A042FCC9259}" srcOrd="10" destOrd="0" presId="urn:microsoft.com/office/officeart/2005/8/layout/cycle2"/>
    <dgm:cxn modelId="{6873BA80-A23E-462E-9802-69094A0CF144}" type="presParOf" srcId="{E00CE4B2-A05A-4DFA-AF6D-7675FA178811}" destId="{656DE310-64F3-4F17-B49F-BC7BF0C53C33}" srcOrd="11" destOrd="0" presId="urn:microsoft.com/office/officeart/2005/8/layout/cycle2"/>
    <dgm:cxn modelId="{859ABC38-5099-4293-AE2B-9463531BC9CD}" type="presParOf" srcId="{656DE310-64F3-4F17-B49F-BC7BF0C53C33}" destId="{F449954C-6B5C-4376-ABFB-D62BFB787E94}"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89E0CC-FF27-449D-AB59-205E1CBC4FFE}"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ru-RU"/>
        </a:p>
      </dgm:t>
    </dgm:pt>
    <dgm:pt modelId="{88A8FBA0-5B20-4DBF-AD16-DBDEC63D4CEB}">
      <dgm:prSet phldrT="[Текст]"/>
      <dgm:spPr>
        <a:xfrm>
          <a:off x="4248872" y="878601"/>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gm:spPr>
      <dgm:t>
        <a:bodyPr/>
        <a:lstStyle/>
        <a:p>
          <a:r>
            <a:rPr lang="ru-RU" dirty="0" smtClean="0">
              <a:solidFill>
                <a:sysClr val="window" lastClr="FFFFFF"/>
              </a:solidFill>
              <a:latin typeface="Calibri"/>
              <a:ea typeface="+mn-ea"/>
              <a:cs typeface="+mn-cs"/>
            </a:rPr>
            <a:t>Игровые ситуации</a:t>
          </a:r>
          <a:endParaRPr lang="ru-RU" dirty="0">
            <a:solidFill>
              <a:sysClr val="window" lastClr="FFFFFF"/>
            </a:solidFill>
            <a:latin typeface="Calibri"/>
            <a:ea typeface="+mn-ea"/>
            <a:cs typeface="+mn-cs"/>
          </a:endParaRPr>
        </a:p>
      </dgm:t>
    </dgm:pt>
    <dgm:pt modelId="{5A8D354C-C6D3-4EBE-8F2B-D2FE828F28C0}" type="parTrans" cxnId="{5F2975FD-58D0-4B53-8DF1-7AFFEF6DE3D8}">
      <dgm:prSet/>
      <dgm:spPr/>
      <dgm:t>
        <a:bodyPr/>
        <a:lstStyle/>
        <a:p>
          <a:endParaRPr lang="ru-RU"/>
        </a:p>
      </dgm:t>
    </dgm:pt>
    <dgm:pt modelId="{AA6D761C-DFD6-4050-BB3D-2F2666B24BF3}" type="sibTrans" cxnId="{5F2975FD-58D0-4B53-8DF1-7AFFEF6DE3D8}">
      <dgm:prSet/>
      <dgm:spPr>
        <a:xfrm rot="5400000">
          <a:off x="4676965" y="2134386"/>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endParaRPr lang="ru-RU">
            <a:solidFill>
              <a:sysClr val="window" lastClr="FFFFFF"/>
            </a:solidFill>
            <a:latin typeface="Calibri"/>
            <a:ea typeface="+mn-ea"/>
            <a:cs typeface="+mn-cs"/>
          </a:endParaRPr>
        </a:p>
      </dgm:t>
    </dgm:pt>
    <dgm:pt modelId="{725E6887-8477-4F87-8822-5FDEA5294872}">
      <dgm:prSet phldrT="[Текст]"/>
      <dgm:spPr>
        <a:xfrm>
          <a:off x="4248872" y="2634178"/>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gm:spPr>
      <dgm:t>
        <a:bodyPr/>
        <a:lstStyle/>
        <a:p>
          <a:r>
            <a:rPr lang="ru-RU" dirty="0" smtClean="0">
              <a:solidFill>
                <a:sysClr val="window" lastClr="FFFFFF"/>
              </a:solidFill>
              <a:latin typeface="Calibri"/>
              <a:ea typeface="+mn-ea"/>
              <a:cs typeface="+mn-cs"/>
            </a:rPr>
            <a:t>Дидактические игры</a:t>
          </a:r>
          <a:endParaRPr lang="ru-RU" dirty="0">
            <a:solidFill>
              <a:sysClr val="window" lastClr="FFFFFF"/>
            </a:solidFill>
            <a:latin typeface="Calibri"/>
            <a:ea typeface="+mn-ea"/>
            <a:cs typeface="+mn-cs"/>
          </a:endParaRPr>
        </a:p>
      </dgm:t>
    </dgm:pt>
    <dgm:pt modelId="{029D1E8E-749D-4C11-844B-E64D9AA2491A}" type="parTrans" cxnId="{CE91AA93-6D64-426F-991E-D1689B9359BF}">
      <dgm:prSet/>
      <dgm:spPr/>
      <dgm:t>
        <a:bodyPr/>
        <a:lstStyle/>
        <a:p>
          <a:endParaRPr lang="ru-RU"/>
        </a:p>
      </dgm:t>
    </dgm:pt>
    <dgm:pt modelId="{5BF68CDB-9062-455D-BA16-A3CF7E5BFEC1}" type="sibTrans" cxnId="{CE91AA93-6D64-426F-991E-D1689B9359BF}">
      <dgm:prSet/>
      <dgm:spPr>
        <a:xfrm rot="9000000">
          <a:off x="3924414" y="3455477"/>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endParaRPr lang="ru-RU">
            <a:solidFill>
              <a:sysClr val="window" lastClr="FFFFFF"/>
            </a:solidFill>
            <a:latin typeface="Calibri"/>
            <a:ea typeface="+mn-ea"/>
            <a:cs typeface="+mn-cs"/>
          </a:endParaRPr>
        </a:p>
      </dgm:t>
    </dgm:pt>
    <dgm:pt modelId="{D6B23231-F574-4DC8-A88E-40B7D1DA20EB}">
      <dgm:prSet phldrT="[Текст]"/>
      <dgm:spPr>
        <a:xfrm>
          <a:off x="2728498" y="3511967"/>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gm:spPr>
      <dgm:t>
        <a:bodyPr/>
        <a:lstStyle/>
        <a:p>
          <a:r>
            <a:rPr lang="ru-RU" dirty="0" smtClean="0">
              <a:solidFill>
                <a:sysClr val="window" lastClr="FFFFFF"/>
              </a:solidFill>
              <a:latin typeface="Calibri"/>
              <a:ea typeface="+mn-ea"/>
              <a:cs typeface="+mn-cs"/>
            </a:rPr>
            <a:t>Организованная образовательная деятельность</a:t>
          </a:r>
          <a:endParaRPr lang="ru-RU" dirty="0">
            <a:solidFill>
              <a:sysClr val="window" lastClr="FFFFFF"/>
            </a:solidFill>
            <a:latin typeface="Calibri"/>
            <a:ea typeface="+mn-ea"/>
            <a:cs typeface="+mn-cs"/>
          </a:endParaRPr>
        </a:p>
      </dgm:t>
    </dgm:pt>
    <dgm:pt modelId="{EABE377F-6E38-4B40-A059-FB604079F0B0}" type="parTrans" cxnId="{EF87E3CD-30A3-43B0-A827-B8AFE3833EC8}">
      <dgm:prSet/>
      <dgm:spPr/>
      <dgm:t>
        <a:bodyPr/>
        <a:lstStyle/>
        <a:p>
          <a:endParaRPr lang="ru-RU"/>
        </a:p>
      </dgm:t>
    </dgm:pt>
    <dgm:pt modelId="{43010C45-7D5A-4327-9595-7FD6BE8293D3}" type="sibTrans" cxnId="{EF87E3CD-30A3-43B0-A827-B8AFE3833EC8}">
      <dgm:prSet/>
      <dgm:spPr>
        <a:xfrm rot="12600000">
          <a:off x="2404040" y="3464295"/>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endParaRPr lang="ru-RU">
            <a:solidFill>
              <a:sysClr val="window" lastClr="FFFFFF"/>
            </a:solidFill>
            <a:latin typeface="Calibri"/>
            <a:ea typeface="+mn-ea"/>
            <a:cs typeface="+mn-cs"/>
          </a:endParaRPr>
        </a:p>
      </dgm:t>
    </dgm:pt>
    <dgm:pt modelId="{094D1C32-3EC5-4F4E-A2CE-00906F7A3210}">
      <dgm:prSet phldrT="[Текст]"/>
      <dgm:spPr>
        <a:xfrm>
          <a:off x="1208124" y="2634178"/>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gm:spPr>
      <dgm:t>
        <a:bodyPr/>
        <a:lstStyle/>
        <a:p>
          <a:r>
            <a:rPr lang="ru-RU" dirty="0" smtClean="0">
              <a:solidFill>
                <a:sysClr val="window" lastClr="FFFFFF"/>
              </a:solidFill>
              <a:latin typeface="Calibri"/>
              <a:ea typeface="+mn-ea"/>
              <a:cs typeface="+mn-cs"/>
            </a:rPr>
            <a:t>Беседы</a:t>
          </a:r>
          <a:endParaRPr lang="ru-RU" dirty="0">
            <a:solidFill>
              <a:sysClr val="window" lastClr="FFFFFF"/>
            </a:solidFill>
            <a:latin typeface="Calibri"/>
            <a:ea typeface="+mn-ea"/>
            <a:cs typeface="+mn-cs"/>
          </a:endParaRPr>
        </a:p>
      </dgm:t>
    </dgm:pt>
    <dgm:pt modelId="{392D9CD4-2896-4C31-BFA3-2D0FF2D37472}" type="parTrans" cxnId="{34C41F0C-E7AB-4B15-A8CB-DAAB3DF3D751}">
      <dgm:prSet/>
      <dgm:spPr/>
      <dgm:t>
        <a:bodyPr/>
        <a:lstStyle/>
        <a:p>
          <a:endParaRPr lang="ru-RU"/>
        </a:p>
      </dgm:t>
    </dgm:pt>
    <dgm:pt modelId="{8D849C6D-F7B8-40E2-9329-65B86B632357}" type="sibTrans" cxnId="{34C41F0C-E7AB-4B15-A8CB-DAAB3DF3D751}">
      <dgm:prSet/>
      <dgm:spPr>
        <a:xfrm rot="16200000">
          <a:off x="1636216" y="2152021"/>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endParaRPr lang="ru-RU">
            <a:solidFill>
              <a:sysClr val="window" lastClr="FFFFFF"/>
            </a:solidFill>
            <a:latin typeface="Calibri"/>
            <a:ea typeface="+mn-ea"/>
            <a:cs typeface="+mn-cs"/>
          </a:endParaRPr>
        </a:p>
      </dgm:t>
    </dgm:pt>
    <dgm:pt modelId="{7C80621E-94DF-4A0E-8039-CE4C55745E79}">
      <dgm:prSet phldrT="[Текст]"/>
      <dgm:spPr>
        <a:xfrm>
          <a:off x="1208124" y="878601"/>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gm:spPr>
      <dgm:t>
        <a:bodyPr/>
        <a:lstStyle/>
        <a:p>
          <a:r>
            <a:rPr lang="ru-RU" dirty="0" smtClean="0">
              <a:solidFill>
                <a:sysClr val="window" lastClr="FFFFFF"/>
              </a:solidFill>
              <a:latin typeface="Calibri"/>
              <a:ea typeface="+mn-ea"/>
              <a:cs typeface="+mn-cs"/>
            </a:rPr>
            <a:t>Чтение художественной литературы</a:t>
          </a:r>
          <a:endParaRPr lang="ru-RU" dirty="0">
            <a:solidFill>
              <a:sysClr val="window" lastClr="FFFFFF"/>
            </a:solidFill>
            <a:latin typeface="Calibri"/>
            <a:ea typeface="+mn-ea"/>
            <a:cs typeface="+mn-cs"/>
          </a:endParaRPr>
        </a:p>
      </dgm:t>
    </dgm:pt>
    <dgm:pt modelId="{76B96318-AE78-4EFC-BCD8-74DC4933AFC9}" type="parTrans" cxnId="{3FC028C7-EA5C-4993-8741-E76F3FCA7DE2}">
      <dgm:prSet/>
      <dgm:spPr/>
      <dgm:t>
        <a:bodyPr/>
        <a:lstStyle/>
        <a:p>
          <a:endParaRPr lang="ru-RU"/>
        </a:p>
      </dgm:t>
    </dgm:pt>
    <dgm:pt modelId="{DFA66E04-A4D7-4682-A3D3-4EDA1F868AAC}" type="sibTrans" cxnId="{3FC028C7-EA5C-4993-8741-E76F3FCA7DE2}">
      <dgm:prSet/>
      <dgm:spPr>
        <a:xfrm rot="19800000">
          <a:off x="2388767" y="830930"/>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endParaRPr lang="ru-RU">
            <a:solidFill>
              <a:sysClr val="window" lastClr="FFFFFF"/>
            </a:solidFill>
            <a:latin typeface="Calibri"/>
            <a:ea typeface="+mn-ea"/>
            <a:cs typeface="+mn-cs"/>
          </a:endParaRPr>
        </a:p>
      </dgm:t>
    </dgm:pt>
    <dgm:pt modelId="{E00CE4B2-A05A-4DFA-AF6D-7675FA178811}" type="pres">
      <dgm:prSet presAssocID="{4289E0CC-FF27-449D-AB59-205E1CBC4FFE}" presName="cycle" presStyleCnt="0">
        <dgm:presLayoutVars>
          <dgm:dir/>
          <dgm:resizeHandles val="exact"/>
        </dgm:presLayoutVars>
      </dgm:prSet>
      <dgm:spPr/>
      <dgm:t>
        <a:bodyPr/>
        <a:lstStyle/>
        <a:p>
          <a:endParaRPr lang="ru-RU"/>
        </a:p>
      </dgm:t>
    </dgm:pt>
    <dgm:pt modelId="{D895A7CE-E106-44E6-A3CF-E058DD0BBCFF}" type="pres">
      <dgm:prSet presAssocID="{88A8FBA0-5B20-4DBF-AD16-DBDEC63D4CEB}" presName="node" presStyleLbl="node1" presStyleIdx="0" presStyleCnt="5">
        <dgm:presLayoutVars>
          <dgm:bulletEnabled val="1"/>
        </dgm:presLayoutVars>
      </dgm:prSet>
      <dgm:spPr/>
      <dgm:t>
        <a:bodyPr/>
        <a:lstStyle/>
        <a:p>
          <a:endParaRPr lang="ru-RU"/>
        </a:p>
      </dgm:t>
    </dgm:pt>
    <dgm:pt modelId="{53C8BFDB-FA9D-4D96-AD05-CA92382F32F4}" type="pres">
      <dgm:prSet presAssocID="{AA6D761C-DFD6-4050-BB3D-2F2666B24BF3}" presName="sibTrans" presStyleLbl="sibTrans2D1" presStyleIdx="0" presStyleCnt="5"/>
      <dgm:spPr/>
      <dgm:t>
        <a:bodyPr/>
        <a:lstStyle/>
        <a:p>
          <a:endParaRPr lang="ru-RU"/>
        </a:p>
      </dgm:t>
    </dgm:pt>
    <dgm:pt modelId="{C36CAE59-4232-43D1-826B-20D4FF8098FE}" type="pres">
      <dgm:prSet presAssocID="{AA6D761C-DFD6-4050-BB3D-2F2666B24BF3}" presName="connectorText" presStyleLbl="sibTrans2D1" presStyleIdx="0" presStyleCnt="5"/>
      <dgm:spPr/>
      <dgm:t>
        <a:bodyPr/>
        <a:lstStyle/>
        <a:p>
          <a:endParaRPr lang="ru-RU"/>
        </a:p>
      </dgm:t>
    </dgm:pt>
    <dgm:pt modelId="{4FB4588F-7EC1-4A34-8BEF-7016F5C9AC4C}" type="pres">
      <dgm:prSet presAssocID="{725E6887-8477-4F87-8822-5FDEA5294872}" presName="node" presStyleLbl="node1" presStyleIdx="1" presStyleCnt="5">
        <dgm:presLayoutVars>
          <dgm:bulletEnabled val="1"/>
        </dgm:presLayoutVars>
      </dgm:prSet>
      <dgm:spPr/>
      <dgm:t>
        <a:bodyPr/>
        <a:lstStyle/>
        <a:p>
          <a:endParaRPr lang="ru-RU"/>
        </a:p>
      </dgm:t>
    </dgm:pt>
    <dgm:pt modelId="{85494778-ACD3-4F7D-A42F-57D932D3FF30}" type="pres">
      <dgm:prSet presAssocID="{5BF68CDB-9062-455D-BA16-A3CF7E5BFEC1}" presName="sibTrans" presStyleLbl="sibTrans2D1" presStyleIdx="1" presStyleCnt="5"/>
      <dgm:spPr/>
      <dgm:t>
        <a:bodyPr/>
        <a:lstStyle/>
        <a:p>
          <a:endParaRPr lang="ru-RU"/>
        </a:p>
      </dgm:t>
    </dgm:pt>
    <dgm:pt modelId="{DD61FC04-F5F5-43EC-A2F6-B151ADB5E4FD}" type="pres">
      <dgm:prSet presAssocID="{5BF68CDB-9062-455D-BA16-A3CF7E5BFEC1}" presName="connectorText" presStyleLbl="sibTrans2D1" presStyleIdx="1" presStyleCnt="5"/>
      <dgm:spPr/>
      <dgm:t>
        <a:bodyPr/>
        <a:lstStyle/>
        <a:p>
          <a:endParaRPr lang="ru-RU"/>
        </a:p>
      </dgm:t>
    </dgm:pt>
    <dgm:pt modelId="{9313BBBB-BD48-436A-BA9B-A4B9C55DB8F7}" type="pres">
      <dgm:prSet presAssocID="{D6B23231-F574-4DC8-A88E-40B7D1DA20EB}" presName="node" presStyleLbl="node1" presStyleIdx="2" presStyleCnt="5">
        <dgm:presLayoutVars>
          <dgm:bulletEnabled val="1"/>
        </dgm:presLayoutVars>
      </dgm:prSet>
      <dgm:spPr/>
      <dgm:t>
        <a:bodyPr/>
        <a:lstStyle/>
        <a:p>
          <a:endParaRPr lang="ru-RU"/>
        </a:p>
      </dgm:t>
    </dgm:pt>
    <dgm:pt modelId="{01AAF0DB-F387-4B7F-894F-A4D85694FD4E}" type="pres">
      <dgm:prSet presAssocID="{43010C45-7D5A-4327-9595-7FD6BE8293D3}" presName="sibTrans" presStyleLbl="sibTrans2D1" presStyleIdx="2" presStyleCnt="5"/>
      <dgm:spPr/>
      <dgm:t>
        <a:bodyPr/>
        <a:lstStyle/>
        <a:p>
          <a:endParaRPr lang="ru-RU"/>
        </a:p>
      </dgm:t>
    </dgm:pt>
    <dgm:pt modelId="{EF3C2145-112C-4A45-87B4-5F138008A639}" type="pres">
      <dgm:prSet presAssocID="{43010C45-7D5A-4327-9595-7FD6BE8293D3}" presName="connectorText" presStyleLbl="sibTrans2D1" presStyleIdx="2" presStyleCnt="5"/>
      <dgm:spPr/>
      <dgm:t>
        <a:bodyPr/>
        <a:lstStyle/>
        <a:p>
          <a:endParaRPr lang="ru-RU"/>
        </a:p>
      </dgm:t>
    </dgm:pt>
    <dgm:pt modelId="{51CD3C9B-6AD5-4679-BEDB-30D3D0583A8D}" type="pres">
      <dgm:prSet presAssocID="{094D1C32-3EC5-4F4E-A2CE-00906F7A3210}" presName="node" presStyleLbl="node1" presStyleIdx="3" presStyleCnt="5">
        <dgm:presLayoutVars>
          <dgm:bulletEnabled val="1"/>
        </dgm:presLayoutVars>
      </dgm:prSet>
      <dgm:spPr/>
      <dgm:t>
        <a:bodyPr/>
        <a:lstStyle/>
        <a:p>
          <a:endParaRPr lang="ru-RU"/>
        </a:p>
      </dgm:t>
    </dgm:pt>
    <dgm:pt modelId="{9AEB797E-B082-4966-AEA5-8954CF139048}" type="pres">
      <dgm:prSet presAssocID="{8D849C6D-F7B8-40E2-9329-65B86B632357}" presName="sibTrans" presStyleLbl="sibTrans2D1" presStyleIdx="3" presStyleCnt="5"/>
      <dgm:spPr/>
      <dgm:t>
        <a:bodyPr/>
        <a:lstStyle/>
        <a:p>
          <a:endParaRPr lang="ru-RU"/>
        </a:p>
      </dgm:t>
    </dgm:pt>
    <dgm:pt modelId="{DD623B42-3481-4DCB-BF27-706B6BBC93C1}" type="pres">
      <dgm:prSet presAssocID="{8D849C6D-F7B8-40E2-9329-65B86B632357}" presName="connectorText" presStyleLbl="sibTrans2D1" presStyleIdx="3" presStyleCnt="5"/>
      <dgm:spPr/>
      <dgm:t>
        <a:bodyPr/>
        <a:lstStyle/>
        <a:p>
          <a:endParaRPr lang="ru-RU"/>
        </a:p>
      </dgm:t>
    </dgm:pt>
    <dgm:pt modelId="{B14A5283-933E-41AD-8ED4-1A042FCC9259}" type="pres">
      <dgm:prSet presAssocID="{7C80621E-94DF-4A0E-8039-CE4C55745E79}" presName="node" presStyleLbl="node1" presStyleIdx="4" presStyleCnt="5">
        <dgm:presLayoutVars>
          <dgm:bulletEnabled val="1"/>
        </dgm:presLayoutVars>
      </dgm:prSet>
      <dgm:spPr/>
      <dgm:t>
        <a:bodyPr/>
        <a:lstStyle/>
        <a:p>
          <a:endParaRPr lang="ru-RU"/>
        </a:p>
      </dgm:t>
    </dgm:pt>
    <dgm:pt modelId="{656DE310-64F3-4F17-B49F-BC7BF0C53C33}" type="pres">
      <dgm:prSet presAssocID="{DFA66E04-A4D7-4682-A3D3-4EDA1F868AAC}" presName="sibTrans" presStyleLbl="sibTrans2D1" presStyleIdx="4" presStyleCnt="5"/>
      <dgm:spPr/>
      <dgm:t>
        <a:bodyPr/>
        <a:lstStyle/>
        <a:p>
          <a:endParaRPr lang="ru-RU"/>
        </a:p>
      </dgm:t>
    </dgm:pt>
    <dgm:pt modelId="{F449954C-6B5C-4376-ABFB-D62BFB787E94}" type="pres">
      <dgm:prSet presAssocID="{DFA66E04-A4D7-4682-A3D3-4EDA1F868AAC}" presName="connectorText" presStyleLbl="sibTrans2D1" presStyleIdx="4" presStyleCnt="5"/>
      <dgm:spPr/>
      <dgm:t>
        <a:bodyPr/>
        <a:lstStyle/>
        <a:p>
          <a:endParaRPr lang="ru-RU"/>
        </a:p>
      </dgm:t>
    </dgm:pt>
  </dgm:ptLst>
  <dgm:cxnLst>
    <dgm:cxn modelId="{CD8D0638-0E48-401A-B700-C93927776DD7}" type="presOf" srcId="{D6B23231-F574-4DC8-A88E-40B7D1DA20EB}" destId="{9313BBBB-BD48-436A-BA9B-A4B9C55DB8F7}" srcOrd="0" destOrd="0" presId="urn:microsoft.com/office/officeart/2005/8/layout/cycle2"/>
    <dgm:cxn modelId="{FFD9CD52-F9E8-4C6C-8850-229DAB50E386}" type="presOf" srcId="{DFA66E04-A4D7-4682-A3D3-4EDA1F868AAC}" destId="{656DE310-64F3-4F17-B49F-BC7BF0C53C33}" srcOrd="0" destOrd="0" presId="urn:microsoft.com/office/officeart/2005/8/layout/cycle2"/>
    <dgm:cxn modelId="{7BE12624-92C9-4646-B2C5-9A8A2C046303}" type="presOf" srcId="{43010C45-7D5A-4327-9595-7FD6BE8293D3}" destId="{EF3C2145-112C-4A45-87B4-5F138008A639}" srcOrd="1" destOrd="0" presId="urn:microsoft.com/office/officeart/2005/8/layout/cycle2"/>
    <dgm:cxn modelId="{8DDA54DA-A2E2-4BE6-82AE-E95B76B1ABD5}" type="presOf" srcId="{725E6887-8477-4F87-8822-5FDEA5294872}" destId="{4FB4588F-7EC1-4A34-8BEF-7016F5C9AC4C}" srcOrd="0" destOrd="0" presId="urn:microsoft.com/office/officeart/2005/8/layout/cycle2"/>
    <dgm:cxn modelId="{EF87E3CD-30A3-43B0-A827-B8AFE3833EC8}" srcId="{4289E0CC-FF27-449D-AB59-205E1CBC4FFE}" destId="{D6B23231-F574-4DC8-A88E-40B7D1DA20EB}" srcOrd="2" destOrd="0" parTransId="{EABE377F-6E38-4B40-A059-FB604079F0B0}" sibTransId="{43010C45-7D5A-4327-9595-7FD6BE8293D3}"/>
    <dgm:cxn modelId="{FC1D5F7E-6F6C-4EA7-8C9C-9C8243318646}" type="presOf" srcId="{DFA66E04-A4D7-4682-A3D3-4EDA1F868AAC}" destId="{F449954C-6B5C-4376-ABFB-D62BFB787E94}" srcOrd="1" destOrd="0" presId="urn:microsoft.com/office/officeart/2005/8/layout/cycle2"/>
    <dgm:cxn modelId="{34C41F0C-E7AB-4B15-A8CB-DAAB3DF3D751}" srcId="{4289E0CC-FF27-449D-AB59-205E1CBC4FFE}" destId="{094D1C32-3EC5-4F4E-A2CE-00906F7A3210}" srcOrd="3" destOrd="0" parTransId="{392D9CD4-2896-4C31-BFA3-2D0FF2D37472}" sibTransId="{8D849C6D-F7B8-40E2-9329-65B86B632357}"/>
    <dgm:cxn modelId="{F3A65939-A143-45F9-8C5D-5623E4634E6A}" type="presOf" srcId="{88A8FBA0-5B20-4DBF-AD16-DBDEC63D4CEB}" destId="{D895A7CE-E106-44E6-A3CF-E058DD0BBCFF}" srcOrd="0" destOrd="0" presId="urn:microsoft.com/office/officeart/2005/8/layout/cycle2"/>
    <dgm:cxn modelId="{3816D421-3ACB-4FE2-899C-1A246641FA6B}" type="presOf" srcId="{094D1C32-3EC5-4F4E-A2CE-00906F7A3210}" destId="{51CD3C9B-6AD5-4679-BEDB-30D3D0583A8D}" srcOrd="0" destOrd="0" presId="urn:microsoft.com/office/officeart/2005/8/layout/cycle2"/>
    <dgm:cxn modelId="{7B084E3A-3E37-488A-A912-5C05A8EFDAD5}" type="presOf" srcId="{4289E0CC-FF27-449D-AB59-205E1CBC4FFE}" destId="{E00CE4B2-A05A-4DFA-AF6D-7675FA178811}" srcOrd="0" destOrd="0" presId="urn:microsoft.com/office/officeart/2005/8/layout/cycle2"/>
    <dgm:cxn modelId="{5F2975FD-58D0-4B53-8DF1-7AFFEF6DE3D8}" srcId="{4289E0CC-FF27-449D-AB59-205E1CBC4FFE}" destId="{88A8FBA0-5B20-4DBF-AD16-DBDEC63D4CEB}" srcOrd="0" destOrd="0" parTransId="{5A8D354C-C6D3-4EBE-8F2B-D2FE828F28C0}" sibTransId="{AA6D761C-DFD6-4050-BB3D-2F2666B24BF3}"/>
    <dgm:cxn modelId="{F3FBCDD8-1C34-4665-8B83-C077432F6F75}" type="presOf" srcId="{43010C45-7D5A-4327-9595-7FD6BE8293D3}" destId="{01AAF0DB-F387-4B7F-894F-A4D85694FD4E}" srcOrd="0" destOrd="0" presId="urn:microsoft.com/office/officeart/2005/8/layout/cycle2"/>
    <dgm:cxn modelId="{DDB8ED48-4309-4AB7-B875-EB0D9F57C9DB}" type="presOf" srcId="{5BF68CDB-9062-455D-BA16-A3CF7E5BFEC1}" destId="{DD61FC04-F5F5-43EC-A2F6-B151ADB5E4FD}" srcOrd="1" destOrd="0" presId="urn:microsoft.com/office/officeart/2005/8/layout/cycle2"/>
    <dgm:cxn modelId="{85065A58-609F-48FD-8504-AD347A252152}" type="presOf" srcId="{8D849C6D-F7B8-40E2-9329-65B86B632357}" destId="{9AEB797E-B082-4966-AEA5-8954CF139048}" srcOrd="0" destOrd="0" presId="urn:microsoft.com/office/officeart/2005/8/layout/cycle2"/>
    <dgm:cxn modelId="{CE91AA93-6D64-426F-991E-D1689B9359BF}" srcId="{4289E0CC-FF27-449D-AB59-205E1CBC4FFE}" destId="{725E6887-8477-4F87-8822-5FDEA5294872}" srcOrd="1" destOrd="0" parTransId="{029D1E8E-749D-4C11-844B-E64D9AA2491A}" sibTransId="{5BF68CDB-9062-455D-BA16-A3CF7E5BFEC1}"/>
    <dgm:cxn modelId="{6C15852C-AC49-42E6-8134-2B6E843086D6}" type="presOf" srcId="{AA6D761C-DFD6-4050-BB3D-2F2666B24BF3}" destId="{C36CAE59-4232-43D1-826B-20D4FF8098FE}" srcOrd="1" destOrd="0" presId="urn:microsoft.com/office/officeart/2005/8/layout/cycle2"/>
    <dgm:cxn modelId="{411DE49F-7733-4E51-84EC-7D755D37112C}" type="presOf" srcId="{5BF68CDB-9062-455D-BA16-A3CF7E5BFEC1}" destId="{85494778-ACD3-4F7D-A42F-57D932D3FF30}" srcOrd="0" destOrd="0" presId="urn:microsoft.com/office/officeart/2005/8/layout/cycle2"/>
    <dgm:cxn modelId="{3DE78623-ED86-4092-9F5D-D8AB66316931}" type="presOf" srcId="{7C80621E-94DF-4A0E-8039-CE4C55745E79}" destId="{B14A5283-933E-41AD-8ED4-1A042FCC9259}" srcOrd="0" destOrd="0" presId="urn:microsoft.com/office/officeart/2005/8/layout/cycle2"/>
    <dgm:cxn modelId="{1AF8A711-7966-4B03-8A65-B7B300B54508}" type="presOf" srcId="{8D849C6D-F7B8-40E2-9329-65B86B632357}" destId="{DD623B42-3481-4DCB-BF27-706B6BBC93C1}" srcOrd="1" destOrd="0" presId="urn:microsoft.com/office/officeart/2005/8/layout/cycle2"/>
    <dgm:cxn modelId="{3FC028C7-EA5C-4993-8741-E76F3FCA7DE2}" srcId="{4289E0CC-FF27-449D-AB59-205E1CBC4FFE}" destId="{7C80621E-94DF-4A0E-8039-CE4C55745E79}" srcOrd="4" destOrd="0" parTransId="{76B96318-AE78-4EFC-BCD8-74DC4933AFC9}" sibTransId="{DFA66E04-A4D7-4682-A3D3-4EDA1F868AAC}"/>
    <dgm:cxn modelId="{1018B760-5B54-4990-89D2-377C1C1FA141}" type="presOf" srcId="{AA6D761C-DFD6-4050-BB3D-2F2666B24BF3}" destId="{53C8BFDB-FA9D-4D96-AD05-CA92382F32F4}" srcOrd="0" destOrd="0" presId="urn:microsoft.com/office/officeart/2005/8/layout/cycle2"/>
    <dgm:cxn modelId="{A4DCD4D7-A2E8-43A8-8400-096C1B774D59}" type="presParOf" srcId="{E00CE4B2-A05A-4DFA-AF6D-7675FA178811}" destId="{D895A7CE-E106-44E6-A3CF-E058DD0BBCFF}" srcOrd="0" destOrd="0" presId="urn:microsoft.com/office/officeart/2005/8/layout/cycle2"/>
    <dgm:cxn modelId="{D62F3572-CF9C-4EA8-BDAF-5E2F6D3B9428}" type="presParOf" srcId="{E00CE4B2-A05A-4DFA-AF6D-7675FA178811}" destId="{53C8BFDB-FA9D-4D96-AD05-CA92382F32F4}" srcOrd="1" destOrd="0" presId="urn:microsoft.com/office/officeart/2005/8/layout/cycle2"/>
    <dgm:cxn modelId="{D85A6B49-E391-477A-ADF6-94F69A22F63F}" type="presParOf" srcId="{53C8BFDB-FA9D-4D96-AD05-CA92382F32F4}" destId="{C36CAE59-4232-43D1-826B-20D4FF8098FE}" srcOrd="0" destOrd="0" presId="urn:microsoft.com/office/officeart/2005/8/layout/cycle2"/>
    <dgm:cxn modelId="{C2EE86B7-E7E7-489E-963D-909C9A4F50D5}" type="presParOf" srcId="{E00CE4B2-A05A-4DFA-AF6D-7675FA178811}" destId="{4FB4588F-7EC1-4A34-8BEF-7016F5C9AC4C}" srcOrd="2" destOrd="0" presId="urn:microsoft.com/office/officeart/2005/8/layout/cycle2"/>
    <dgm:cxn modelId="{AE4C205A-4E13-4C8C-BFFD-4332377E367F}" type="presParOf" srcId="{E00CE4B2-A05A-4DFA-AF6D-7675FA178811}" destId="{85494778-ACD3-4F7D-A42F-57D932D3FF30}" srcOrd="3" destOrd="0" presId="urn:microsoft.com/office/officeart/2005/8/layout/cycle2"/>
    <dgm:cxn modelId="{31ACB917-D868-4D1F-82AB-A948E0D1EBF7}" type="presParOf" srcId="{85494778-ACD3-4F7D-A42F-57D932D3FF30}" destId="{DD61FC04-F5F5-43EC-A2F6-B151ADB5E4FD}" srcOrd="0" destOrd="0" presId="urn:microsoft.com/office/officeart/2005/8/layout/cycle2"/>
    <dgm:cxn modelId="{55524C37-7489-4C07-98F9-856E7BA4D906}" type="presParOf" srcId="{E00CE4B2-A05A-4DFA-AF6D-7675FA178811}" destId="{9313BBBB-BD48-436A-BA9B-A4B9C55DB8F7}" srcOrd="4" destOrd="0" presId="urn:microsoft.com/office/officeart/2005/8/layout/cycle2"/>
    <dgm:cxn modelId="{F6C69451-1A44-4933-AF6C-ECE11965627B}" type="presParOf" srcId="{E00CE4B2-A05A-4DFA-AF6D-7675FA178811}" destId="{01AAF0DB-F387-4B7F-894F-A4D85694FD4E}" srcOrd="5" destOrd="0" presId="urn:microsoft.com/office/officeart/2005/8/layout/cycle2"/>
    <dgm:cxn modelId="{3946FF85-672D-440D-B5F6-16172E13A992}" type="presParOf" srcId="{01AAF0DB-F387-4B7F-894F-A4D85694FD4E}" destId="{EF3C2145-112C-4A45-87B4-5F138008A639}" srcOrd="0" destOrd="0" presId="urn:microsoft.com/office/officeart/2005/8/layout/cycle2"/>
    <dgm:cxn modelId="{643D7A43-0211-40A2-984A-E48B5234A394}" type="presParOf" srcId="{E00CE4B2-A05A-4DFA-AF6D-7675FA178811}" destId="{51CD3C9B-6AD5-4679-BEDB-30D3D0583A8D}" srcOrd="6" destOrd="0" presId="urn:microsoft.com/office/officeart/2005/8/layout/cycle2"/>
    <dgm:cxn modelId="{920ACF22-000D-4E8F-8EEB-27F447082648}" type="presParOf" srcId="{E00CE4B2-A05A-4DFA-AF6D-7675FA178811}" destId="{9AEB797E-B082-4966-AEA5-8954CF139048}" srcOrd="7" destOrd="0" presId="urn:microsoft.com/office/officeart/2005/8/layout/cycle2"/>
    <dgm:cxn modelId="{B9A3E00A-B2F7-4F3F-A6F8-E6224100BECF}" type="presParOf" srcId="{9AEB797E-B082-4966-AEA5-8954CF139048}" destId="{DD623B42-3481-4DCB-BF27-706B6BBC93C1}" srcOrd="0" destOrd="0" presId="urn:microsoft.com/office/officeart/2005/8/layout/cycle2"/>
    <dgm:cxn modelId="{8FFA5B38-231F-48E0-9166-CC5A77FF907C}" type="presParOf" srcId="{E00CE4B2-A05A-4DFA-AF6D-7675FA178811}" destId="{B14A5283-933E-41AD-8ED4-1A042FCC9259}" srcOrd="8" destOrd="0" presId="urn:microsoft.com/office/officeart/2005/8/layout/cycle2"/>
    <dgm:cxn modelId="{6873BA80-A23E-462E-9802-69094A0CF144}" type="presParOf" srcId="{E00CE4B2-A05A-4DFA-AF6D-7675FA178811}" destId="{656DE310-64F3-4F17-B49F-BC7BF0C53C33}" srcOrd="9" destOrd="0" presId="urn:microsoft.com/office/officeart/2005/8/layout/cycle2"/>
    <dgm:cxn modelId="{859ABC38-5099-4293-AE2B-9463531BC9CD}" type="presParOf" srcId="{656DE310-64F3-4F17-B49F-BC7BF0C53C33}" destId="{F449954C-6B5C-4376-ABFB-D62BFB787E94}" srcOrd="0" destOrd="0" presId="urn:microsoft.com/office/officeart/2005/8/layout/cycle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89E0CC-FF27-449D-AB59-205E1CBC4FFE}"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ru-RU"/>
        </a:p>
      </dgm:t>
    </dgm:pt>
    <dgm:pt modelId="{88A8FBA0-5B20-4DBF-AD16-DBDEC63D4CEB}">
      <dgm:prSet phldrT="[Текст]"/>
      <dgm:spPr>
        <a:xfrm>
          <a:off x="4248872" y="878601"/>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gm:spPr>
      <dgm:t>
        <a:bodyPr/>
        <a:lstStyle/>
        <a:p>
          <a:r>
            <a:rPr lang="ru-RU" dirty="0" smtClean="0">
              <a:solidFill>
                <a:sysClr val="window" lastClr="FFFFFF"/>
              </a:solidFill>
              <a:latin typeface="Calibri"/>
              <a:ea typeface="+mn-ea"/>
              <a:cs typeface="+mn-cs"/>
            </a:rPr>
            <a:t>Игровые ситуации</a:t>
          </a:r>
          <a:endParaRPr lang="ru-RU" dirty="0">
            <a:solidFill>
              <a:sysClr val="window" lastClr="FFFFFF"/>
            </a:solidFill>
            <a:latin typeface="Calibri"/>
            <a:ea typeface="+mn-ea"/>
            <a:cs typeface="+mn-cs"/>
          </a:endParaRPr>
        </a:p>
      </dgm:t>
    </dgm:pt>
    <dgm:pt modelId="{5A8D354C-C6D3-4EBE-8F2B-D2FE828F28C0}" type="parTrans" cxnId="{5F2975FD-58D0-4B53-8DF1-7AFFEF6DE3D8}">
      <dgm:prSet/>
      <dgm:spPr/>
      <dgm:t>
        <a:bodyPr/>
        <a:lstStyle/>
        <a:p>
          <a:endParaRPr lang="ru-RU"/>
        </a:p>
      </dgm:t>
    </dgm:pt>
    <dgm:pt modelId="{AA6D761C-DFD6-4050-BB3D-2F2666B24BF3}" type="sibTrans" cxnId="{5F2975FD-58D0-4B53-8DF1-7AFFEF6DE3D8}">
      <dgm:prSet/>
      <dgm:spPr>
        <a:xfrm rot="5400000">
          <a:off x="4676965" y="2134386"/>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endParaRPr lang="ru-RU">
            <a:solidFill>
              <a:sysClr val="window" lastClr="FFFFFF"/>
            </a:solidFill>
            <a:latin typeface="Calibri"/>
            <a:ea typeface="+mn-ea"/>
            <a:cs typeface="+mn-cs"/>
          </a:endParaRPr>
        </a:p>
      </dgm:t>
    </dgm:pt>
    <dgm:pt modelId="{725E6887-8477-4F87-8822-5FDEA5294872}">
      <dgm:prSet phldrT="[Текст]"/>
      <dgm:spPr>
        <a:xfrm>
          <a:off x="4248872" y="2634178"/>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gm:spPr>
      <dgm:t>
        <a:bodyPr/>
        <a:lstStyle/>
        <a:p>
          <a:r>
            <a:rPr lang="ru-RU" dirty="0" smtClean="0">
              <a:solidFill>
                <a:sysClr val="window" lastClr="FFFFFF"/>
              </a:solidFill>
              <a:latin typeface="Calibri"/>
              <a:ea typeface="+mn-ea"/>
              <a:cs typeface="+mn-cs"/>
            </a:rPr>
            <a:t>Дидактические игры</a:t>
          </a:r>
          <a:endParaRPr lang="ru-RU" dirty="0">
            <a:solidFill>
              <a:sysClr val="window" lastClr="FFFFFF"/>
            </a:solidFill>
            <a:latin typeface="Calibri"/>
            <a:ea typeface="+mn-ea"/>
            <a:cs typeface="+mn-cs"/>
          </a:endParaRPr>
        </a:p>
      </dgm:t>
    </dgm:pt>
    <dgm:pt modelId="{029D1E8E-749D-4C11-844B-E64D9AA2491A}" type="parTrans" cxnId="{CE91AA93-6D64-426F-991E-D1689B9359BF}">
      <dgm:prSet/>
      <dgm:spPr/>
      <dgm:t>
        <a:bodyPr/>
        <a:lstStyle/>
        <a:p>
          <a:endParaRPr lang="ru-RU"/>
        </a:p>
      </dgm:t>
    </dgm:pt>
    <dgm:pt modelId="{5BF68CDB-9062-455D-BA16-A3CF7E5BFEC1}" type="sibTrans" cxnId="{CE91AA93-6D64-426F-991E-D1689B9359BF}">
      <dgm:prSet/>
      <dgm:spPr>
        <a:xfrm rot="9000000">
          <a:off x="3924414" y="3455477"/>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endParaRPr lang="ru-RU">
            <a:solidFill>
              <a:sysClr val="window" lastClr="FFFFFF"/>
            </a:solidFill>
            <a:latin typeface="Calibri"/>
            <a:ea typeface="+mn-ea"/>
            <a:cs typeface="+mn-cs"/>
          </a:endParaRPr>
        </a:p>
      </dgm:t>
    </dgm:pt>
    <dgm:pt modelId="{D6B23231-F574-4DC8-A88E-40B7D1DA20EB}">
      <dgm:prSet phldrT="[Текст]"/>
      <dgm:spPr>
        <a:xfrm>
          <a:off x="2728498" y="3511967"/>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gm:spPr>
      <dgm:t>
        <a:bodyPr/>
        <a:lstStyle/>
        <a:p>
          <a:r>
            <a:rPr lang="ru-RU" dirty="0" smtClean="0">
              <a:solidFill>
                <a:sysClr val="window" lastClr="FFFFFF"/>
              </a:solidFill>
              <a:latin typeface="Calibri"/>
              <a:ea typeface="+mn-ea"/>
              <a:cs typeface="+mn-cs"/>
            </a:rPr>
            <a:t>Организованная образовательная деятельность</a:t>
          </a:r>
          <a:endParaRPr lang="ru-RU" dirty="0">
            <a:solidFill>
              <a:sysClr val="window" lastClr="FFFFFF"/>
            </a:solidFill>
            <a:latin typeface="Calibri"/>
            <a:ea typeface="+mn-ea"/>
            <a:cs typeface="+mn-cs"/>
          </a:endParaRPr>
        </a:p>
      </dgm:t>
    </dgm:pt>
    <dgm:pt modelId="{EABE377F-6E38-4B40-A059-FB604079F0B0}" type="parTrans" cxnId="{EF87E3CD-30A3-43B0-A827-B8AFE3833EC8}">
      <dgm:prSet/>
      <dgm:spPr/>
      <dgm:t>
        <a:bodyPr/>
        <a:lstStyle/>
        <a:p>
          <a:endParaRPr lang="ru-RU"/>
        </a:p>
      </dgm:t>
    </dgm:pt>
    <dgm:pt modelId="{43010C45-7D5A-4327-9595-7FD6BE8293D3}" type="sibTrans" cxnId="{EF87E3CD-30A3-43B0-A827-B8AFE3833EC8}">
      <dgm:prSet/>
      <dgm:spPr>
        <a:xfrm rot="12600000">
          <a:off x="2404040" y="3464295"/>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endParaRPr lang="ru-RU">
            <a:solidFill>
              <a:sysClr val="window" lastClr="FFFFFF"/>
            </a:solidFill>
            <a:latin typeface="Calibri"/>
            <a:ea typeface="+mn-ea"/>
            <a:cs typeface="+mn-cs"/>
          </a:endParaRPr>
        </a:p>
      </dgm:t>
    </dgm:pt>
    <dgm:pt modelId="{094D1C32-3EC5-4F4E-A2CE-00906F7A3210}">
      <dgm:prSet phldrT="[Текст]"/>
      <dgm:spPr>
        <a:xfrm>
          <a:off x="1208124" y="2634178"/>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gm:spPr>
      <dgm:t>
        <a:bodyPr/>
        <a:lstStyle/>
        <a:p>
          <a:r>
            <a:rPr lang="ru-RU" dirty="0" smtClean="0">
              <a:solidFill>
                <a:sysClr val="window" lastClr="FFFFFF"/>
              </a:solidFill>
              <a:latin typeface="Calibri"/>
              <a:ea typeface="+mn-ea"/>
              <a:cs typeface="+mn-cs"/>
            </a:rPr>
            <a:t>Беседы</a:t>
          </a:r>
          <a:endParaRPr lang="ru-RU" dirty="0">
            <a:solidFill>
              <a:sysClr val="window" lastClr="FFFFFF"/>
            </a:solidFill>
            <a:latin typeface="Calibri"/>
            <a:ea typeface="+mn-ea"/>
            <a:cs typeface="+mn-cs"/>
          </a:endParaRPr>
        </a:p>
      </dgm:t>
    </dgm:pt>
    <dgm:pt modelId="{392D9CD4-2896-4C31-BFA3-2D0FF2D37472}" type="parTrans" cxnId="{34C41F0C-E7AB-4B15-A8CB-DAAB3DF3D751}">
      <dgm:prSet/>
      <dgm:spPr/>
      <dgm:t>
        <a:bodyPr/>
        <a:lstStyle/>
        <a:p>
          <a:endParaRPr lang="ru-RU"/>
        </a:p>
      </dgm:t>
    </dgm:pt>
    <dgm:pt modelId="{8D849C6D-F7B8-40E2-9329-65B86B632357}" type="sibTrans" cxnId="{34C41F0C-E7AB-4B15-A8CB-DAAB3DF3D751}">
      <dgm:prSet/>
      <dgm:spPr>
        <a:xfrm rot="16200000">
          <a:off x="1636216" y="2152021"/>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endParaRPr lang="ru-RU">
            <a:solidFill>
              <a:sysClr val="window" lastClr="FFFFFF"/>
            </a:solidFill>
            <a:latin typeface="Calibri"/>
            <a:ea typeface="+mn-ea"/>
            <a:cs typeface="+mn-cs"/>
          </a:endParaRPr>
        </a:p>
      </dgm:t>
    </dgm:pt>
    <dgm:pt modelId="{7C80621E-94DF-4A0E-8039-CE4C55745E79}">
      <dgm:prSet phldrT="[Текст]"/>
      <dgm:spPr>
        <a:xfrm>
          <a:off x="1208124" y="878601"/>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gm:spPr>
      <dgm:t>
        <a:bodyPr/>
        <a:lstStyle/>
        <a:p>
          <a:r>
            <a:rPr lang="ru-RU" dirty="0" smtClean="0">
              <a:solidFill>
                <a:sysClr val="window" lastClr="FFFFFF"/>
              </a:solidFill>
              <a:latin typeface="Calibri"/>
              <a:ea typeface="+mn-ea"/>
              <a:cs typeface="+mn-cs"/>
            </a:rPr>
            <a:t>Чтение художественной литературы</a:t>
          </a:r>
          <a:endParaRPr lang="ru-RU" dirty="0">
            <a:solidFill>
              <a:sysClr val="window" lastClr="FFFFFF"/>
            </a:solidFill>
            <a:latin typeface="Calibri"/>
            <a:ea typeface="+mn-ea"/>
            <a:cs typeface="+mn-cs"/>
          </a:endParaRPr>
        </a:p>
      </dgm:t>
    </dgm:pt>
    <dgm:pt modelId="{76B96318-AE78-4EFC-BCD8-74DC4933AFC9}" type="parTrans" cxnId="{3FC028C7-EA5C-4993-8741-E76F3FCA7DE2}">
      <dgm:prSet/>
      <dgm:spPr/>
      <dgm:t>
        <a:bodyPr/>
        <a:lstStyle/>
        <a:p>
          <a:endParaRPr lang="ru-RU"/>
        </a:p>
      </dgm:t>
    </dgm:pt>
    <dgm:pt modelId="{DFA66E04-A4D7-4682-A3D3-4EDA1F868AAC}" type="sibTrans" cxnId="{3FC028C7-EA5C-4993-8741-E76F3FCA7DE2}">
      <dgm:prSet/>
      <dgm:spPr>
        <a:xfrm rot="19800000">
          <a:off x="2388767" y="830930"/>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endParaRPr lang="ru-RU">
            <a:solidFill>
              <a:sysClr val="window" lastClr="FFFFFF"/>
            </a:solidFill>
            <a:latin typeface="Calibri"/>
            <a:ea typeface="+mn-ea"/>
            <a:cs typeface="+mn-cs"/>
          </a:endParaRPr>
        </a:p>
      </dgm:t>
    </dgm:pt>
    <dgm:pt modelId="{E00CE4B2-A05A-4DFA-AF6D-7675FA178811}" type="pres">
      <dgm:prSet presAssocID="{4289E0CC-FF27-449D-AB59-205E1CBC4FFE}" presName="cycle" presStyleCnt="0">
        <dgm:presLayoutVars>
          <dgm:dir/>
          <dgm:resizeHandles val="exact"/>
        </dgm:presLayoutVars>
      </dgm:prSet>
      <dgm:spPr/>
      <dgm:t>
        <a:bodyPr/>
        <a:lstStyle/>
        <a:p>
          <a:endParaRPr lang="ru-RU"/>
        </a:p>
      </dgm:t>
    </dgm:pt>
    <dgm:pt modelId="{D895A7CE-E106-44E6-A3CF-E058DD0BBCFF}" type="pres">
      <dgm:prSet presAssocID="{88A8FBA0-5B20-4DBF-AD16-DBDEC63D4CEB}" presName="node" presStyleLbl="node1" presStyleIdx="0" presStyleCnt="5">
        <dgm:presLayoutVars>
          <dgm:bulletEnabled val="1"/>
        </dgm:presLayoutVars>
      </dgm:prSet>
      <dgm:spPr/>
      <dgm:t>
        <a:bodyPr/>
        <a:lstStyle/>
        <a:p>
          <a:endParaRPr lang="ru-RU"/>
        </a:p>
      </dgm:t>
    </dgm:pt>
    <dgm:pt modelId="{53C8BFDB-FA9D-4D96-AD05-CA92382F32F4}" type="pres">
      <dgm:prSet presAssocID="{AA6D761C-DFD6-4050-BB3D-2F2666B24BF3}" presName="sibTrans" presStyleLbl="sibTrans2D1" presStyleIdx="0" presStyleCnt="5"/>
      <dgm:spPr/>
      <dgm:t>
        <a:bodyPr/>
        <a:lstStyle/>
        <a:p>
          <a:endParaRPr lang="ru-RU"/>
        </a:p>
      </dgm:t>
    </dgm:pt>
    <dgm:pt modelId="{C36CAE59-4232-43D1-826B-20D4FF8098FE}" type="pres">
      <dgm:prSet presAssocID="{AA6D761C-DFD6-4050-BB3D-2F2666B24BF3}" presName="connectorText" presStyleLbl="sibTrans2D1" presStyleIdx="0" presStyleCnt="5"/>
      <dgm:spPr/>
      <dgm:t>
        <a:bodyPr/>
        <a:lstStyle/>
        <a:p>
          <a:endParaRPr lang="ru-RU"/>
        </a:p>
      </dgm:t>
    </dgm:pt>
    <dgm:pt modelId="{4FB4588F-7EC1-4A34-8BEF-7016F5C9AC4C}" type="pres">
      <dgm:prSet presAssocID="{725E6887-8477-4F87-8822-5FDEA5294872}" presName="node" presStyleLbl="node1" presStyleIdx="1" presStyleCnt="5">
        <dgm:presLayoutVars>
          <dgm:bulletEnabled val="1"/>
        </dgm:presLayoutVars>
      </dgm:prSet>
      <dgm:spPr/>
      <dgm:t>
        <a:bodyPr/>
        <a:lstStyle/>
        <a:p>
          <a:endParaRPr lang="ru-RU"/>
        </a:p>
      </dgm:t>
    </dgm:pt>
    <dgm:pt modelId="{85494778-ACD3-4F7D-A42F-57D932D3FF30}" type="pres">
      <dgm:prSet presAssocID="{5BF68CDB-9062-455D-BA16-A3CF7E5BFEC1}" presName="sibTrans" presStyleLbl="sibTrans2D1" presStyleIdx="1" presStyleCnt="5"/>
      <dgm:spPr/>
      <dgm:t>
        <a:bodyPr/>
        <a:lstStyle/>
        <a:p>
          <a:endParaRPr lang="ru-RU"/>
        </a:p>
      </dgm:t>
    </dgm:pt>
    <dgm:pt modelId="{DD61FC04-F5F5-43EC-A2F6-B151ADB5E4FD}" type="pres">
      <dgm:prSet presAssocID="{5BF68CDB-9062-455D-BA16-A3CF7E5BFEC1}" presName="connectorText" presStyleLbl="sibTrans2D1" presStyleIdx="1" presStyleCnt="5"/>
      <dgm:spPr/>
      <dgm:t>
        <a:bodyPr/>
        <a:lstStyle/>
        <a:p>
          <a:endParaRPr lang="ru-RU"/>
        </a:p>
      </dgm:t>
    </dgm:pt>
    <dgm:pt modelId="{9313BBBB-BD48-436A-BA9B-A4B9C55DB8F7}" type="pres">
      <dgm:prSet presAssocID="{D6B23231-F574-4DC8-A88E-40B7D1DA20EB}" presName="node" presStyleLbl="node1" presStyleIdx="2" presStyleCnt="5">
        <dgm:presLayoutVars>
          <dgm:bulletEnabled val="1"/>
        </dgm:presLayoutVars>
      </dgm:prSet>
      <dgm:spPr/>
      <dgm:t>
        <a:bodyPr/>
        <a:lstStyle/>
        <a:p>
          <a:endParaRPr lang="ru-RU"/>
        </a:p>
      </dgm:t>
    </dgm:pt>
    <dgm:pt modelId="{01AAF0DB-F387-4B7F-894F-A4D85694FD4E}" type="pres">
      <dgm:prSet presAssocID="{43010C45-7D5A-4327-9595-7FD6BE8293D3}" presName="sibTrans" presStyleLbl="sibTrans2D1" presStyleIdx="2" presStyleCnt="5"/>
      <dgm:spPr/>
      <dgm:t>
        <a:bodyPr/>
        <a:lstStyle/>
        <a:p>
          <a:endParaRPr lang="ru-RU"/>
        </a:p>
      </dgm:t>
    </dgm:pt>
    <dgm:pt modelId="{EF3C2145-112C-4A45-87B4-5F138008A639}" type="pres">
      <dgm:prSet presAssocID="{43010C45-7D5A-4327-9595-7FD6BE8293D3}" presName="connectorText" presStyleLbl="sibTrans2D1" presStyleIdx="2" presStyleCnt="5"/>
      <dgm:spPr/>
      <dgm:t>
        <a:bodyPr/>
        <a:lstStyle/>
        <a:p>
          <a:endParaRPr lang="ru-RU"/>
        </a:p>
      </dgm:t>
    </dgm:pt>
    <dgm:pt modelId="{51CD3C9B-6AD5-4679-BEDB-30D3D0583A8D}" type="pres">
      <dgm:prSet presAssocID="{094D1C32-3EC5-4F4E-A2CE-00906F7A3210}" presName="node" presStyleLbl="node1" presStyleIdx="3" presStyleCnt="5">
        <dgm:presLayoutVars>
          <dgm:bulletEnabled val="1"/>
        </dgm:presLayoutVars>
      </dgm:prSet>
      <dgm:spPr/>
      <dgm:t>
        <a:bodyPr/>
        <a:lstStyle/>
        <a:p>
          <a:endParaRPr lang="ru-RU"/>
        </a:p>
      </dgm:t>
    </dgm:pt>
    <dgm:pt modelId="{9AEB797E-B082-4966-AEA5-8954CF139048}" type="pres">
      <dgm:prSet presAssocID="{8D849C6D-F7B8-40E2-9329-65B86B632357}" presName="sibTrans" presStyleLbl="sibTrans2D1" presStyleIdx="3" presStyleCnt="5"/>
      <dgm:spPr/>
      <dgm:t>
        <a:bodyPr/>
        <a:lstStyle/>
        <a:p>
          <a:endParaRPr lang="ru-RU"/>
        </a:p>
      </dgm:t>
    </dgm:pt>
    <dgm:pt modelId="{DD623B42-3481-4DCB-BF27-706B6BBC93C1}" type="pres">
      <dgm:prSet presAssocID="{8D849C6D-F7B8-40E2-9329-65B86B632357}" presName="connectorText" presStyleLbl="sibTrans2D1" presStyleIdx="3" presStyleCnt="5"/>
      <dgm:spPr/>
      <dgm:t>
        <a:bodyPr/>
        <a:lstStyle/>
        <a:p>
          <a:endParaRPr lang="ru-RU"/>
        </a:p>
      </dgm:t>
    </dgm:pt>
    <dgm:pt modelId="{B14A5283-933E-41AD-8ED4-1A042FCC9259}" type="pres">
      <dgm:prSet presAssocID="{7C80621E-94DF-4A0E-8039-CE4C55745E79}" presName="node" presStyleLbl="node1" presStyleIdx="4" presStyleCnt="5">
        <dgm:presLayoutVars>
          <dgm:bulletEnabled val="1"/>
        </dgm:presLayoutVars>
      </dgm:prSet>
      <dgm:spPr/>
      <dgm:t>
        <a:bodyPr/>
        <a:lstStyle/>
        <a:p>
          <a:endParaRPr lang="ru-RU"/>
        </a:p>
      </dgm:t>
    </dgm:pt>
    <dgm:pt modelId="{656DE310-64F3-4F17-B49F-BC7BF0C53C33}" type="pres">
      <dgm:prSet presAssocID="{DFA66E04-A4D7-4682-A3D3-4EDA1F868AAC}" presName="sibTrans" presStyleLbl="sibTrans2D1" presStyleIdx="4" presStyleCnt="5"/>
      <dgm:spPr/>
      <dgm:t>
        <a:bodyPr/>
        <a:lstStyle/>
        <a:p>
          <a:endParaRPr lang="ru-RU"/>
        </a:p>
      </dgm:t>
    </dgm:pt>
    <dgm:pt modelId="{F449954C-6B5C-4376-ABFB-D62BFB787E94}" type="pres">
      <dgm:prSet presAssocID="{DFA66E04-A4D7-4682-A3D3-4EDA1F868AAC}" presName="connectorText" presStyleLbl="sibTrans2D1" presStyleIdx="4" presStyleCnt="5"/>
      <dgm:spPr/>
      <dgm:t>
        <a:bodyPr/>
        <a:lstStyle/>
        <a:p>
          <a:endParaRPr lang="ru-RU"/>
        </a:p>
      </dgm:t>
    </dgm:pt>
  </dgm:ptLst>
  <dgm:cxnLst>
    <dgm:cxn modelId="{CD8D0638-0E48-401A-B700-C93927776DD7}" type="presOf" srcId="{D6B23231-F574-4DC8-A88E-40B7D1DA20EB}" destId="{9313BBBB-BD48-436A-BA9B-A4B9C55DB8F7}" srcOrd="0" destOrd="0" presId="urn:microsoft.com/office/officeart/2005/8/layout/cycle2"/>
    <dgm:cxn modelId="{FFD9CD52-F9E8-4C6C-8850-229DAB50E386}" type="presOf" srcId="{DFA66E04-A4D7-4682-A3D3-4EDA1F868AAC}" destId="{656DE310-64F3-4F17-B49F-BC7BF0C53C33}" srcOrd="0" destOrd="0" presId="urn:microsoft.com/office/officeart/2005/8/layout/cycle2"/>
    <dgm:cxn modelId="{7BE12624-92C9-4646-B2C5-9A8A2C046303}" type="presOf" srcId="{43010C45-7D5A-4327-9595-7FD6BE8293D3}" destId="{EF3C2145-112C-4A45-87B4-5F138008A639}" srcOrd="1" destOrd="0" presId="urn:microsoft.com/office/officeart/2005/8/layout/cycle2"/>
    <dgm:cxn modelId="{8DDA54DA-A2E2-4BE6-82AE-E95B76B1ABD5}" type="presOf" srcId="{725E6887-8477-4F87-8822-5FDEA5294872}" destId="{4FB4588F-7EC1-4A34-8BEF-7016F5C9AC4C}" srcOrd="0" destOrd="0" presId="urn:microsoft.com/office/officeart/2005/8/layout/cycle2"/>
    <dgm:cxn modelId="{EF87E3CD-30A3-43B0-A827-B8AFE3833EC8}" srcId="{4289E0CC-FF27-449D-AB59-205E1CBC4FFE}" destId="{D6B23231-F574-4DC8-A88E-40B7D1DA20EB}" srcOrd="2" destOrd="0" parTransId="{EABE377F-6E38-4B40-A059-FB604079F0B0}" sibTransId="{43010C45-7D5A-4327-9595-7FD6BE8293D3}"/>
    <dgm:cxn modelId="{FC1D5F7E-6F6C-4EA7-8C9C-9C8243318646}" type="presOf" srcId="{DFA66E04-A4D7-4682-A3D3-4EDA1F868AAC}" destId="{F449954C-6B5C-4376-ABFB-D62BFB787E94}" srcOrd="1" destOrd="0" presId="urn:microsoft.com/office/officeart/2005/8/layout/cycle2"/>
    <dgm:cxn modelId="{34C41F0C-E7AB-4B15-A8CB-DAAB3DF3D751}" srcId="{4289E0CC-FF27-449D-AB59-205E1CBC4FFE}" destId="{094D1C32-3EC5-4F4E-A2CE-00906F7A3210}" srcOrd="3" destOrd="0" parTransId="{392D9CD4-2896-4C31-BFA3-2D0FF2D37472}" sibTransId="{8D849C6D-F7B8-40E2-9329-65B86B632357}"/>
    <dgm:cxn modelId="{F3A65939-A143-45F9-8C5D-5623E4634E6A}" type="presOf" srcId="{88A8FBA0-5B20-4DBF-AD16-DBDEC63D4CEB}" destId="{D895A7CE-E106-44E6-A3CF-E058DD0BBCFF}" srcOrd="0" destOrd="0" presId="urn:microsoft.com/office/officeart/2005/8/layout/cycle2"/>
    <dgm:cxn modelId="{3816D421-3ACB-4FE2-899C-1A246641FA6B}" type="presOf" srcId="{094D1C32-3EC5-4F4E-A2CE-00906F7A3210}" destId="{51CD3C9B-6AD5-4679-BEDB-30D3D0583A8D}" srcOrd="0" destOrd="0" presId="urn:microsoft.com/office/officeart/2005/8/layout/cycle2"/>
    <dgm:cxn modelId="{7B084E3A-3E37-488A-A912-5C05A8EFDAD5}" type="presOf" srcId="{4289E0CC-FF27-449D-AB59-205E1CBC4FFE}" destId="{E00CE4B2-A05A-4DFA-AF6D-7675FA178811}" srcOrd="0" destOrd="0" presId="urn:microsoft.com/office/officeart/2005/8/layout/cycle2"/>
    <dgm:cxn modelId="{5F2975FD-58D0-4B53-8DF1-7AFFEF6DE3D8}" srcId="{4289E0CC-FF27-449D-AB59-205E1CBC4FFE}" destId="{88A8FBA0-5B20-4DBF-AD16-DBDEC63D4CEB}" srcOrd="0" destOrd="0" parTransId="{5A8D354C-C6D3-4EBE-8F2B-D2FE828F28C0}" sibTransId="{AA6D761C-DFD6-4050-BB3D-2F2666B24BF3}"/>
    <dgm:cxn modelId="{F3FBCDD8-1C34-4665-8B83-C077432F6F75}" type="presOf" srcId="{43010C45-7D5A-4327-9595-7FD6BE8293D3}" destId="{01AAF0DB-F387-4B7F-894F-A4D85694FD4E}" srcOrd="0" destOrd="0" presId="urn:microsoft.com/office/officeart/2005/8/layout/cycle2"/>
    <dgm:cxn modelId="{DDB8ED48-4309-4AB7-B875-EB0D9F57C9DB}" type="presOf" srcId="{5BF68CDB-9062-455D-BA16-A3CF7E5BFEC1}" destId="{DD61FC04-F5F5-43EC-A2F6-B151ADB5E4FD}" srcOrd="1" destOrd="0" presId="urn:microsoft.com/office/officeart/2005/8/layout/cycle2"/>
    <dgm:cxn modelId="{85065A58-609F-48FD-8504-AD347A252152}" type="presOf" srcId="{8D849C6D-F7B8-40E2-9329-65B86B632357}" destId="{9AEB797E-B082-4966-AEA5-8954CF139048}" srcOrd="0" destOrd="0" presId="urn:microsoft.com/office/officeart/2005/8/layout/cycle2"/>
    <dgm:cxn modelId="{CE91AA93-6D64-426F-991E-D1689B9359BF}" srcId="{4289E0CC-FF27-449D-AB59-205E1CBC4FFE}" destId="{725E6887-8477-4F87-8822-5FDEA5294872}" srcOrd="1" destOrd="0" parTransId="{029D1E8E-749D-4C11-844B-E64D9AA2491A}" sibTransId="{5BF68CDB-9062-455D-BA16-A3CF7E5BFEC1}"/>
    <dgm:cxn modelId="{6C15852C-AC49-42E6-8134-2B6E843086D6}" type="presOf" srcId="{AA6D761C-DFD6-4050-BB3D-2F2666B24BF3}" destId="{C36CAE59-4232-43D1-826B-20D4FF8098FE}" srcOrd="1" destOrd="0" presId="urn:microsoft.com/office/officeart/2005/8/layout/cycle2"/>
    <dgm:cxn modelId="{411DE49F-7733-4E51-84EC-7D755D37112C}" type="presOf" srcId="{5BF68CDB-9062-455D-BA16-A3CF7E5BFEC1}" destId="{85494778-ACD3-4F7D-A42F-57D932D3FF30}" srcOrd="0" destOrd="0" presId="urn:microsoft.com/office/officeart/2005/8/layout/cycle2"/>
    <dgm:cxn modelId="{3DE78623-ED86-4092-9F5D-D8AB66316931}" type="presOf" srcId="{7C80621E-94DF-4A0E-8039-CE4C55745E79}" destId="{B14A5283-933E-41AD-8ED4-1A042FCC9259}" srcOrd="0" destOrd="0" presId="urn:microsoft.com/office/officeart/2005/8/layout/cycle2"/>
    <dgm:cxn modelId="{1AF8A711-7966-4B03-8A65-B7B300B54508}" type="presOf" srcId="{8D849C6D-F7B8-40E2-9329-65B86B632357}" destId="{DD623B42-3481-4DCB-BF27-706B6BBC93C1}" srcOrd="1" destOrd="0" presId="urn:microsoft.com/office/officeart/2005/8/layout/cycle2"/>
    <dgm:cxn modelId="{3FC028C7-EA5C-4993-8741-E76F3FCA7DE2}" srcId="{4289E0CC-FF27-449D-AB59-205E1CBC4FFE}" destId="{7C80621E-94DF-4A0E-8039-CE4C55745E79}" srcOrd="4" destOrd="0" parTransId="{76B96318-AE78-4EFC-BCD8-74DC4933AFC9}" sibTransId="{DFA66E04-A4D7-4682-A3D3-4EDA1F868AAC}"/>
    <dgm:cxn modelId="{1018B760-5B54-4990-89D2-377C1C1FA141}" type="presOf" srcId="{AA6D761C-DFD6-4050-BB3D-2F2666B24BF3}" destId="{53C8BFDB-FA9D-4D96-AD05-CA92382F32F4}" srcOrd="0" destOrd="0" presId="urn:microsoft.com/office/officeart/2005/8/layout/cycle2"/>
    <dgm:cxn modelId="{A4DCD4D7-A2E8-43A8-8400-096C1B774D59}" type="presParOf" srcId="{E00CE4B2-A05A-4DFA-AF6D-7675FA178811}" destId="{D895A7CE-E106-44E6-A3CF-E058DD0BBCFF}" srcOrd="0" destOrd="0" presId="urn:microsoft.com/office/officeart/2005/8/layout/cycle2"/>
    <dgm:cxn modelId="{D62F3572-CF9C-4EA8-BDAF-5E2F6D3B9428}" type="presParOf" srcId="{E00CE4B2-A05A-4DFA-AF6D-7675FA178811}" destId="{53C8BFDB-FA9D-4D96-AD05-CA92382F32F4}" srcOrd="1" destOrd="0" presId="urn:microsoft.com/office/officeart/2005/8/layout/cycle2"/>
    <dgm:cxn modelId="{D85A6B49-E391-477A-ADF6-94F69A22F63F}" type="presParOf" srcId="{53C8BFDB-FA9D-4D96-AD05-CA92382F32F4}" destId="{C36CAE59-4232-43D1-826B-20D4FF8098FE}" srcOrd="0" destOrd="0" presId="urn:microsoft.com/office/officeart/2005/8/layout/cycle2"/>
    <dgm:cxn modelId="{C2EE86B7-E7E7-489E-963D-909C9A4F50D5}" type="presParOf" srcId="{E00CE4B2-A05A-4DFA-AF6D-7675FA178811}" destId="{4FB4588F-7EC1-4A34-8BEF-7016F5C9AC4C}" srcOrd="2" destOrd="0" presId="urn:microsoft.com/office/officeart/2005/8/layout/cycle2"/>
    <dgm:cxn modelId="{AE4C205A-4E13-4C8C-BFFD-4332377E367F}" type="presParOf" srcId="{E00CE4B2-A05A-4DFA-AF6D-7675FA178811}" destId="{85494778-ACD3-4F7D-A42F-57D932D3FF30}" srcOrd="3" destOrd="0" presId="urn:microsoft.com/office/officeart/2005/8/layout/cycle2"/>
    <dgm:cxn modelId="{31ACB917-D868-4D1F-82AB-A948E0D1EBF7}" type="presParOf" srcId="{85494778-ACD3-4F7D-A42F-57D932D3FF30}" destId="{DD61FC04-F5F5-43EC-A2F6-B151ADB5E4FD}" srcOrd="0" destOrd="0" presId="urn:microsoft.com/office/officeart/2005/8/layout/cycle2"/>
    <dgm:cxn modelId="{55524C37-7489-4C07-98F9-856E7BA4D906}" type="presParOf" srcId="{E00CE4B2-A05A-4DFA-AF6D-7675FA178811}" destId="{9313BBBB-BD48-436A-BA9B-A4B9C55DB8F7}" srcOrd="4" destOrd="0" presId="urn:microsoft.com/office/officeart/2005/8/layout/cycle2"/>
    <dgm:cxn modelId="{F6C69451-1A44-4933-AF6C-ECE11965627B}" type="presParOf" srcId="{E00CE4B2-A05A-4DFA-AF6D-7675FA178811}" destId="{01AAF0DB-F387-4B7F-894F-A4D85694FD4E}" srcOrd="5" destOrd="0" presId="urn:microsoft.com/office/officeart/2005/8/layout/cycle2"/>
    <dgm:cxn modelId="{3946FF85-672D-440D-B5F6-16172E13A992}" type="presParOf" srcId="{01AAF0DB-F387-4B7F-894F-A4D85694FD4E}" destId="{EF3C2145-112C-4A45-87B4-5F138008A639}" srcOrd="0" destOrd="0" presId="urn:microsoft.com/office/officeart/2005/8/layout/cycle2"/>
    <dgm:cxn modelId="{643D7A43-0211-40A2-984A-E48B5234A394}" type="presParOf" srcId="{E00CE4B2-A05A-4DFA-AF6D-7675FA178811}" destId="{51CD3C9B-6AD5-4679-BEDB-30D3D0583A8D}" srcOrd="6" destOrd="0" presId="urn:microsoft.com/office/officeart/2005/8/layout/cycle2"/>
    <dgm:cxn modelId="{920ACF22-000D-4E8F-8EEB-27F447082648}" type="presParOf" srcId="{E00CE4B2-A05A-4DFA-AF6D-7675FA178811}" destId="{9AEB797E-B082-4966-AEA5-8954CF139048}" srcOrd="7" destOrd="0" presId="urn:microsoft.com/office/officeart/2005/8/layout/cycle2"/>
    <dgm:cxn modelId="{B9A3E00A-B2F7-4F3F-A6F8-E6224100BECF}" type="presParOf" srcId="{9AEB797E-B082-4966-AEA5-8954CF139048}" destId="{DD623B42-3481-4DCB-BF27-706B6BBC93C1}" srcOrd="0" destOrd="0" presId="urn:microsoft.com/office/officeart/2005/8/layout/cycle2"/>
    <dgm:cxn modelId="{8FFA5B38-231F-48E0-9166-CC5A77FF907C}" type="presParOf" srcId="{E00CE4B2-A05A-4DFA-AF6D-7675FA178811}" destId="{B14A5283-933E-41AD-8ED4-1A042FCC9259}" srcOrd="8" destOrd="0" presId="urn:microsoft.com/office/officeart/2005/8/layout/cycle2"/>
    <dgm:cxn modelId="{6873BA80-A23E-462E-9802-69094A0CF144}" type="presParOf" srcId="{E00CE4B2-A05A-4DFA-AF6D-7675FA178811}" destId="{656DE310-64F3-4F17-B49F-BC7BF0C53C33}" srcOrd="9" destOrd="0" presId="urn:microsoft.com/office/officeart/2005/8/layout/cycle2"/>
    <dgm:cxn modelId="{859ABC38-5099-4293-AE2B-9463531BC9CD}" type="presParOf" srcId="{656DE310-64F3-4F17-B49F-BC7BF0C53C33}" destId="{F449954C-6B5C-4376-ABFB-D62BFB787E94}"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289E0CC-FF27-449D-AB59-205E1CBC4FFE}"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ru-RU"/>
        </a:p>
      </dgm:t>
    </dgm:pt>
    <dgm:pt modelId="{A2CDAAB1-3463-4672-88D4-71E321A924E4}">
      <dgm:prSet phldrT="[Текст]"/>
      <dgm:spPr>
        <a:xfrm>
          <a:off x="2728498" y="813"/>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gm:spPr>
      <dgm:t>
        <a:bodyPr/>
        <a:lstStyle/>
        <a:p>
          <a:r>
            <a:rPr lang="ru-RU" dirty="0" smtClean="0">
              <a:solidFill>
                <a:sysClr val="window" lastClr="FFFFFF"/>
              </a:solidFill>
              <a:latin typeface="Calibri"/>
              <a:ea typeface="+mn-ea"/>
              <a:cs typeface="+mn-cs"/>
            </a:rPr>
            <a:t>Анкетирование</a:t>
          </a:r>
          <a:endParaRPr lang="ru-RU" dirty="0">
            <a:solidFill>
              <a:sysClr val="window" lastClr="FFFFFF"/>
            </a:solidFill>
            <a:latin typeface="Calibri"/>
            <a:ea typeface="+mn-ea"/>
            <a:cs typeface="+mn-cs"/>
          </a:endParaRPr>
        </a:p>
      </dgm:t>
    </dgm:pt>
    <dgm:pt modelId="{CD4563AB-FBB1-4EB0-8059-6EF877C4114F}" type="parTrans" cxnId="{755848F1-6590-427A-89D2-3B25B000FB5F}">
      <dgm:prSet/>
      <dgm:spPr/>
      <dgm:t>
        <a:bodyPr/>
        <a:lstStyle/>
        <a:p>
          <a:endParaRPr lang="ru-RU"/>
        </a:p>
      </dgm:t>
    </dgm:pt>
    <dgm:pt modelId="{BF9C95BF-4D6C-4A78-8A39-38894F32E841}" type="sibTrans" cxnId="{755848F1-6590-427A-89D2-3B25B000FB5F}">
      <dgm:prSet/>
      <dgm:spPr>
        <a:xfrm rot="1800000">
          <a:off x="3909141" y="822112"/>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endParaRPr lang="ru-RU">
            <a:solidFill>
              <a:sysClr val="window" lastClr="FFFFFF"/>
            </a:solidFill>
            <a:latin typeface="Calibri"/>
            <a:ea typeface="+mn-ea"/>
            <a:cs typeface="+mn-cs"/>
          </a:endParaRPr>
        </a:p>
      </dgm:t>
    </dgm:pt>
    <dgm:pt modelId="{88A8FBA0-5B20-4DBF-AD16-DBDEC63D4CEB}">
      <dgm:prSet phldrT="[Текст]"/>
      <dgm:spPr>
        <a:xfrm>
          <a:off x="4248872" y="878601"/>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gm:spPr>
      <dgm:t>
        <a:bodyPr/>
        <a:lstStyle/>
        <a:p>
          <a:r>
            <a:rPr lang="ru-RU" dirty="0" smtClean="0">
              <a:solidFill>
                <a:sysClr val="window" lastClr="FFFFFF"/>
              </a:solidFill>
              <a:latin typeface="Calibri"/>
              <a:ea typeface="+mn-ea"/>
              <a:cs typeface="+mn-cs"/>
            </a:rPr>
            <a:t>Открытые занятия</a:t>
          </a:r>
          <a:endParaRPr lang="ru-RU" dirty="0">
            <a:solidFill>
              <a:sysClr val="window" lastClr="FFFFFF"/>
            </a:solidFill>
            <a:latin typeface="Calibri"/>
            <a:ea typeface="+mn-ea"/>
            <a:cs typeface="+mn-cs"/>
          </a:endParaRPr>
        </a:p>
      </dgm:t>
    </dgm:pt>
    <dgm:pt modelId="{5A8D354C-C6D3-4EBE-8F2B-D2FE828F28C0}" type="parTrans" cxnId="{5F2975FD-58D0-4B53-8DF1-7AFFEF6DE3D8}">
      <dgm:prSet/>
      <dgm:spPr/>
      <dgm:t>
        <a:bodyPr/>
        <a:lstStyle/>
        <a:p>
          <a:endParaRPr lang="ru-RU"/>
        </a:p>
      </dgm:t>
    </dgm:pt>
    <dgm:pt modelId="{AA6D761C-DFD6-4050-BB3D-2F2666B24BF3}" type="sibTrans" cxnId="{5F2975FD-58D0-4B53-8DF1-7AFFEF6DE3D8}">
      <dgm:prSet/>
      <dgm:spPr>
        <a:xfrm rot="5400000">
          <a:off x="4676965" y="2134386"/>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endParaRPr lang="ru-RU">
            <a:solidFill>
              <a:sysClr val="window" lastClr="FFFFFF"/>
            </a:solidFill>
            <a:latin typeface="Calibri"/>
            <a:ea typeface="+mn-ea"/>
            <a:cs typeface="+mn-cs"/>
          </a:endParaRPr>
        </a:p>
      </dgm:t>
    </dgm:pt>
    <dgm:pt modelId="{725E6887-8477-4F87-8822-5FDEA5294872}">
      <dgm:prSet phldrT="[Текст]"/>
      <dgm:spPr>
        <a:xfrm>
          <a:off x="4248872" y="2634178"/>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gm:spPr>
      <dgm:t>
        <a:bodyPr/>
        <a:lstStyle/>
        <a:p>
          <a:r>
            <a:rPr lang="ru-RU" dirty="0" smtClean="0">
              <a:solidFill>
                <a:sysClr val="window" lastClr="FFFFFF"/>
              </a:solidFill>
              <a:latin typeface="Calibri"/>
              <a:ea typeface="+mn-ea"/>
              <a:cs typeface="+mn-cs"/>
            </a:rPr>
            <a:t>День открытых дверей</a:t>
          </a:r>
          <a:endParaRPr lang="ru-RU" dirty="0">
            <a:solidFill>
              <a:sysClr val="window" lastClr="FFFFFF"/>
            </a:solidFill>
            <a:latin typeface="Calibri"/>
            <a:ea typeface="+mn-ea"/>
            <a:cs typeface="+mn-cs"/>
          </a:endParaRPr>
        </a:p>
      </dgm:t>
    </dgm:pt>
    <dgm:pt modelId="{029D1E8E-749D-4C11-844B-E64D9AA2491A}" type="parTrans" cxnId="{CE91AA93-6D64-426F-991E-D1689B9359BF}">
      <dgm:prSet/>
      <dgm:spPr/>
      <dgm:t>
        <a:bodyPr/>
        <a:lstStyle/>
        <a:p>
          <a:endParaRPr lang="ru-RU"/>
        </a:p>
      </dgm:t>
    </dgm:pt>
    <dgm:pt modelId="{5BF68CDB-9062-455D-BA16-A3CF7E5BFEC1}" type="sibTrans" cxnId="{CE91AA93-6D64-426F-991E-D1689B9359BF}">
      <dgm:prSet/>
      <dgm:spPr>
        <a:xfrm rot="9000000">
          <a:off x="3924414" y="3455477"/>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endParaRPr lang="ru-RU">
            <a:solidFill>
              <a:sysClr val="window" lastClr="FFFFFF"/>
            </a:solidFill>
            <a:latin typeface="Calibri"/>
            <a:ea typeface="+mn-ea"/>
            <a:cs typeface="+mn-cs"/>
          </a:endParaRPr>
        </a:p>
      </dgm:t>
    </dgm:pt>
    <dgm:pt modelId="{D6B23231-F574-4DC8-A88E-40B7D1DA20EB}">
      <dgm:prSet phldrT="[Текст]"/>
      <dgm:spPr>
        <a:xfrm>
          <a:off x="2728498" y="3511967"/>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gm:spPr>
      <dgm:t>
        <a:bodyPr/>
        <a:lstStyle/>
        <a:p>
          <a:r>
            <a:rPr lang="ru-RU" dirty="0" smtClean="0">
              <a:solidFill>
                <a:sysClr val="window" lastClr="FFFFFF"/>
              </a:solidFill>
              <a:latin typeface="Calibri"/>
              <a:ea typeface="+mn-ea"/>
              <a:cs typeface="+mn-cs"/>
            </a:rPr>
            <a:t>Консультации</a:t>
          </a:r>
          <a:endParaRPr lang="ru-RU" dirty="0">
            <a:solidFill>
              <a:sysClr val="window" lastClr="FFFFFF"/>
            </a:solidFill>
            <a:latin typeface="Calibri"/>
            <a:ea typeface="+mn-ea"/>
            <a:cs typeface="+mn-cs"/>
          </a:endParaRPr>
        </a:p>
      </dgm:t>
    </dgm:pt>
    <dgm:pt modelId="{EABE377F-6E38-4B40-A059-FB604079F0B0}" type="parTrans" cxnId="{EF87E3CD-30A3-43B0-A827-B8AFE3833EC8}">
      <dgm:prSet/>
      <dgm:spPr/>
      <dgm:t>
        <a:bodyPr/>
        <a:lstStyle/>
        <a:p>
          <a:endParaRPr lang="ru-RU"/>
        </a:p>
      </dgm:t>
    </dgm:pt>
    <dgm:pt modelId="{43010C45-7D5A-4327-9595-7FD6BE8293D3}" type="sibTrans" cxnId="{EF87E3CD-30A3-43B0-A827-B8AFE3833EC8}">
      <dgm:prSet/>
      <dgm:spPr>
        <a:xfrm rot="12600000">
          <a:off x="2404040" y="3464295"/>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endParaRPr lang="ru-RU">
            <a:solidFill>
              <a:sysClr val="window" lastClr="FFFFFF"/>
            </a:solidFill>
            <a:latin typeface="Calibri"/>
            <a:ea typeface="+mn-ea"/>
            <a:cs typeface="+mn-cs"/>
          </a:endParaRPr>
        </a:p>
      </dgm:t>
    </dgm:pt>
    <dgm:pt modelId="{094D1C32-3EC5-4F4E-A2CE-00906F7A3210}">
      <dgm:prSet phldrT="[Текст]"/>
      <dgm:spPr>
        <a:xfrm>
          <a:off x="1208124" y="2634178"/>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gm:spPr>
      <dgm:t>
        <a:bodyPr/>
        <a:lstStyle/>
        <a:p>
          <a:r>
            <a:rPr lang="ru-RU" dirty="0" smtClean="0">
              <a:solidFill>
                <a:sysClr val="window" lastClr="FFFFFF"/>
              </a:solidFill>
              <a:latin typeface="Calibri"/>
              <a:ea typeface="+mn-ea"/>
              <a:cs typeface="+mn-cs"/>
            </a:rPr>
            <a:t>Беседы</a:t>
          </a:r>
          <a:endParaRPr lang="ru-RU" dirty="0">
            <a:solidFill>
              <a:sysClr val="window" lastClr="FFFFFF"/>
            </a:solidFill>
            <a:latin typeface="Calibri"/>
            <a:ea typeface="+mn-ea"/>
            <a:cs typeface="+mn-cs"/>
          </a:endParaRPr>
        </a:p>
      </dgm:t>
    </dgm:pt>
    <dgm:pt modelId="{392D9CD4-2896-4C31-BFA3-2D0FF2D37472}" type="parTrans" cxnId="{34C41F0C-E7AB-4B15-A8CB-DAAB3DF3D751}">
      <dgm:prSet/>
      <dgm:spPr/>
      <dgm:t>
        <a:bodyPr/>
        <a:lstStyle/>
        <a:p>
          <a:endParaRPr lang="ru-RU"/>
        </a:p>
      </dgm:t>
    </dgm:pt>
    <dgm:pt modelId="{8D849C6D-F7B8-40E2-9329-65B86B632357}" type="sibTrans" cxnId="{34C41F0C-E7AB-4B15-A8CB-DAAB3DF3D751}">
      <dgm:prSet/>
      <dgm:spPr>
        <a:xfrm rot="16200000">
          <a:off x="1636216" y="2152021"/>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endParaRPr lang="ru-RU">
            <a:solidFill>
              <a:sysClr val="window" lastClr="FFFFFF"/>
            </a:solidFill>
            <a:latin typeface="Calibri"/>
            <a:ea typeface="+mn-ea"/>
            <a:cs typeface="+mn-cs"/>
          </a:endParaRPr>
        </a:p>
      </dgm:t>
    </dgm:pt>
    <dgm:pt modelId="{7C80621E-94DF-4A0E-8039-CE4C55745E79}">
      <dgm:prSet phldrT="[Текст]"/>
      <dgm:spPr>
        <a:xfrm>
          <a:off x="1208124" y="878601"/>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gm:spPr>
      <dgm:t>
        <a:bodyPr/>
        <a:lstStyle/>
        <a:p>
          <a:r>
            <a:rPr lang="ru-RU" dirty="0" smtClean="0">
              <a:solidFill>
                <a:sysClr val="window" lastClr="FFFFFF"/>
              </a:solidFill>
              <a:latin typeface="Calibri"/>
              <a:ea typeface="+mn-ea"/>
              <a:cs typeface="+mn-cs"/>
            </a:rPr>
            <a:t>Наглядно-текстовая информация</a:t>
          </a:r>
          <a:endParaRPr lang="ru-RU" dirty="0">
            <a:solidFill>
              <a:sysClr val="window" lastClr="FFFFFF"/>
            </a:solidFill>
            <a:latin typeface="Calibri"/>
            <a:ea typeface="+mn-ea"/>
            <a:cs typeface="+mn-cs"/>
          </a:endParaRPr>
        </a:p>
      </dgm:t>
    </dgm:pt>
    <dgm:pt modelId="{76B96318-AE78-4EFC-BCD8-74DC4933AFC9}" type="parTrans" cxnId="{3FC028C7-EA5C-4993-8741-E76F3FCA7DE2}">
      <dgm:prSet/>
      <dgm:spPr/>
      <dgm:t>
        <a:bodyPr/>
        <a:lstStyle/>
        <a:p>
          <a:endParaRPr lang="ru-RU"/>
        </a:p>
      </dgm:t>
    </dgm:pt>
    <dgm:pt modelId="{DFA66E04-A4D7-4682-A3D3-4EDA1F868AAC}" type="sibTrans" cxnId="{3FC028C7-EA5C-4993-8741-E76F3FCA7DE2}">
      <dgm:prSet/>
      <dgm:spPr>
        <a:xfrm rot="19800000">
          <a:off x="2388767" y="830930"/>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endParaRPr lang="ru-RU">
            <a:solidFill>
              <a:sysClr val="window" lastClr="FFFFFF"/>
            </a:solidFill>
            <a:latin typeface="Calibri"/>
            <a:ea typeface="+mn-ea"/>
            <a:cs typeface="+mn-cs"/>
          </a:endParaRPr>
        </a:p>
      </dgm:t>
    </dgm:pt>
    <dgm:pt modelId="{E00CE4B2-A05A-4DFA-AF6D-7675FA178811}" type="pres">
      <dgm:prSet presAssocID="{4289E0CC-FF27-449D-AB59-205E1CBC4FFE}" presName="cycle" presStyleCnt="0">
        <dgm:presLayoutVars>
          <dgm:dir/>
          <dgm:resizeHandles val="exact"/>
        </dgm:presLayoutVars>
      </dgm:prSet>
      <dgm:spPr/>
      <dgm:t>
        <a:bodyPr/>
        <a:lstStyle/>
        <a:p>
          <a:endParaRPr lang="ru-RU"/>
        </a:p>
      </dgm:t>
    </dgm:pt>
    <dgm:pt modelId="{AFEB2C01-CAD3-4293-8CEC-8379109C76AB}" type="pres">
      <dgm:prSet presAssocID="{A2CDAAB1-3463-4672-88D4-71E321A924E4}" presName="node" presStyleLbl="node1" presStyleIdx="0" presStyleCnt="6">
        <dgm:presLayoutVars>
          <dgm:bulletEnabled val="1"/>
        </dgm:presLayoutVars>
      </dgm:prSet>
      <dgm:spPr/>
      <dgm:t>
        <a:bodyPr/>
        <a:lstStyle/>
        <a:p>
          <a:endParaRPr lang="ru-RU"/>
        </a:p>
      </dgm:t>
    </dgm:pt>
    <dgm:pt modelId="{094F3D0A-DBEF-417C-9474-00CBBBDE6799}" type="pres">
      <dgm:prSet presAssocID="{BF9C95BF-4D6C-4A78-8A39-38894F32E841}" presName="sibTrans" presStyleLbl="sibTrans2D1" presStyleIdx="0" presStyleCnt="6"/>
      <dgm:spPr/>
      <dgm:t>
        <a:bodyPr/>
        <a:lstStyle/>
        <a:p>
          <a:endParaRPr lang="ru-RU"/>
        </a:p>
      </dgm:t>
    </dgm:pt>
    <dgm:pt modelId="{8803CB1E-1359-400A-B5B9-F780F569BE7D}" type="pres">
      <dgm:prSet presAssocID="{BF9C95BF-4D6C-4A78-8A39-38894F32E841}" presName="connectorText" presStyleLbl="sibTrans2D1" presStyleIdx="0" presStyleCnt="6"/>
      <dgm:spPr/>
      <dgm:t>
        <a:bodyPr/>
        <a:lstStyle/>
        <a:p>
          <a:endParaRPr lang="ru-RU"/>
        </a:p>
      </dgm:t>
    </dgm:pt>
    <dgm:pt modelId="{D895A7CE-E106-44E6-A3CF-E058DD0BBCFF}" type="pres">
      <dgm:prSet presAssocID="{88A8FBA0-5B20-4DBF-AD16-DBDEC63D4CEB}" presName="node" presStyleLbl="node1" presStyleIdx="1" presStyleCnt="6">
        <dgm:presLayoutVars>
          <dgm:bulletEnabled val="1"/>
        </dgm:presLayoutVars>
      </dgm:prSet>
      <dgm:spPr/>
      <dgm:t>
        <a:bodyPr/>
        <a:lstStyle/>
        <a:p>
          <a:endParaRPr lang="ru-RU"/>
        </a:p>
      </dgm:t>
    </dgm:pt>
    <dgm:pt modelId="{53C8BFDB-FA9D-4D96-AD05-CA92382F32F4}" type="pres">
      <dgm:prSet presAssocID="{AA6D761C-DFD6-4050-BB3D-2F2666B24BF3}" presName="sibTrans" presStyleLbl="sibTrans2D1" presStyleIdx="1" presStyleCnt="6"/>
      <dgm:spPr/>
      <dgm:t>
        <a:bodyPr/>
        <a:lstStyle/>
        <a:p>
          <a:endParaRPr lang="ru-RU"/>
        </a:p>
      </dgm:t>
    </dgm:pt>
    <dgm:pt modelId="{C36CAE59-4232-43D1-826B-20D4FF8098FE}" type="pres">
      <dgm:prSet presAssocID="{AA6D761C-DFD6-4050-BB3D-2F2666B24BF3}" presName="connectorText" presStyleLbl="sibTrans2D1" presStyleIdx="1" presStyleCnt="6"/>
      <dgm:spPr/>
      <dgm:t>
        <a:bodyPr/>
        <a:lstStyle/>
        <a:p>
          <a:endParaRPr lang="ru-RU"/>
        </a:p>
      </dgm:t>
    </dgm:pt>
    <dgm:pt modelId="{4FB4588F-7EC1-4A34-8BEF-7016F5C9AC4C}" type="pres">
      <dgm:prSet presAssocID="{725E6887-8477-4F87-8822-5FDEA5294872}" presName="node" presStyleLbl="node1" presStyleIdx="2" presStyleCnt="6">
        <dgm:presLayoutVars>
          <dgm:bulletEnabled val="1"/>
        </dgm:presLayoutVars>
      </dgm:prSet>
      <dgm:spPr/>
      <dgm:t>
        <a:bodyPr/>
        <a:lstStyle/>
        <a:p>
          <a:endParaRPr lang="ru-RU"/>
        </a:p>
      </dgm:t>
    </dgm:pt>
    <dgm:pt modelId="{85494778-ACD3-4F7D-A42F-57D932D3FF30}" type="pres">
      <dgm:prSet presAssocID="{5BF68CDB-9062-455D-BA16-A3CF7E5BFEC1}" presName="sibTrans" presStyleLbl="sibTrans2D1" presStyleIdx="2" presStyleCnt="6"/>
      <dgm:spPr/>
      <dgm:t>
        <a:bodyPr/>
        <a:lstStyle/>
        <a:p>
          <a:endParaRPr lang="ru-RU"/>
        </a:p>
      </dgm:t>
    </dgm:pt>
    <dgm:pt modelId="{DD61FC04-F5F5-43EC-A2F6-B151ADB5E4FD}" type="pres">
      <dgm:prSet presAssocID="{5BF68CDB-9062-455D-BA16-A3CF7E5BFEC1}" presName="connectorText" presStyleLbl="sibTrans2D1" presStyleIdx="2" presStyleCnt="6"/>
      <dgm:spPr/>
      <dgm:t>
        <a:bodyPr/>
        <a:lstStyle/>
        <a:p>
          <a:endParaRPr lang="ru-RU"/>
        </a:p>
      </dgm:t>
    </dgm:pt>
    <dgm:pt modelId="{9313BBBB-BD48-436A-BA9B-A4B9C55DB8F7}" type="pres">
      <dgm:prSet presAssocID="{D6B23231-F574-4DC8-A88E-40B7D1DA20EB}" presName="node" presStyleLbl="node1" presStyleIdx="3" presStyleCnt="6">
        <dgm:presLayoutVars>
          <dgm:bulletEnabled val="1"/>
        </dgm:presLayoutVars>
      </dgm:prSet>
      <dgm:spPr/>
      <dgm:t>
        <a:bodyPr/>
        <a:lstStyle/>
        <a:p>
          <a:endParaRPr lang="ru-RU"/>
        </a:p>
      </dgm:t>
    </dgm:pt>
    <dgm:pt modelId="{01AAF0DB-F387-4B7F-894F-A4D85694FD4E}" type="pres">
      <dgm:prSet presAssocID="{43010C45-7D5A-4327-9595-7FD6BE8293D3}" presName="sibTrans" presStyleLbl="sibTrans2D1" presStyleIdx="3" presStyleCnt="6"/>
      <dgm:spPr/>
      <dgm:t>
        <a:bodyPr/>
        <a:lstStyle/>
        <a:p>
          <a:endParaRPr lang="ru-RU"/>
        </a:p>
      </dgm:t>
    </dgm:pt>
    <dgm:pt modelId="{EF3C2145-112C-4A45-87B4-5F138008A639}" type="pres">
      <dgm:prSet presAssocID="{43010C45-7D5A-4327-9595-7FD6BE8293D3}" presName="connectorText" presStyleLbl="sibTrans2D1" presStyleIdx="3" presStyleCnt="6"/>
      <dgm:spPr/>
      <dgm:t>
        <a:bodyPr/>
        <a:lstStyle/>
        <a:p>
          <a:endParaRPr lang="ru-RU"/>
        </a:p>
      </dgm:t>
    </dgm:pt>
    <dgm:pt modelId="{51CD3C9B-6AD5-4679-BEDB-30D3D0583A8D}" type="pres">
      <dgm:prSet presAssocID="{094D1C32-3EC5-4F4E-A2CE-00906F7A3210}" presName="node" presStyleLbl="node1" presStyleIdx="4" presStyleCnt="6">
        <dgm:presLayoutVars>
          <dgm:bulletEnabled val="1"/>
        </dgm:presLayoutVars>
      </dgm:prSet>
      <dgm:spPr/>
      <dgm:t>
        <a:bodyPr/>
        <a:lstStyle/>
        <a:p>
          <a:endParaRPr lang="ru-RU"/>
        </a:p>
      </dgm:t>
    </dgm:pt>
    <dgm:pt modelId="{9AEB797E-B082-4966-AEA5-8954CF139048}" type="pres">
      <dgm:prSet presAssocID="{8D849C6D-F7B8-40E2-9329-65B86B632357}" presName="sibTrans" presStyleLbl="sibTrans2D1" presStyleIdx="4" presStyleCnt="6"/>
      <dgm:spPr/>
      <dgm:t>
        <a:bodyPr/>
        <a:lstStyle/>
        <a:p>
          <a:endParaRPr lang="ru-RU"/>
        </a:p>
      </dgm:t>
    </dgm:pt>
    <dgm:pt modelId="{DD623B42-3481-4DCB-BF27-706B6BBC93C1}" type="pres">
      <dgm:prSet presAssocID="{8D849C6D-F7B8-40E2-9329-65B86B632357}" presName="connectorText" presStyleLbl="sibTrans2D1" presStyleIdx="4" presStyleCnt="6"/>
      <dgm:spPr/>
      <dgm:t>
        <a:bodyPr/>
        <a:lstStyle/>
        <a:p>
          <a:endParaRPr lang="ru-RU"/>
        </a:p>
      </dgm:t>
    </dgm:pt>
    <dgm:pt modelId="{B14A5283-933E-41AD-8ED4-1A042FCC9259}" type="pres">
      <dgm:prSet presAssocID="{7C80621E-94DF-4A0E-8039-CE4C55745E79}" presName="node" presStyleLbl="node1" presStyleIdx="5" presStyleCnt="6">
        <dgm:presLayoutVars>
          <dgm:bulletEnabled val="1"/>
        </dgm:presLayoutVars>
      </dgm:prSet>
      <dgm:spPr/>
      <dgm:t>
        <a:bodyPr/>
        <a:lstStyle/>
        <a:p>
          <a:endParaRPr lang="ru-RU"/>
        </a:p>
      </dgm:t>
    </dgm:pt>
    <dgm:pt modelId="{656DE310-64F3-4F17-B49F-BC7BF0C53C33}" type="pres">
      <dgm:prSet presAssocID="{DFA66E04-A4D7-4682-A3D3-4EDA1F868AAC}" presName="sibTrans" presStyleLbl="sibTrans2D1" presStyleIdx="5" presStyleCnt="6"/>
      <dgm:spPr/>
      <dgm:t>
        <a:bodyPr/>
        <a:lstStyle/>
        <a:p>
          <a:endParaRPr lang="ru-RU"/>
        </a:p>
      </dgm:t>
    </dgm:pt>
    <dgm:pt modelId="{F449954C-6B5C-4376-ABFB-D62BFB787E94}" type="pres">
      <dgm:prSet presAssocID="{DFA66E04-A4D7-4682-A3D3-4EDA1F868AAC}" presName="connectorText" presStyleLbl="sibTrans2D1" presStyleIdx="5" presStyleCnt="6"/>
      <dgm:spPr/>
      <dgm:t>
        <a:bodyPr/>
        <a:lstStyle/>
        <a:p>
          <a:endParaRPr lang="ru-RU"/>
        </a:p>
      </dgm:t>
    </dgm:pt>
  </dgm:ptLst>
  <dgm:cxnLst>
    <dgm:cxn modelId="{CD8D0638-0E48-401A-B700-C93927776DD7}" type="presOf" srcId="{D6B23231-F574-4DC8-A88E-40B7D1DA20EB}" destId="{9313BBBB-BD48-436A-BA9B-A4B9C55DB8F7}" srcOrd="0" destOrd="0" presId="urn:microsoft.com/office/officeart/2005/8/layout/cycle2"/>
    <dgm:cxn modelId="{FFD9CD52-F9E8-4C6C-8850-229DAB50E386}" type="presOf" srcId="{DFA66E04-A4D7-4682-A3D3-4EDA1F868AAC}" destId="{656DE310-64F3-4F17-B49F-BC7BF0C53C33}" srcOrd="0" destOrd="0" presId="urn:microsoft.com/office/officeart/2005/8/layout/cycle2"/>
    <dgm:cxn modelId="{7BE12624-92C9-4646-B2C5-9A8A2C046303}" type="presOf" srcId="{43010C45-7D5A-4327-9595-7FD6BE8293D3}" destId="{EF3C2145-112C-4A45-87B4-5F138008A639}" srcOrd="1" destOrd="0" presId="urn:microsoft.com/office/officeart/2005/8/layout/cycle2"/>
    <dgm:cxn modelId="{E344718E-4AE0-48B8-A64F-CB2E909D9302}" type="presOf" srcId="{BF9C95BF-4D6C-4A78-8A39-38894F32E841}" destId="{8803CB1E-1359-400A-B5B9-F780F569BE7D}" srcOrd="1" destOrd="0" presId="urn:microsoft.com/office/officeart/2005/8/layout/cycle2"/>
    <dgm:cxn modelId="{8DDA54DA-A2E2-4BE6-82AE-E95B76B1ABD5}" type="presOf" srcId="{725E6887-8477-4F87-8822-5FDEA5294872}" destId="{4FB4588F-7EC1-4A34-8BEF-7016F5C9AC4C}" srcOrd="0" destOrd="0" presId="urn:microsoft.com/office/officeart/2005/8/layout/cycle2"/>
    <dgm:cxn modelId="{B191D418-B5EB-472F-85A1-9D3765EF7DFA}" type="presOf" srcId="{BF9C95BF-4D6C-4A78-8A39-38894F32E841}" destId="{094F3D0A-DBEF-417C-9474-00CBBBDE6799}" srcOrd="0" destOrd="0" presId="urn:microsoft.com/office/officeart/2005/8/layout/cycle2"/>
    <dgm:cxn modelId="{EF87E3CD-30A3-43B0-A827-B8AFE3833EC8}" srcId="{4289E0CC-FF27-449D-AB59-205E1CBC4FFE}" destId="{D6B23231-F574-4DC8-A88E-40B7D1DA20EB}" srcOrd="3" destOrd="0" parTransId="{EABE377F-6E38-4B40-A059-FB604079F0B0}" sibTransId="{43010C45-7D5A-4327-9595-7FD6BE8293D3}"/>
    <dgm:cxn modelId="{FC1D5F7E-6F6C-4EA7-8C9C-9C8243318646}" type="presOf" srcId="{DFA66E04-A4D7-4682-A3D3-4EDA1F868AAC}" destId="{F449954C-6B5C-4376-ABFB-D62BFB787E94}" srcOrd="1" destOrd="0" presId="urn:microsoft.com/office/officeart/2005/8/layout/cycle2"/>
    <dgm:cxn modelId="{34C41F0C-E7AB-4B15-A8CB-DAAB3DF3D751}" srcId="{4289E0CC-FF27-449D-AB59-205E1CBC4FFE}" destId="{094D1C32-3EC5-4F4E-A2CE-00906F7A3210}" srcOrd="4" destOrd="0" parTransId="{392D9CD4-2896-4C31-BFA3-2D0FF2D37472}" sibTransId="{8D849C6D-F7B8-40E2-9329-65B86B632357}"/>
    <dgm:cxn modelId="{F3A65939-A143-45F9-8C5D-5623E4634E6A}" type="presOf" srcId="{88A8FBA0-5B20-4DBF-AD16-DBDEC63D4CEB}" destId="{D895A7CE-E106-44E6-A3CF-E058DD0BBCFF}" srcOrd="0" destOrd="0" presId="urn:microsoft.com/office/officeart/2005/8/layout/cycle2"/>
    <dgm:cxn modelId="{16F37590-AD99-4792-9CE5-50570B7708AD}" type="presOf" srcId="{A2CDAAB1-3463-4672-88D4-71E321A924E4}" destId="{AFEB2C01-CAD3-4293-8CEC-8379109C76AB}" srcOrd="0" destOrd="0" presId="urn:microsoft.com/office/officeart/2005/8/layout/cycle2"/>
    <dgm:cxn modelId="{3816D421-3ACB-4FE2-899C-1A246641FA6B}" type="presOf" srcId="{094D1C32-3EC5-4F4E-A2CE-00906F7A3210}" destId="{51CD3C9B-6AD5-4679-BEDB-30D3D0583A8D}" srcOrd="0" destOrd="0" presId="urn:microsoft.com/office/officeart/2005/8/layout/cycle2"/>
    <dgm:cxn modelId="{7B084E3A-3E37-488A-A912-5C05A8EFDAD5}" type="presOf" srcId="{4289E0CC-FF27-449D-AB59-205E1CBC4FFE}" destId="{E00CE4B2-A05A-4DFA-AF6D-7675FA178811}" srcOrd="0" destOrd="0" presId="urn:microsoft.com/office/officeart/2005/8/layout/cycle2"/>
    <dgm:cxn modelId="{5F2975FD-58D0-4B53-8DF1-7AFFEF6DE3D8}" srcId="{4289E0CC-FF27-449D-AB59-205E1CBC4FFE}" destId="{88A8FBA0-5B20-4DBF-AD16-DBDEC63D4CEB}" srcOrd="1" destOrd="0" parTransId="{5A8D354C-C6D3-4EBE-8F2B-D2FE828F28C0}" sibTransId="{AA6D761C-DFD6-4050-BB3D-2F2666B24BF3}"/>
    <dgm:cxn modelId="{F3FBCDD8-1C34-4665-8B83-C077432F6F75}" type="presOf" srcId="{43010C45-7D5A-4327-9595-7FD6BE8293D3}" destId="{01AAF0DB-F387-4B7F-894F-A4D85694FD4E}" srcOrd="0" destOrd="0" presId="urn:microsoft.com/office/officeart/2005/8/layout/cycle2"/>
    <dgm:cxn modelId="{DDB8ED48-4309-4AB7-B875-EB0D9F57C9DB}" type="presOf" srcId="{5BF68CDB-9062-455D-BA16-A3CF7E5BFEC1}" destId="{DD61FC04-F5F5-43EC-A2F6-B151ADB5E4FD}" srcOrd="1" destOrd="0" presId="urn:microsoft.com/office/officeart/2005/8/layout/cycle2"/>
    <dgm:cxn modelId="{85065A58-609F-48FD-8504-AD347A252152}" type="presOf" srcId="{8D849C6D-F7B8-40E2-9329-65B86B632357}" destId="{9AEB797E-B082-4966-AEA5-8954CF139048}" srcOrd="0" destOrd="0" presId="urn:microsoft.com/office/officeart/2005/8/layout/cycle2"/>
    <dgm:cxn modelId="{755848F1-6590-427A-89D2-3B25B000FB5F}" srcId="{4289E0CC-FF27-449D-AB59-205E1CBC4FFE}" destId="{A2CDAAB1-3463-4672-88D4-71E321A924E4}" srcOrd="0" destOrd="0" parTransId="{CD4563AB-FBB1-4EB0-8059-6EF877C4114F}" sibTransId="{BF9C95BF-4D6C-4A78-8A39-38894F32E841}"/>
    <dgm:cxn modelId="{CE91AA93-6D64-426F-991E-D1689B9359BF}" srcId="{4289E0CC-FF27-449D-AB59-205E1CBC4FFE}" destId="{725E6887-8477-4F87-8822-5FDEA5294872}" srcOrd="2" destOrd="0" parTransId="{029D1E8E-749D-4C11-844B-E64D9AA2491A}" sibTransId="{5BF68CDB-9062-455D-BA16-A3CF7E5BFEC1}"/>
    <dgm:cxn modelId="{6C15852C-AC49-42E6-8134-2B6E843086D6}" type="presOf" srcId="{AA6D761C-DFD6-4050-BB3D-2F2666B24BF3}" destId="{C36CAE59-4232-43D1-826B-20D4FF8098FE}" srcOrd="1" destOrd="0" presId="urn:microsoft.com/office/officeart/2005/8/layout/cycle2"/>
    <dgm:cxn modelId="{411DE49F-7733-4E51-84EC-7D755D37112C}" type="presOf" srcId="{5BF68CDB-9062-455D-BA16-A3CF7E5BFEC1}" destId="{85494778-ACD3-4F7D-A42F-57D932D3FF30}" srcOrd="0" destOrd="0" presId="urn:microsoft.com/office/officeart/2005/8/layout/cycle2"/>
    <dgm:cxn modelId="{3DE78623-ED86-4092-9F5D-D8AB66316931}" type="presOf" srcId="{7C80621E-94DF-4A0E-8039-CE4C55745E79}" destId="{B14A5283-933E-41AD-8ED4-1A042FCC9259}" srcOrd="0" destOrd="0" presId="urn:microsoft.com/office/officeart/2005/8/layout/cycle2"/>
    <dgm:cxn modelId="{1AF8A711-7966-4B03-8A65-B7B300B54508}" type="presOf" srcId="{8D849C6D-F7B8-40E2-9329-65B86B632357}" destId="{DD623B42-3481-4DCB-BF27-706B6BBC93C1}" srcOrd="1" destOrd="0" presId="urn:microsoft.com/office/officeart/2005/8/layout/cycle2"/>
    <dgm:cxn modelId="{3FC028C7-EA5C-4993-8741-E76F3FCA7DE2}" srcId="{4289E0CC-FF27-449D-AB59-205E1CBC4FFE}" destId="{7C80621E-94DF-4A0E-8039-CE4C55745E79}" srcOrd="5" destOrd="0" parTransId="{76B96318-AE78-4EFC-BCD8-74DC4933AFC9}" sibTransId="{DFA66E04-A4D7-4682-A3D3-4EDA1F868AAC}"/>
    <dgm:cxn modelId="{1018B760-5B54-4990-89D2-377C1C1FA141}" type="presOf" srcId="{AA6D761C-DFD6-4050-BB3D-2F2666B24BF3}" destId="{53C8BFDB-FA9D-4D96-AD05-CA92382F32F4}" srcOrd="0" destOrd="0" presId="urn:microsoft.com/office/officeart/2005/8/layout/cycle2"/>
    <dgm:cxn modelId="{D2421622-2D09-44AB-A0FF-FF1D247E41CE}" type="presParOf" srcId="{E00CE4B2-A05A-4DFA-AF6D-7675FA178811}" destId="{AFEB2C01-CAD3-4293-8CEC-8379109C76AB}" srcOrd="0" destOrd="0" presId="urn:microsoft.com/office/officeart/2005/8/layout/cycle2"/>
    <dgm:cxn modelId="{3472FD90-35CD-46FB-B92A-5A1CB6FD8896}" type="presParOf" srcId="{E00CE4B2-A05A-4DFA-AF6D-7675FA178811}" destId="{094F3D0A-DBEF-417C-9474-00CBBBDE6799}" srcOrd="1" destOrd="0" presId="urn:microsoft.com/office/officeart/2005/8/layout/cycle2"/>
    <dgm:cxn modelId="{038F6F32-03EA-40EC-A62A-A591A589126C}" type="presParOf" srcId="{094F3D0A-DBEF-417C-9474-00CBBBDE6799}" destId="{8803CB1E-1359-400A-B5B9-F780F569BE7D}" srcOrd="0" destOrd="0" presId="urn:microsoft.com/office/officeart/2005/8/layout/cycle2"/>
    <dgm:cxn modelId="{A4DCD4D7-A2E8-43A8-8400-096C1B774D59}" type="presParOf" srcId="{E00CE4B2-A05A-4DFA-AF6D-7675FA178811}" destId="{D895A7CE-E106-44E6-A3CF-E058DD0BBCFF}" srcOrd="2" destOrd="0" presId="urn:microsoft.com/office/officeart/2005/8/layout/cycle2"/>
    <dgm:cxn modelId="{D62F3572-CF9C-4EA8-BDAF-5E2F6D3B9428}" type="presParOf" srcId="{E00CE4B2-A05A-4DFA-AF6D-7675FA178811}" destId="{53C8BFDB-FA9D-4D96-AD05-CA92382F32F4}" srcOrd="3" destOrd="0" presId="urn:microsoft.com/office/officeart/2005/8/layout/cycle2"/>
    <dgm:cxn modelId="{D85A6B49-E391-477A-ADF6-94F69A22F63F}" type="presParOf" srcId="{53C8BFDB-FA9D-4D96-AD05-CA92382F32F4}" destId="{C36CAE59-4232-43D1-826B-20D4FF8098FE}" srcOrd="0" destOrd="0" presId="urn:microsoft.com/office/officeart/2005/8/layout/cycle2"/>
    <dgm:cxn modelId="{C2EE86B7-E7E7-489E-963D-909C9A4F50D5}" type="presParOf" srcId="{E00CE4B2-A05A-4DFA-AF6D-7675FA178811}" destId="{4FB4588F-7EC1-4A34-8BEF-7016F5C9AC4C}" srcOrd="4" destOrd="0" presId="urn:microsoft.com/office/officeart/2005/8/layout/cycle2"/>
    <dgm:cxn modelId="{AE4C205A-4E13-4C8C-BFFD-4332377E367F}" type="presParOf" srcId="{E00CE4B2-A05A-4DFA-AF6D-7675FA178811}" destId="{85494778-ACD3-4F7D-A42F-57D932D3FF30}" srcOrd="5" destOrd="0" presId="urn:microsoft.com/office/officeart/2005/8/layout/cycle2"/>
    <dgm:cxn modelId="{31ACB917-D868-4D1F-82AB-A948E0D1EBF7}" type="presParOf" srcId="{85494778-ACD3-4F7D-A42F-57D932D3FF30}" destId="{DD61FC04-F5F5-43EC-A2F6-B151ADB5E4FD}" srcOrd="0" destOrd="0" presId="urn:microsoft.com/office/officeart/2005/8/layout/cycle2"/>
    <dgm:cxn modelId="{55524C37-7489-4C07-98F9-856E7BA4D906}" type="presParOf" srcId="{E00CE4B2-A05A-4DFA-AF6D-7675FA178811}" destId="{9313BBBB-BD48-436A-BA9B-A4B9C55DB8F7}" srcOrd="6" destOrd="0" presId="urn:microsoft.com/office/officeart/2005/8/layout/cycle2"/>
    <dgm:cxn modelId="{F6C69451-1A44-4933-AF6C-ECE11965627B}" type="presParOf" srcId="{E00CE4B2-A05A-4DFA-AF6D-7675FA178811}" destId="{01AAF0DB-F387-4B7F-894F-A4D85694FD4E}" srcOrd="7" destOrd="0" presId="urn:microsoft.com/office/officeart/2005/8/layout/cycle2"/>
    <dgm:cxn modelId="{3946FF85-672D-440D-B5F6-16172E13A992}" type="presParOf" srcId="{01AAF0DB-F387-4B7F-894F-A4D85694FD4E}" destId="{EF3C2145-112C-4A45-87B4-5F138008A639}" srcOrd="0" destOrd="0" presId="urn:microsoft.com/office/officeart/2005/8/layout/cycle2"/>
    <dgm:cxn modelId="{643D7A43-0211-40A2-984A-E48B5234A394}" type="presParOf" srcId="{E00CE4B2-A05A-4DFA-AF6D-7675FA178811}" destId="{51CD3C9B-6AD5-4679-BEDB-30D3D0583A8D}" srcOrd="8" destOrd="0" presId="urn:microsoft.com/office/officeart/2005/8/layout/cycle2"/>
    <dgm:cxn modelId="{920ACF22-000D-4E8F-8EEB-27F447082648}" type="presParOf" srcId="{E00CE4B2-A05A-4DFA-AF6D-7675FA178811}" destId="{9AEB797E-B082-4966-AEA5-8954CF139048}" srcOrd="9" destOrd="0" presId="urn:microsoft.com/office/officeart/2005/8/layout/cycle2"/>
    <dgm:cxn modelId="{B9A3E00A-B2F7-4F3F-A6F8-E6224100BECF}" type="presParOf" srcId="{9AEB797E-B082-4966-AEA5-8954CF139048}" destId="{DD623B42-3481-4DCB-BF27-706B6BBC93C1}" srcOrd="0" destOrd="0" presId="urn:microsoft.com/office/officeart/2005/8/layout/cycle2"/>
    <dgm:cxn modelId="{8FFA5B38-231F-48E0-9166-CC5A77FF907C}" type="presParOf" srcId="{E00CE4B2-A05A-4DFA-AF6D-7675FA178811}" destId="{B14A5283-933E-41AD-8ED4-1A042FCC9259}" srcOrd="10" destOrd="0" presId="urn:microsoft.com/office/officeart/2005/8/layout/cycle2"/>
    <dgm:cxn modelId="{6873BA80-A23E-462E-9802-69094A0CF144}" type="presParOf" srcId="{E00CE4B2-A05A-4DFA-AF6D-7675FA178811}" destId="{656DE310-64F3-4F17-B49F-BC7BF0C53C33}" srcOrd="11" destOrd="0" presId="urn:microsoft.com/office/officeart/2005/8/layout/cycle2"/>
    <dgm:cxn modelId="{859ABC38-5099-4293-AE2B-9463531BC9CD}" type="presParOf" srcId="{656DE310-64F3-4F17-B49F-BC7BF0C53C33}" destId="{F449954C-6B5C-4376-ABFB-D62BFB787E94}"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289E0CC-FF27-449D-AB59-205E1CBC4FFE}"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ru-RU"/>
        </a:p>
      </dgm:t>
    </dgm:pt>
    <dgm:pt modelId="{A2CDAAB1-3463-4672-88D4-71E321A924E4}">
      <dgm:prSet phldrT="[Текст]"/>
      <dgm:spPr>
        <a:xfrm>
          <a:off x="2728498" y="813"/>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gm:spPr>
      <dgm:t>
        <a:bodyPr/>
        <a:lstStyle/>
        <a:p>
          <a:r>
            <a:rPr lang="ru-RU" dirty="0" smtClean="0">
              <a:solidFill>
                <a:sysClr val="window" lastClr="FFFFFF"/>
              </a:solidFill>
              <a:latin typeface="Calibri"/>
              <a:ea typeface="+mn-ea"/>
              <a:cs typeface="+mn-cs"/>
            </a:rPr>
            <a:t>Анкетирование</a:t>
          </a:r>
          <a:endParaRPr lang="ru-RU" dirty="0">
            <a:solidFill>
              <a:sysClr val="window" lastClr="FFFFFF"/>
            </a:solidFill>
            <a:latin typeface="Calibri"/>
            <a:ea typeface="+mn-ea"/>
            <a:cs typeface="+mn-cs"/>
          </a:endParaRPr>
        </a:p>
      </dgm:t>
    </dgm:pt>
    <dgm:pt modelId="{CD4563AB-FBB1-4EB0-8059-6EF877C4114F}" type="parTrans" cxnId="{755848F1-6590-427A-89D2-3B25B000FB5F}">
      <dgm:prSet/>
      <dgm:spPr/>
      <dgm:t>
        <a:bodyPr/>
        <a:lstStyle/>
        <a:p>
          <a:endParaRPr lang="ru-RU"/>
        </a:p>
      </dgm:t>
    </dgm:pt>
    <dgm:pt modelId="{BF9C95BF-4D6C-4A78-8A39-38894F32E841}" type="sibTrans" cxnId="{755848F1-6590-427A-89D2-3B25B000FB5F}">
      <dgm:prSet/>
      <dgm:spPr>
        <a:xfrm rot="1800000">
          <a:off x="3909141" y="822112"/>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endParaRPr lang="ru-RU">
            <a:solidFill>
              <a:sysClr val="window" lastClr="FFFFFF"/>
            </a:solidFill>
            <a:latin typeface="Calibri"/>
            <a:ea typeface="+mn-ea"/>
            <a:cs typeface="+mn-cs"/>
          </a:endParaRPr>
        </a:p>
      </dgm:t>
    </dgm:pt>
    <dgm:pt modelId="{88A8FBA0-5B20-4DBF-AD16-DBDEC63D4CEB}">
      <dgm:prSet phldrT="[Текст]"/>
      <dgm:spPr>
        <a:xfrm>
          <a:off x="4248872" y="878601"/>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gm:spPr>
      <dgm:t>
        <a:bodyPr/>
        <a:lstStyle/>
        <a:p>
          <a:r>
            <a:rPr lang="ru-RU" dirty="0" smtClean="0">
              <a:solidFill>
                <a:sysClr val="window" lastClr="FFFFFF"/>
              </a:solidFill>
              <a:latin typeface="Calibri"/>
              <a:ea typeface="+mn-ea"/>
              <a:cs typeface="+mn-cs"/>
            </a:rPr>
            <a:t>Открытые занятия</a:t>
          </a:r>
          <a:endParaRPr lang="ru-RU" dirty="0">
            <a:solidFill>
              <a:sysClr val="window" lastClr="FFFFFF"/>
            </a:solidFill>
            <a:latin typeface="Calibri"/>
            <a:ea typeface="+mn-ea"/>
            <a:cs typeface="+mn-cs"/>
          </a:endParaRPr>
        </a:p>
      </dgm:t>
    </dgm:pt>
    <dgm:pt modelId="{5A8D354C-C6D3-4EBE-8F2B-D2FE828F28C0}" type="parTrans" cxnId="{5F2975FD-58D0-4B53-8DF1-7AFFEF6DE3D8}">
      <dgm:prSet/>
      <dgm:spPr/>
      <dgm:t>
        <a:bodyPr/>
        <a:lstStyle/>
        <a:p>
          <a:endParaRPr lang="ru-RU"/>
        </a:p>
      </dgm:t>
    </dgm:pt>
    <dgm:pt modelId="{AA6D761C-DFD6-4050-BB3D-2F2666B24BF3}" type="sibTrans" cxnId="{5F2975FD-58D0-4B53-8DF1-7AFFEF6DE3D8}">
      <dgm:prSet/>
      <dgm:spPr>
        <a:xfrm rot="5400000">
          <a:off x="4676965" y="2134386"/>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endParaRPr lang="ru-RU">
            <a:solidFill>
              <a:sysClr val="window" lastClr="FFFFFF"/>
            </a:solidFill>
            <a:latin typeface="Calibri"/>
            <a:ea typeface="+mn-ea"/>
            <a:cs typeface="+mn-cs"/>
          </a:endParaRPr>
        </a:p>
      </dgm:t>
    </dgm:pt>
    <dgm:pt modelId="{725E6887-8477-4F87-8822-5FDEA5294872}">
      <dgm:prSet phldrT="[Текст]"/>
      <dgm:spPr>
        <a:xfrm>
          <a:off x="4248872" y="2634178"/>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gm:spPr>
      <dgm:t>
        <a:bodyPr/>
        <a:lstStyle/>
        <a:p>
          <a:r>
            <a:rPr lang="ru-RU" dirty="0" smtClean="0">
              <a:solidFill>
                <a:sysClr val="window" lastClr="FFFFFF"/>
              </a:solidFill>
              <a:latin typeface="Calibri"/>
              <a:ea typeface="+mn-ea"/>
              <a:cs typeface="+mn-cs"/>
            </a:rPr>
            <a:t>День открытых дверей</a:t>
          </a:r>
          <a:endParaRPr lang="ru-RU" dirty="0">
            <a:solidFill>
              <a:sysClr val="window" lastClr="FFFFFF"/>
            </a:solidFill>
            <a:latin typeface="Calibri"/>
            <a:ea typeface="+mn-ea"/>
            <a:cs typeface="+mn-cs"/>
          </a:endParaRPr>
        </a:p>
      </dgm:t>
    </dgm:pt>
    <dgm:pt modelId="{029D1E8E-749D-4C11-844B-E64D9AA2491A}" type="parTrans" cxnId="{CE91AA93-6D64-426F-991E-D1689B9359BF}">
      <dgm:prSet/>
      <dgm:spPr/>
      <dgm:t>
        <a:bodyPr/>
        <a:lstStyle/>
        <a:p>
          <a:endParaRPr lang="ru-RU"/>
        </a:p>
      </dgm:t>
    </dgm:pt>
    <dgm:pt modelId="{5BF68CDB-9062-455D-BA16-A3CF7E5BFEC1}" type="sibTrans" cxnId="{CE91AA93-6D64-426F-991E-D1689B9359BF}">
      <dgm:prSet/>
      <dgm:spPr>
        <a:xfrm rot="9000000">
          <a:off x="3924414" y="3455477"/>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endParaRPr lang="ru-RU">
            <a:solidFill>
              <a:sysClr val="window" lastClr="FFFFFF"/>
            </a:solidFill>
            <a:latin typeface="Calibri"/>
            <a:ea typeface="+mn-ea"/>
            <a:cs typeface="+mn-cs"/>
          </a:endParaRPr>
        </a:p>
      </dgm:t>
    </dgm:pt>
    <dgm:pt modelId="{D6B23231-F574-4DC8-A88E-40B7D1DA20EB}">
      <dgm:prSet phldrT="[Текст]"/>
      <dgm:spPr>
        <a:xfrm>
          <a:off x="2728498" y="3511967"/>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gm:spPr>
      <dgm:t>
        <a:bodyPr/>
        <a:lstStyle/>
        <a:p>
          <a:r>
            <a:rPr lang="ru-RU" dirty="0" smtClean="0">
              <a:solidFill>
                <a:sysClr val="window" lastClr="FFFFFF"/>
              </a:solidFill>
              <a:latin typeface="Calibri"/>
              <a:ea typeface="+mn-ea"/>
              <a:cs typeface="+mn-cs"/>
            </a:rPr>
            <a:t>Консультации</a:t>
          </a:r>
          <a:endParaRPr lang="ru-RU" dirty="0">
            <a:solidFill>
              <a:sysClr val="window" lastClr="FFFFFF"/>
            </a:solidFill>
            <a:latin typeface="Calibri"/>
            <a:ea typeface="+mn-ea"/>
            <a:cs typeface="+mn-cs"/>
          </a:endParaRPr>
        </a:p>
      </dgm:t>
    </dgm:pt>
    <dgm:pt modelId="{EABE377F-6E38-4B40-A059-FB604079F0B0}" type="parTrans" cxnId="{EF87E3CD-30A3-43B0-A827-B8AFE3833EC8}">
      <dgm:prSet/>
      <dgm:spPr/>
      <dgm:t>
        <a:bodyPr/>
        <a:lstStyle/>
        <a:p>
          <a:endParaRPr lang="ru-RU"/>
        </a:p>
      </dgm:t>
    </dgm:pt>
    <dgm:pt modelId="{43010C45-7D5A-4327-9595-7FD6BE8293D3}" type="sibTrans" cxnId="{EF87E3CD-30A3-43B0-A827-B8AFE3833EC8}">
      <dgm:prSet/>
      <dgm:spPr>
        <a:xfrm rot="12600000">
          <a:off x="2404040" y="3464295"/>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endParaRPr lang="ru-RU">
            <a:solidFill>
              <a:sysClr val="window" lastClr="FFFFFF"/>
            </a:solidFill>
            <a:latin typeface="Calibri"/>
            <a:ea typeface="+mn-ea"/>
            <a:cs typeface="+mn-cs"/>
          </a:endParaRPr>
        </a:p>
      </dgm:t>
    </dgm:pt>
    <dgm:pt modelId="{094D1C32-3EC5-4F4E-A2CE-00906F7A3210}">
      <dgm:prSet phldrT="[Текст]"/>
      <dgm:spPr>
        <a:xfrm>
          <a:off x="1208124" y="2634178"/>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gm:spPr>
      <dgm:t>
        <a:bodyPr/>
        <a:lstStyle/>
        <a:p>
          <a:r>
            <a:rPr lang="ru-RU" dirty="0" smtClean="0">
              <a:solidFill>
                <a:sysClr val="window" lastClr="FFFFFF"/>
              </a:solidFill>
              <a:latin typeface="Calibri"/>
              <a:ea typeface="+mn-ea"/>
              <a:cs typeface="+mn-cs"/>
            </a:rPr>
            <a:t>Беседы</a:t>
          </a:r>
          <a:endParaRPr lang="ru-RU" dirty="0">
            <a:solidFill>
              <a:sysClr val="window" lastClr="FFFFFF"/>
            </a:solidFill>
            <a:latin typeface="Calibri"/>
            <a:ea typeface="+mn-ea"/>
            <a:cs typeface="+mn-cs"/>
          </a:endParaRPr>
        </a:p>
      </dgm:t>
    </dgm:pt>
    <dgm:pt modelId="{392D9CD4-2896-4C31-BFA3-2D0FF2D37472}" type="parTrans" cxnId="{34C41F0C-E7AB-4B15-A8CB-DAAB3DF3D751}">
      <dgm:prSet/>
      <dgm:spPr/>
      <dgm:t>
        <a:bodyPr/>
        <a:lstStyle/>
        <a:p>
          <a:endParaRPr lang="ru-RU"/>
        </a:p>
      </dgm:t>
    </dgm:pt>
    <dgm:pt modelId="{8D849C6D-F7B8-40E2-9329-65B86B632357}" type="sibTrans" cxnId="{34C41F0C-E7AB-4B15-A8CB-DAAB3DF3D751}">
      <dgm:prSet/>
      <dgm:spPr>
        <a:xfrm rot="16200000">
          <a:off x="1636216" y="2152021"/>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endParaRPr lang="ru-RU">
            <a:solidFill>
              <a:sysClr val="window" lastClr="FFFFFF"/>
            </a:solidFill>
            <a:latin typeface="Calibri"/>
            <a:ea typeface="+mn-ea"/>
            <a:cs typeface="+mn-cs"/>
          </a:endParaRPr>
        </a:p>
      </dgm:t>
    </dgm:pt>
    <dgm:pt modelId="{7C80621E-94DF-4A0E-8039-CE4C55745E79}">
      <dgm:prSet phldrT="[Текст]"/>
      <dgm:spPr>
        <a:xfrm>
          <a:off x="1208124" y="878601"/>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gm:spPr>
      <dgm:t>
        <a:bodyPr/>
        <a:lstStyle/>
        <a:p>
          <a:r>
            <a:rPr lang="ru-RU" dirty="0" smtClean="0">
              <a:solidFill>
                <a:sysClr val="window" lastClr="FFFFFF"/>
              </a:solidFill>
              <a:latin typeface="Calibri"/>
              <a:ea typeface="+mn-ea"/>
              <a:cs typeface="+mn-cs"/>
            </a:rPr>
            <a:t>Наглядно-текстовая информация</a:t>
          </a:r>
          <a:endParaRPr lang="ru-RU" dirty="0">
            <a:solidFill>
              <a:sysClr val="window" lastClr="FFFFFF"/>
            </a:solidFill>
            <a:latin typeface="Calibri"/>
            <a:ea typeface="+mn-ea"/>
            <a:cs typeface="+mn-cs"/>
          </a:endParaRPr>
        </a:p>
      </dgm:t>
    </dgm:pt>
    <dgm:pt modelId="{76B96318-AE78-4EFC-BCD8-74DC4933AFC9}" type="parTrans" cxnId="{3FC028C7-EA5C-4993-8741-E76F3FCA7DE2}">
      <dgm:prSet/>
      <dgm:spPr/>
      <dgm:t>
        <a:bodyPr/>
        <a:lstStyle/>
        <a:p>
          <a:endParaRPr lang="ru-RU"/>
        </a:p>
      </dgm:t>
    </dgm:pt>
    <dgm:pt modelId="{DFA66E04-A4D7-4682-A3D3-4EDA1F868AAC}" type="sibTrans" cxnId="{3FC028C7-EA5C-4993-8741-E76F3FCA7DE2}">
      <dgm:prSet/>
      <dgm:spPr>
        <a:xfrm rot="19800000">
          <a:off x="2388767" y="830930"/>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endParaRPr lang="ru-RU">
            <a:solidFill>
              <a:sysClr val="window" lastClr="FFFFFF"/>
            </a:solidFill>
            <a:latin typeface="Calibri"/>
            <a:ea typeface="+mn-ea"/>
            <a:cs typeface="+mn-cs"/>
          </a:endParaRPr>
        </a:p>
      </dgm:t>
    </dgm:pt>
    <dgm:pt modelId="{E00CE4B2-A05A-4DFA-AF6D-7675FA178811}" type="pres">
      <dgm:prSet presAssocID="{4289E0CC-FF27-449D-AB59-205E1CBC4FFE}" presName="cycle" presStyleCnt="0">
        <dgm:presLayoutVars>
          <dgm:dir/>
          <dgm:resizeHandles val="exact"/>
        </dgm:presLayoutVars>
      </dgm:prSet>
      <dgm:spPr/>
      <dgm:t>
        <a:bodyPr/>
        <a:lstStyle/>
        <a:p>
          <a:endParaRPr lang="ru-RU"/>
        </a:p>
      </dgm:t>
    </dgm:pt>
    <dgm:pt modelId="{AFEB2C01-CAD3-4293-8CEC-8379109C76AB}" type="pres">
      <dgm:prSet presAssocID="{A2CDAAB1-3463-4672-88D4-71E321A924E4}" presName="node" presStyleLbl="node1" presStyleIdx="0" presStyleCnt="6">
        <dgm:presLayoutVars>
          <dgm:bulletEnabled val="1"/>
        </dgm:presLayoutVars>
      </dgm:prSet>
      <dgm:spPr/>
      <dgm:t>
        <a:bodyPr/>
        <a:lstStyle/>
        <a:p>
          <a:endParaRPr lang="ru-RU"/>
        </a:p>
      </dgm:t>
    </dgm:pt>
    <dgm:pt modelId="{094F3D0A-DBEF-417C-9474-00CBBBDE6799}" type="pres">
      <dgm:prSet presAssocID="{BF9C95BF-4D6C-4A78-8A39-38894F32E841}" presName="sibTrans" presStyleLbl="sibTrans2D1" presStyleIdx="0" presStyleCnt="6"/>
      <dgm:spPr/>
      <dgm:t>
        <a:bodyPr/>
        <a:lstStyle/>
        <a:p>
          <a:endParaRPr lang="ru-RU"/>
        </a:p>
      </dgm:t>
    </dgm:pt>
    <dgm:pt modelId="{8803CB1E-1359-400A-B5B9-F780F569BE7D}" type="pres">
      <dgm:prSet presAssocID="{BF9C95BF-4D6C-4A78-8A39-38894F32E841}" presName="connectorText" presStyleLbl="sibTrans2D1" presStyleIdx="0" presStyleCnt="6"/>
      <dgm:spPr/>
      <dgm:t>
        <a:bodyPr/>
        <a:lstStyle/>
        <a:p>
          <a:endParaRPr lang="ru-RU"/>
        </a:p>
      </dgm:t>
    </dgm:pt>
    <dgm:pt modelId="{D895A7CE-E106-44E6-A3CF-E058DD0BBCFF}" type="pres">
      <dgm:prSet presAssocID="{88A8FBA0-5B20-4DBF-AD16-DBDEC63D4CEB}" presName="node" presStyleLbl="node1" presStyleIdx="1" presStyleCnt="6">
        <dgm:presLayoutVars>
          <dgm:bulletEnabled val="1"/>
        </dgm:presLayoutVars>
      </dgm:prSet>
      <dgm:spPr/>
      <dgm:t>
        <a:bodyPr/>
        <a:lstStyle/>
        <a:p>
          <a:endParaRPr lang="ru-RU"/>
        </a:p>
      </dgm:t>
    </dgm:pt>
    <dgm:pt modelId="{53C8BFDB-FA9D-4D96-AD05-CA92382F32F4}" type="pres">
      <dgm:prSet presAssocID="{AA6D761C-DFD6-4050-BB3D-2F2666B24BF3}" presName="sibTrans" presStyleLbl="sibTrans2D1" presStyleIdx="1" presStyleCnt="6"/>
      <dgm:spPr/>
      <dgm:t>
        <a:bodyPr/>
        <a:lstStyle/>
        <a:p>
          <a:endParaRPr lang="ru-RU"/>
        </a:p>
      </dgm:t>
    </dgm:pt>
    <dgm:pt modelId="{C36CAE59-4232-43D1-826B-20D4FF8098FE}" type="pres">
      <dgm:prSet presAssocID="{AA6D761C-DFD6-4050-BB3D-2F2666B24BF3}" presName="connectorText" presStyleLbl="sibTrans2D1" presStyleIdx="1" presStyleCnt="6"/>
      <dgm:spPr/>
      <dgm:t>
        <a:bodyPr/>
        <a:lstStyle/>
        <a:p>
          <a:endParaRPr lang="ru-RU"/>
        </a:p>
      </dgm:t>
    </dgm:pt>
    <dgm:pt modelId="{4FB4588F-7EC1-4A34-8BEF-7016F5C9AC4C}" type="pres">
      <dgm:prSet presAssocID="{725E6887-8477-4F87-8822-5FDEA5294872}" presName="node" presStyleLbl="node1" presStyleIdx="2" presStyleCnt="6">
        <dgm:presLayoutVars>
          <dgm:bulletEnabled val="1"/>
        </dgm:presLayoutVars>
      </dgm:prSet>
      <dgm:spPr/>
      <dgm:t>
        <a:bodyPr/>
        <a:lstStyle/>
        <a:p>
          <a:endParaRPr lang="ru-RU"/>
        </a:p>
      </dgm:t>
    </dgm:pt>
    <dgm:pt modelId="{85494778-ACD3-4F7D-A42F-57D932D3FF30}" type="pres">
      <dgm:prSet presAssocID="{5BF68CDB-9062-455D-BA16-A3CF7E5BFEC1}" presName="sibTrans" presStyleLbl="sibTrans2D1" presStyleIdx="2" presStyleCnt="6"/>
      <dgm:spPr/>
      <dgm:t>
        <a:bodyPr/>
        <a:lstStyle/>
        <a:p>
          <a:endParaRPr lang="ru-RU"/>
        </a:p>
      </dgm:t>
    </dgm:pt>
    <dgm:pt modelId="{DD61FC04-F5F5-43EC-A2F6-B151ADB5E4FD}" type="pres">
      <dgm:prSet presAssocID="{5BF68CDB-9062-455D-BA16-A3CF7E5BFEC1}" presName="connectorText" presStyleLbl="sibTrans2D1" presStyleIdx="2" presStyleCnt="6"/>
      <dgm:spPr/>
      <dgm:t>
        <a:bodyPr/>
        <a:lstStyle/>
        <a:p>
          <a:endParaRPr lang="ru-RU"/>
        </a:p>
      </dgm:t>
    </dgm:pt>
    <dgm:pt modelId="{9313BBBB-BD48-436A-BA9B-A4B9C55DB8F7}" type="pres">
      <dgm:prSet presAssocID="{D6B23231-F574-4DC8-A88E-40B7D1DA20EB}" presName="node" presStyleLbl="node1" presStyleIdx="3" presStyleCnt="6">
        <dgm:presLayoutVars>
          <dgm:bulletEnabled val="1"/>
        </dgm:presLayoutVars>
      </dgm:prSet>
      <dgm:spPr/>
      <dgm:t>
        <a:bodyPr/>
        <a:lstStyle/>
        <a:p>
          <a:endParaRPr lang="ru-RU"/>
        </a:p>
      </dgm:t>
    </dgm:pt>
    <dgm:pt modelId="{01AAF0DB-F387-4B7F-894F-A4D85694FD4E}" type="pres">
      <dgm:prSet presAssocID="{43010C45-7D5A-4327-9595-7FD6BE8293D3}" presName="sibTrans" presStyleLbl="sibTrans2D1" presStyleIdx="3" presStyleCnt="6"/>
      <dgm:spPr/>
      <dgm:t>
        <a:bodyPr/>
        <a:lstStyle/>
        <a:p>
          <a:endParaRPr lang="ru-RU"/>
        </a:p>
      </dgm:t>
    </dgm:pt>
    <dgm:pt modelId="{EF3C2145-112C-4A45-87B4-5F138008A639}" type="pres">
      <dgm:prSet presAssocID="{43010C45-7D5A-4327-9595-7FD6BE8293D3}" presName="connectorText" presStyleLbl="sibTrans2D1" presStyleIdx="3" presStyleCnt="6"/>
      <dgm:spPr/>
      <dgm:t>
        <a:bodyPr/>
        <a:lstStyle/>
        <a:p>
          <a:endParaRPr lang="ru-RU"/>
        </a:p>
      </dgm:t>
    </dgm:pt>
    <dgm:pt modelId="{51CD3C9B-6AD5-4679-BEDB-30D3D0583A8D}" type="pres">
      <dgm:prSet presAssocID="{094D1C32-3EC5-4F4E-A2CE-00906F7A3210}" presName="node" presStyleLbl="node1" presStyleIdx="4" presStyleCnt="6">
        <dgm:presLayoutVars>
          <dgm:bulletEnabled val="1"/>
        </dgm:presLayoutVars>
      </dgm:prSet>
      <dgm:spPr/>
      <dgm:t>
        <a:bodyPr/>
        <a:lstStyle/>
        <a:p>
          <a:endParaRPr lang="ru-RU"/>
        </a:p>
      </dgm:t>
    </dgm:pt>
    <dgm:pt modelId="{9AEB797E-B082-4966-AEA5-8954CF139048}" type="pres">
      <dgm:prSet presAssocID="{8D849C6D-F7B8-40E2-9329-65B86B632357}" presName="sibTrans" presStyleLbl="sibTrans2D1" presStyleIdx="4" presStyleCnt="6"/>
      <dgm:spPr/>
      <dgm:t>
        <a:bodyPr/>
        <a:lstStyle/>
        <a:p>
          <a:endParaRPr lang="ru-RU"/>
        </a:p>
      </dgm:t>
    </dgm:pt>
    <dgm:pt modelId="{DD623B42-3481-4DCB-BF27-706B6BBC93C1}" type="pres">
      <dgm:prSet presAssocID="{8D849C6D-F7B8-40E2-9329-65B86B632357}" presName="connectorText" presStyleLbl="sibTrans2D1" presStyleIdx="4" presStyleCnt="6"/>
      <dgm:spPr/>
      <dgm:t>
        <a:bodyPr/>
        <a:lstStyle/>
        <a:p>
          <a:endParaRPr lang="ru-RU"/>
        </a:p>
      </dgm:t>
    </dgm:pt>
    <dgm:pt modelId="{B14A5283-933E-41AD-8ED4-1A042FCC9259}" type="pres">
      <dgm:prSet presAssocID="{7C80621E-94DF-4A0E-8039-CE4C55745E79}" presName="node" presStyleLbl="node1" presStyleIdx="5" presStyleCnt="6">
        <dgm:presLayoutVars>
          <dgm:bulletEnabled val="1"/>
        </dgm:presLayoutVars>
      </dgm:prSet>
      <dgm:spPr/>
      <dgm:t>
        <a:bodyPr/>
        <a:lstStyle/>
        <a:p>
          <a:endParaRPr lang="ru-RU"/>
        </a:p>
      </dgm:t>
    </dgm:pt>
    <dgm:pt modelId="{656DE310-64F3-4F17-B49F-BC7BF0C53C33}" type="pres">
      <dgm:prSet presAssocID="{DFA66E04-A4D7-4682-A3D3-4EDA1F868AAC}" presName="sibTrans" presStyleLbl="sibTrans2D1" presStyleIdx="5" presStyleCnt="6"/>
      <dgm:spPr/>
      <dgm:t>
        <a:bodyPr/>
        <a:lstStyle/>
        <a:p>
          <a:endParaRPr lang="ru-RU"/>
        </a:p>
      </dgm:t>
    </dgm:pt>
    <dgm:pt modelId="{F449954C-6B5C-4376-ABFB-D62BFB787E94}" type="pres">
      <dgm:prSet presAssocID="{DFA66E04-A4D7-4682-A3D3-4EDA1F868AAC}" presName="connectorText" presStyleLbl="sibTrans2D1" presStyleIdx="5" presStyleCnt="6"/>
      <dgm:spPr/>
      <dgm:t>
        <a:bodyPr/>
        <a:lstStyle/>
        <a:p>
          <a:endParaRPr lang="ru-RU"/>
        </a:p>
      </dgm:t>
    </dgm:pt>
  </dgm:ptLst>
  <dgm:cxnLst>
    <dgm:cxn modelId="{CD8D0638-0E48-401A-B700-C93927776DD7}" type="presOf" srcId="{D6B23231-F574-4DC8-A88E-40B7D1DA20EB}" destId="{9313BBBB-BD48-436A-BA9B-A4B9C55DB8F7}" srcOrd="0" destOrd="0" presId="urn:microsoft.com/office/officeart/2005/8/layout/cycle2"/>
    <dgm:cxn modelId="{FFD9CD52-F9E8-4C6C-8850-229DAB50E386}" type="presOf" srcId="{DFA66E04-A4D7-4682-A3D3-4EDA1F868AAC}" destId="{656DE310-64F3-4F17-B49F-BC7BF0C53C33}" srcOrd="0" destOrd="0" presId="urn:microsoft.com/office/officeart/2005/8/layout/cycle2"/>
    <dgm:cxn modelId="{7BE12624-92C9-4646-B2C5-9A8A2C046303}" type="presOf" srcId="{43010C45-7D5A-4327-9595-7FD6BE8293D3}" destId="{EF3C2145-112C-4A45-87B4-5F138008A639}" srcOrd="1" destOrd="0" presId="urn:microsoft.com/office/officeart/2005/8/layout/cycle2"/>
    <dgm:cxn modelId="{E344718E-4AE0-48B8-A64F-CB2E909D9302}" type="presOf" srcId="{BF9C95BF-4D6C-4A78-8A39-38894F32E841}" destId="{8803CB1E-1359-400A-B5B9-F780F569BE7D}" srcOrd="1" destOrd="0" presId="urn:microsoft.com/office/officeart/2005/8/layout/cycle2"/>
    <dgm:cxn modelId="{8DDA54DA-A2E2-4BE6-82AE-E95B76B1ABD5}" type="presOf" srcId="{725E6887-8477-4F87-8822-5FDEA5294872}" destId="{4FB4588F-7EC1-4A34-8BEF-7016F5C9AC4C}" srcOrd="0" destOrd="0" presId="urn:microsoft.com/office/officeart/2005/8/layout/cycle2"/>
    <dgm:cxn modelId="{B191D418-B5EB-472F-85A1-9D3765EF7DFA}" type="presOf" srcId="{BF9C95BF-4D6C-4A78-8A39-38894F32E841}" destId="{094F3D0A-DBEF-417C-9474-00CBBBDE6799}" srcOrd="0" destOrd="0" presId="urn:microsoft.com/office/officeart/2005/8/layout/cycle2"/>
    <dgm:cxn modelId="{EF87E3CD-30A3-43B0-A827-B8AFE3833EC8}" srcId="{4289E0CC-FF27-449D-AB59-205E1CBC4FFE}" destId="{D6B23231-F574-4DC8-A88E-40B7D1DA20EB}" srcOrd="3" destOrd="0" parTransId="{EABE377F-6E38-4B40-A059-FB604079F0B0}" sibTransId="{43010C45-7D5A-4327-9595-7FD6BE8293D3}"/>
    <dgm:cxn modelId="{FC1D5F7E-6F6C-4EA7-8C9C-9C8243318646}" type="presOf" srcId="{DFA66E04-A4D7-4682-A3D3-4EDA1F868AAC}" destId="{F449954C-6B5C-4376-ABFB-D62BFB787E94}" srcOrd="1" destOrd="0" presId="urn:microsoft.com/office/officeart/2005/8/layout/cycle2"/>
    <dgm:cxn modelId="{34C41F0C-E7AB-4B15-A8CB-DAAB3DF3D751}" srcId="{4289E0CC-FF27-449D-AB59-205E1CBC4FFE}" destId="{094D1C32-3EC5-4F4E-A2CE-00906F7A3210}" srcOrd="4" destOrd="0" parTransId="{392D9CD4-2896-4C31-BFA3-2D0FF2D37472}" sibTransId="{8D849C6D-F7B8-40E2-9329-65B86B632357}"/>
    <dgm:cxn modelId="{F3A65939-A143-45F9-8C5D-5623E4634E6A}" type="presOf" srcId="{88A8FBA0-5B20-4DBF-AD16-DBDEC63D4CEB}" destId="{D895A7CE-E106-44E6-A3CF-E058DD0BBCFF}" srcOrd="0" destOrd="0" presId="urn:microsoft.com/office/officeart/2005/8/layout/cycle2"/>
    <dgm:cxn modelId="{16F37590-AD99-4792-9CE5-50570B7708AD}" type="presOf" srcId="{A2CDAAB1-3463-4672-88D4-71E321A924E4}" destId="{AFEB2C01-CAD3-4293-8CEC-8379109C76AB}" srcOrd="0" destOrd="0" presId="urn:microsoft.com/office/officeart/2005/8/layout/cycle2"/>
    <dgm:cxn modelId="{3816D421-3ACB-4FE2-899C-1A246641FA6B}" type="presOf" srcId="{094D1C32-3EC5-4F4E-A2CE-00906F7A3210}" destId="{51CD3C9B-6AD5-4679-BEDB-30D3D0583A8D}" srcOrd="0" destOrd="0" presId="urn:microsoft.com/office/officeart/2005/8/layout/cycle2"/>
    <dgm:cxn modelId="{7B084E3A-3E37-488A-A912-5C05A8EFDAD5}" type="presOf" srcId="{4289E0CC-FF27-449D-AB59-205E1CBC4FFE}" destId="{E00CE4B2-A05A-4DFA-AF6D-7675FA178811}" srcOrd="0" destOrd="0" presId="urn:microsoft.com/office/officeart/2005/8/layout/cycle2"/>
    <dgm:cxn modelId="{5F2975FD-58D0-4B53-8DF1-7AFFEF6DE3D8}" srcId="{4289E0CC-FF27-449D-AB59-205E1CBC4FFE}" destId="{88A8FBA0-5B20-4DBF-AD16-DBDEC63D4CEB}" srcOrd="1" destOrd="0" parTransId="{5A8D354C-C6D3-4EBE-8F2B-D2FE828F28C0}" sibTransId="{AA6D761C-DFD6-4050-BB3D-2F2666B24BF3}"/>
    <dgm:cxn modelId="{F3FBCDD8-1C34-4665-8B83-C077432F6F75}" type="presOf" srcId="{43010C45-7D5A-4327-9595-7FD6BE8293D3}" destId="{01AAF0DB-F387-4B7F-894F-A4D85694FD4E}" srcOrd="0" destOrd="0" presId="urn:microsoft.com/office/officeart/2005/8/layout/cycle2"/>
    <dgm:cxn modelId="{DDB8ED48-4309-4AB7-B875-EB0D9F57C9DB}" type="presOf" srcId="{5BF68CDB-9062-455D-BA16-A3CF7E5BFEC1}" destId="{DD61FC04-F5F5-43EC-A2F6-B151ADB5E4FD}" srcOrd="1" destOrd="0" presId="urn:microsoft.com/office/officeart/2005/8/layout/cycle2"/>
    <dgm:cxn modelId="{85065A58-609F-48FD-8504-AD347A252152}" type="presOf" srcId="{8D849C6D-F7B8-40E2-9329-65B86B632357}" destId="{9AEB797E-B082-4966-AEA5-8954CF139048}" srcOrd="0" destOrd="0" presId="urn:microsoft.com/office/officeart/2005/8/layout/cycle2"/>
    <dgm:cxn modelId="{CE91AA93-6D64-426F-991E-D1689B9359BF}" srcId="{4289E0CC-FF27-449D-AB59-205E1CBC4FFE}" destId="{725E6887-8477-4F87-8822-5FDEA5294872}" srcOrd="2" destOrd="0" parTransId="{029D1E8E-749D-4C11-844B-E64D9AA2491A}" sibTransId="{5BF68CDB-9062-455D-BA16-A3CF7E5BFEC1}"/>
    <dgm:cxn modelId="{755848F1-6590-427A-89D2-3B25B000FB5F}" srcId="{4289E0CC-FF27-449D-AB59-205E1CBC4FFE}" destId="{A2CDAAB1-3463-4672-88D4-71E321A924E4}" srcOrd="0" destOrd="0" parTransId="{CD4563AB-FBB1-4EB0-8059-6EF877C4114F}" sibTransId="{BF9C95BF-4D6C-4A78-8A39-38894F32E841}"/>
    <dgm:cxn modelId="{6C15852C-AC49-42E6-8134-2B6E843086D6}" type="presOf" srcId="{AA6D761C-DFD6-4050-BB3D-2F2666B24BF3}" destId="{C36CAE59-4232-43D1-826B-20D4FF8098FE}" srcOrd="1" destOrd="0" presId="urn:microsoft.com/office/officeart/2005/8/layout/cycle2"/>
    <dgm:cxn modelId="{411DE49F-7733-4E51-84EC-7D755D37112C}" type="presOf" srcId="{5BF68CDB-9062-455D-BA16-A3CF7E5BFEC1}" destId="{85494778-ACD3-4F7D-A42F-57D932D3FF30}" srcOrd="0" destOrd="0" presId="urn:microsoft.com/office/officeart/2005/8/layout/cycle2"/>
    <dgm:cxn modelId="{3DE78623-ED86-4092-9F5D-D8AB66316931}" type="presOf" srcId="{7C80621E-94DF-4A0E-8039-CE4C55745E79}" destId="{B14A5283-933E-41AD-8ED4-1A042FCC9259}" srcOrd="0" destOrd="0" presId="urn:microsoft.com/office/officeart/2005/8/layout/cycle2"/>
    <dgm:cxn modelId="{1AF8A711-7966-4B03-8A65-B7B300B54508}" type="presOf" srcId="{8D849C6D-F7B8-40E2-9329-65B86B632357}" destId="{DD623B42-3481-4DCB-BF27-706B6BBC93C1}" srcOrd="1" destOrd="0" presId="urn:microsoft.com/office/officeart/2005/8/layout/cycle2"/>
    <dgm:cxn modelId="{3FC028C7-EA5C-4993-8741-E76F3FCA7DE2}" srcId="{4289E0CC-FF27-449D-AB59-205E1CBC4FFE}" destId="{7C80621E-94DF-4A0E-8039-CE4C55745E79}" srcOrd="5" destOrd="0" parTransId="{76B96318-AE78-4EFC-BCD8-74DC4933AFC9}" sibTransId="{DFA66E04-A4D7-4682-A3D3-4EDA1F868AAC}"/>
    <dgm:cxn modelId="{1018B760-5B54-4990-89D2-377C1C1FA141}" type="presOf" srcId="{AA6D761C-DFD6-4050-BB3D-2F2666B24BF3}" destId="{53C8BFDB-FA9D-4D96-AD05-CA92382F32F4}" srcOrd="0" destOrd="0" presId="urn:microsoft.com/office/officeart/2005/8/layout/cycle2"/>
    <dgm:cxn modelId="{D2421622-2D09-44AB-A0FF-FF1D247E41CE}" type="presParOf" srcId="{E00CE4B2-A05A-4DFA-AF6D-7675FA178811}" destId="{AFEB2C01-CAD3-4293-8CEC-8379109C76AB}" srcOrd="0" destOrd="0" presId="urn:microsoft.com/office/officeart/2005/8/layout/cycle2"/>
    <dgm:cxn modelId="{3472FD90-35CD-46FB-B92A-5A1CB6FD8896}" type="presParOf" srcId="{E00CE4B2-A05A-4DFA-AF6D-7675FA178811}" destId="{094F3D0A-DBEF-417C-9474-00CBBBDE6799}" srcOrd="1" destOrd="0" presId="urn:microsoft.com/office/officeart/2005/8/layout/cycle2"/>
    <dgm:cxn modelId="{038F6F32-03EA-40EC-A62A-A591A589126C}" type="presParOf" srcId="{094F3D0A-DBEF-417C-9474-00CBBBDE6799}" destId="{8803CB1E-1359-400A-B5B9-F780F569BE7D}" srcOrd="0" destOrd="0" presId="urn:microsoft.com/office/officeart/2005/8/layout/cycle2"/>
    <dgm:cxn modelId="{A4DCD4D7-A2E8-43A8-8400-096C1B774D59}" type="presParOf" srcId="{E00CE4B2-A05A-4DFA-AF6D-7675FA178811}" destId="{D895A7CE-E106-44E6-A3CF-E058DD0BBCFF}" srcOrd="2" destOrd="0" presId="urn:microsoft.com/office/officeart/2005/8/layout/cycle2"/>
    <dgm:cxn modelId="{D62F3572-CF9C-4EA8-BDAF-5E2F6D3B9428}" type="presParOf" srcId="{E00CE4B2-A05A-4DFA-AF6D-7675FA178811}" destId="{53C8BFDB-FA9D-4D96-AD05-CA92382F32F4}" srcOrd="3" destOrd="0" presId="urn:microsoft.com/office/officeart/2005/8/layout/cycle2"/>
    <dgm:cxn modelId="{D85A6B49-E391-477A-ADF6-94F69A22F63F}" type="presParOf" srcId="{53C8BFDB-FA9D-4D96-AD05-CA92382F32F4}" destId="{C36CAE59-4232-43D1-826B-20D4FF8098FE}" srcOrd="0" destOrd="0" presId="urn:microsoft.com/office/officeart/2005/8/layout/cycle2"/>
    <dgm:cxn modelId="{C2EE86B7-E7E7-489E-963D-909C9A4F50D5}" type="presParOf" srcId="{E00CE4B2-A05A-4DFA-AF6D-7675FA178811}" destId="{4FB4588F-7EC1-4A34-8BEF-7016F5C9AC4C}" srcOrd="4" destOrd="0" presId="urn:microsoft.com/office/officeart/2005/8/layout/cycle2"/>
    <dgm:cxn modelId="{AE4C205A-4E13-4C8C-BFFD-4332377E367F}" type="presParOf" srcId="{E00CE4B2-A05A-4DFA-AF6D-7675FA178811}" destId="{85494778-ACD3-4F7D-A42F-57D932D3FF30}" srcOrd="5" destOrd="0" presId="urn:microsoft.com/office/officeart/2005/8/layout/cycle2"/>
    <dgm:cxn modelId="{31ACB917-D868-4D1F-82AB-A948E0D1EBF7}" type="presParOf" srcId="{85494778-ACD3-4F7D-A42F-57D932D3FF30}" destId="{DD61FC04-F5F5-43EC-A2F6-B151ADB5E4FD}" srcOrd="0" destOrd="0" presId="urn:microsoft.com/office/officeart/2005/8/layout/cycle2"/>
    <dgm:cxn modelId="{55524C37-7489-4C07-98F9-856E7BA4D906}" type="presParOf" srcId="{E00CE4B2-A05A-4DFA-AF6D-7675FA178811}" destId="{9313BBBB-BD48-436A-BA9B-A4B9C55DB8F7}" srcOrd="6" destOrd="0" presId="urn:microsoft.com/office/officeart/2005/8/layout/cycle2"/>
    <dgm:cxn modelId="{F6C69451-1A44-4933-AF6C-ECE11965627B}" type="presParOf" srcId="{E00CE4B2-A05A-4DFA-AF6D-7675FA178811}" destId="{01AAF0DB-F387-4B7F-894F-A4D85694FD4E}" srcOrd="7" destOrd="0" presId="urn:microsoft.com/office/officeart/2005/8/layout/cycle2"/>
    <dgm:cxn modelId="{3946FF85-672D-440D-B5F6-16172E13A992}" type="presParOf" srcId="{01AAF0DB-F387-4B7F-894F-A4D85694FD4E}" destId="{EF3C2145-112C-4A45-87B4-5F138008A639}" srcOrd="0" destOrd="0" presId="urn:microsoft.com/office/officeart/2005/8/layout/cycle2"/>
    <dgm:cxn modelId="{643D7A43-0211-40A2-984A-E48B5234A394}" type="presParOf" srcId="{E00CE4B2-A05A-4DFA-AF6D-7675FA178811}" destId="{51CD3C9B-6AD5-4679-BEDB-30D3D0583A8D}" srcOrd="8" destOrd="0" presId="urn:microsoft.com/office/officeart/2005/8/layout/cycle2"/>
    <dgm:cxn modelId="{920ACF22-000D-4E8F-8EEB-27F447082648}" type="presParOf" srcId="{E00CE4B2-A05A-4DFA-AF6D-7675FA178811}" destId="{9AEB797E-B082-4966-AEA5-8954CF139048}" srcOrd="9" destOrd="0" presId="urn:microsoft.com/office/officeart/2005/8/layout/cycle2"/>
    <dgm:cxn modelId="{B9A3E00A-B2F7-4F3F-A6F8-E6224100BECF}" type="presParOf" srcId="{9AEB797E-B082-4966-AEA5-8954CF139048}" destId="{DD623B42-3481-4DCB-BF27-706B6BBC93C1}" srcOrd="0" destOrd="0" presId="urn:microsoft.com/office/officeart/2005/8/layout/cycle2"/>
    <dgm:cxn modelId="{8FFA5B38-231F-48E0-9166-CC5A77FF907C}" type="presParOf" srcId="{E00CE4B2-A05A-4DFA-AF6D-7675FA178811}" destId="{B14A5283-933E-41AD-8ED4-1A042FCC9259}" srcOrd="10" destOrd="0" presId="urn:microsoft.com/office/officeart/2005/8/layout/cycle2"/>
    <dgm:cxn modelId="{6873BA80-A23E-462E-9802-69094A0CF144}" type="presParOf" srcId="{E00CE4B2-A05A-4DFA-AF6D-7675FA178811}" destId="{656DE310-64F3-4F17-B49F-BC7BF0C53C33}" srcOrd="11" destOrd="0" presId="urn:microsoft.com/office/officeart/2005/8/layout/cycle2"/>
    <dgm:cxn modelId="{859ABC38-5099-4293-AE2B-9463531BC9CD}" type="presParOf" srcId="{656DE310-64F3-4F17-B49F-BC7BF0C53C33}" destId="{F449954C-6B5C-4376-ABFB-D62BFB787E94}"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E776CB-50A1-4863-86AE-F69B970589B7}">
      <dsp:nvSpPr>
        <dsp:cNvPr id="0" name=""/>
        <dsp:cNvSpPr/>
      </dsp:nvSpPr>
      <dsp:spPr>
        <a:xfrm rot="5400000">
          <a:off x="5653128" y="-2520124"/>
          <a:ext cx="1228923" cy="6581057"/>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ru-RU" sz="1600" b="1" kern="1200" dirty="0" smtClean="0">
              <a:solidFill>
                <a:schemeClr val="accent2">
                  <a:lumMod val="75000"/>
                </a:schemeClr>
              </a:solidFill>
            </a:rPr>
            <a:t>Подбор и изучение методической литературы по данной проблеме</a:t>
          </a:r>
          <a:endParaRPr lang="ru-RU" sz="1600" b="1" kern="1200" dirty="0">
            <a:solidFill>
              <a:schemeClr val="accent2">
                <a:lumMod val="75000"/>
              </a:schemeClr>
            </a:solidFill>
          </a:endParaRPr>
        </a:p>
        <a:p>
          <a:pPr marL="171450" lvl="1" indent="-171450" algn="just" defTabSz="711200">
            <a:lnSpc>
              <a:spcPct val="90000"/>
            </a:lnSpc>
            <a:spcBef>
              <a:spcPct val="0"/>
            </a:spcBef>
            <a:spcAft>
              <a:spcPct val="15000"/>
            </a:spcAft>
            <a:buChar char="••"/>
          </a:pPr>
          <a:r>
            <a:rPr lang="ru-RU" sz="1600" b="1" kern="1200" dirty="0" smtClean="0">
              <a:solidFill>
                <a:schemeClr val="accent2">
                  <a:lumMod val="75000"/>
                </a:schemeClr>
              </a:solidFill>
            </a:rPr>
            <a:t>Определение уровня </a:t>
          </a:r>
          <a:r>
            <a:rPr lang="ru-RU" sz="1600" b="1" kern="1200" dirty="0" err="1" smtClean="0">
              <a:solidFill>
                <a:schemeClr val="accent2">
                  <a:lumMod val="75000"/>
                </a:schemeClr>
              </a:solidFill>
            </a:rPr>
            <a:t>сформированности</a:t>
          </a:r>
          <a:r>
            <a:rPr lang="ru-RU" sz="1600" b="1" kern="1200" dirty="0" smtClean="0">
              <a:solidFill>
                <a:schemeClr val="accent2">
                  <a:lumMod val="75000"/>
                </a:schemeClr>
              </a:solidFill>
            </a:rPr>
            <a:t> КГН у детей </a:t>
          </a:r>
          <a:endParaRPr lang="ru-RU" sz="1600" b="1" kern="1200" dirty="0">
            <a:solidFill>
              <a:schemeClr val="accent2">
                <a:lumMod val="75000"/>
              </a:schemeClr>
            </a:solidFill>
          </a:endParaRPr>
        </a:p>
        <a:p>
          <a:pPr marL="171450" lvl="1" indent="-171450" algn="just" defTabSz="711200">
            <a:lnSpc>
              <a:spcPct val="90000"/>
            </a:lnSpc>
            <a:spcBef>
              <a:spcPct val="0"/>
            </a:spcBef>
            <a:spcAft>
              <a:spcPct val="15000"/>
            </a:spcAft>
            <a:buChar char="••"/>
          </a:pPr>
          <a:r>
            <a:rPr lang="ru-RU" sz="1600" b="1" kern="1200" dirty="0" smtClean="0">
              <a:solidFill>
                <a:schemeClr val="accent2">
                  <a:lumMod val="75000"/>
                </a:schemeClr>
              </a:solidFill>
            </a:rPr>
            <a:t>Анкетирование родителей</a:t>
          </a:r>
          <a:endParaRPr lang="ru-RU" sz="1600" b="1" kern="1200" dirty="0">
            <a:solidFill>
              <a:schemeClr val="accent2">
                <a:lumMod val="75000"/>
              </a:schemeClr>
            </a:solidFill>
          </a:endParaRPr>
        </a:p>
        <a:p>
          <a:pPr marL="171450" lvl="1" indent="-171450" algn="just" defTabSz="711200">
            <a:lnSpc>
              <a:spcPct val="90000"/>
            </a:lnSpc>
            <a:spcBef>
              <a:spcPct val="0"/>
            </a:spcBef>
            <a:spcAft>
              <a:spcPct val="15000"/>
            </a:spcAft>
            <a:buChar char="••"/>
          </a:pPr>
          <a:r>
            <a:rPr lang="ru-RU" sz="1600" b="1" kern="1200" dirty="0" smtClean="0">
              <a:solidFill>
                <a:schemeClr val="accent2">
                  <a:lumMod val="75000"/>
                </a:schemeClr>
              </a:solidFill>
            </a:rPr>
            <a:t>Составление плана работы</a:t>
          </a:r>
          <a:endParaRPr lang="ru-RU" sz="1600" b="1" kern="1200" dirty="0">
            <a:solidFill>
              <a:schemeClr val="accent2">
                <a:lumMod val="75000"/>
              </a:schemeClr>
            </a:solidFill>
          </a:endParaRPr>
        </a:p>
      </dsp:txBody>
      <dsp:txXfrm rot="-5400000">
        <a:off x="2977062" y="215933"/>
        <a:ext cx="6521066" cy="1108941"/>
      </dsp:txXfrm>
    </dsp:sp>
    <dsp:sp modelId="{B1CF129F-1B5F-4D9F-8021-CAB967A9ECF2}">
      <dsp:nvSpPr>
        <dsp:cNvPr id="0" name=""/>
        <dsp:cNvSpPr/>
      </dsp:nvSpPr>
      <dsp:spPr>
        <a:xfrm>
          <a:off x="724784" y="2327"/>
          <a:ext cx="2252276" cy="153615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en-US" sz="4800" kern="1200" dirty="0" smtClean="0">
              <a:solidFill>
                <a:schemeClr val="bg2">
                  <a:lumMod val="50000"/>
                </a:schemeClr>
              </a:solidFill>
            </a:rPr>
            <a:t>I</a:t>
          </a:r>
          <a:r>
            <a:rPr lang="ru-RU" sz="4800" kern="1200" dirty="0" smtClean="0">
              <a:solidFill>
                <a:schemeClr val="bg2">
                  <a:lumMod val="50000"/>
                </a:schemeClr>
              </a:solidFill>
            </a:rPr>
            <a:t> этап</a:t>
          </a:r>
          <a:endParaRPr lang="ru-RU" sz="4800" kern="1200" dirty="0">
            <a:solidFill>
              <a:schemeClr val="bg2">
                <a:lumMod val="50000"/>
              </a:schemeClr>
            </a:solidFill>
          </a:endParaRPr>
        </a:p>
      </dsp:txBody>
      <dsp:txXfrm>
        <a:off x="799773" y="77316"/>
        <a:ext cx="2102298" cy="1386176"/>
      </dsp:txXfrm>
    </dsp:sp>
    <dsp:sp modelId="{B18B3357-1E83-4D15-8CB1-BA1489FFC973}">
      <dsp:nvSpPr>
        <dsp:cNvPr id="0" name=""/>
        <dsp:cNvSpPr/>
      </dsp:nvSpPr>
      <dsp:spPr>
        <a:xfrm rot="5400000">
          <a:off x="5445615" y="-907162"/>
          <a:ext cx="1516085" cy="6581057"/>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ru-RU" sz="1600" b="1" kern="1200" dirty="0" smtClean="0">
              <a:solidFill>
                <a:schemeClr val="accent2">
                  <a:lumMod val="75000"/>
                </a:schemeClr>
              </a:solidFill>
            </a:rPr>
            <a:t>Подбор методов и приемов для формирования у детей культурно-гигиенических навыков</a:t>
          </a:r>
          <a:endParaRPr lang="ru-RU" sz="1600" b="1" kern="1200" dirty="0">
            <a:solidFill>
              <a:schemeClr val="accent2">
                <a:lumMod val="75000"/>
              </a:schemeClr>
            </a:solidFill>
          </a:endParaRPr>
        </a:p>
        <a:p>
          <a:pPr marL="171450" lvl="1" indent="-171450" algn="just" defTabSz="711200">
            <a:lnSpc>
              <a:spcPct val="90000"/>
            </a:lnSpc>
            <a:spcBef>
              <a:spcPct val="0"/>
            </a:spcBef>
            <a:spcAft>
              <a:spcPct val="15000"/>
            </a:spcAft>
            <a:buChar char="••"/>
          </a:pPr>
          <a:r>
            <a:rPr lang="ru-RU" sz="1600" b="1" kern="1200" dirty="0" smtClean="0">
              <a:solidFill>
                <a:schemeClr val="accent2">
                  <a:lumMod val="75000"/>
                </a:schemeClr>
              </a:solidFill>
            </a:rPr>
            <a:t>Обогащение предметно- пространственной среды пособиями, комплексом дидактических игр для формирования КГН </a:t>
          </a:r>
          <a:endParaRPr lang="ru-RU" sz="1600" b="1" kern="1200" dirty="0">
            <a:solidFill>
              <a:schemeClr val="accent2">
                <a:lumMod val="75000"/>
              </a:schemeClr>
            </a:solidFill>
          </a:endParaRPr>
        </a:p>
        <a:p>
          <a:pPr marL="171450" lvl="1" indent="-171450" algn="just" defTabSz="711200">
            <a:lnSpc>
              <a:spcPct val="90000"/>
            </a:lnSpc>
            <a:spcBef>
              <a:spcPct val="0"/>
            </a:spcBef>
            <a:spcAft>
              <a:spcPct val="15000"/>
            </a:spcAft>
            <a:buChar char="••"/>
          </a:pPr>
          <a:r>
            <a:rPr lang="ru-RU" sz="1600" b="1" kern="1200" dirty="0" smtClean="0">
              <a:solidFill>
                <a:schemeClr val="accent2">
                  <a:lumMod val="75000"/>
                </a:schemeClr>
              </a:solidFill>
            </a:rPr>
            <a:t>Организация работы с детьми по данному направлению.</a:t>
          </a:r>
          <a:endParaRPr lang="ru-RU" sz="1600" b="1" kern="1200" dirty="0">
            <a:solidFill>
              <a:schemeClr val="accent2">
                <a:lumMod val="75000"/>
              </a:schemeClr>
            </a:solidFill>
          </a:endParaRPr>
        </a:p>
        <a:p>
          <a:pPr marL="171450" lvl="1" indent="-171450" algn="just" defTabSz="711200">
            <a:lnSpc>
              <a:spcPct val="90000"/>
            </a:lnSpc>
            <a:spcBef>
              <a:spcPct val="0"/>
            </a:spcBef>
            <a:spcAft>
              <a:spcPct val="15000"/>
            </a:spcAft>
            <a:buChar char="••"/>
          </a:pPr>
          <a:r>
            <a:rPr lang="ru-RU" sz="1600" b="1" kern="1200" dirty="0" smtClean="0">
              <a:solidFill>
                <a:schemeClr val="accent2">
                  <a:lumMod val="75000"/>
                </a:schemeClr>
              </a:solidFill>
            </a:rPr>
            <a:t>Реализация системы работы с родителями</a:t>
          </a:r>
          <a:endParaRPr lang="ru-RU" sz="1600" b="1" kern="1200" dirty="0">
            <a:solidFill>
              <a:schemeClr val="accent2">
                <a:lumMod val="75000"/>
              </a:schemeClr>
            </a:solidFill>
          </a:endParaRPr>
        </a:p>
      </dsp:txBody>
      <dsp:txXfrm rot="-5400000">
        <a:off x="2913130" y="1699332"/>
        <a:ext cx="6507048" cy="1368067"/>
      </dsp:txXfrm>
    </dsp:sp>
    <dsp:sp modelId="{AD013458-C0CD-4898-892E-15FA443080D2}">
      <dsp:nvSpPr>
        <dsp:cNvPr id="0" name=""/>
        <dsp:cNvSpPr/>
      </dsp:nvSpPr>
      <dsp:spPr>
        <a:xfrm>
          <a:off x="724784" y="1615289"/>
          <a:ext cx="2188345" cy="153615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en-US" sz="4800" kern="1200" dirty="0" smtClean="0">
              <a:solidFill>
                <a:schemeClr val="bg2">
                  <a:lumMod val="50000"/>
                </a:schemeClr>
              </a:solidFill>
            </a:rPr>
            <a:t>II</a:t>
          </a:r>
          <a:r>
            <a:rPr lang="ru-RU" sz="4800" kern="1200" dirty="0" smtClean="0">
              <a:solidFill>
                <a:schemeClr val="bg2">
                  <a:lumMod val="50000"/>
                </a:schemeClr>
              </a:solidFill>
            </a:rPr>
            <a:t> этап</a:t>
          </a:r>
          <a:endParaRPr lang="ru-RU" sz="4800" kern="1200" dirty="0">
            <a:solidFill>
              <a:schemeClr val="bg2">
                <a:lumMod val="50000"/>
              </a:schemeClr>
            </a:solidFill>
          </a:endParaRPr>
        </a:p>
      </dsp:txBody>
      <dsp:txXfrm>
        <a:off x="799773" y="1690278"/>
        <a:ext cx="2038367" cy="1386176"/>
      </dsp:txXfrm>
    </dsp:sp>
    <dsp:sp modelId="{5C61CFF0-B678-4700-ABF3-AACD2E7EAFCE}">
      <dsp:nvSpPr>
        <dsp:cNvPr id="0" name=""/>
        <dsp:cNvSpPr/>
      </dsp:nvSpPr>
      <dsp:spPr>
        <a:xfrm rot="5400000">
          <a:off x="5653128" y="705799"/>
          <a:ext cx="1228923" cy="6581057"/>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ru-RU" sz="1600" b="1" kern="1200" dirty="0" smtClean="0">
              <a:solidFill>
                <a:schemeClr val="accent2">
                  <a:lumMod val="75000"/>
                </a:schemeClr>
              </a:solidFill>
            </a:rPr>
            <a:t>Определение уровня </a:t>
          </a:r>
          <a:r>
            <a:rPr lang="ru-RU" sz="1600" b="1" kern="1200" dirty="0" err="1" smtClean="0">
              <a:solidFill>
                <a:schemeClr val="accent2">
                  <a:lumMod val="75000"/>
                </a:schemeClr>
              </a:solidFill>
            </a:rPr>
            <a:t>сформированности</a:t>
          </a:r>
          <a:r>
            <a:rPr lang="ru-RU" sz="1600" b="1" kern="1200" dirty="0" smtClean="0">
              <a:solidFill>
                <a:schemeClr val="accent2">
                  <a:lumMod val="75000"/>
                </a:schemeClr>
              </a:solidFill>
            </a:rPr>
            <a:t> КГН у детей </a:t>
          </a:r>
          <a:endParaRPr lang="ru-RU" sz="1600" b="1" kern="1200" dirty="0">
            <a:solidFill>
              <a:schemeClr val="accent2">
                <a:lumMod val="75000"/>
              </a:schemeClr>
            </a:solidFill>
          </a:endParaRPr>
        </a:p>
        <a:p>
          <a:pPr marL="171450" lvl="1" indent="-171450" algn="l" defTabSz="711200">
            <a:lnSpc>
              <a:spcPct val="90000"/>
            </a:lnSpc>
            <a:spcBef>
              <a:spcPct val="0"/>
            </a:spcBef>
            <a:spcAft>
              <a:spcPct val="15000"/>
            </a:spcAft>
            <a:buChar char="••"/>
          </a:pPr>
          <a:r>
            <a:rPr lang="ru-RU" sz="1600" b="1" kern="1200" dirty="0" smtClean="0">
              <a:solidFill>
                <a:schemeClr val="accent2">
                  <a:lumMod val="75000"/>
                </a:schemeClr>
              </a:solidFill>
            </a:rPr>
            <a:t>Анкетирование родителей</a:t>
          </a:r>
          <a:endParaRPr lang="ru-RU" sz="1600" b="1" kern="1200" dirty="0">
            <a:solidFill>
              <a:schemeClr val="accent2">
                <a:lumMod val="75000"/>
              </a:schemeClr>
            </a:solidFill>
          </a:endParaRPr>
        </a:p>
        <a:p>
          <a:pPr marL="171450" lvl="1" indent="-171450" algn="l" defTabSz="711200">
            <a:lnSpc>
              <a:spcPct val="90000"/>
            </a:lnSpc>
            <a:spcBef>
              <a:spcPct val="0"/>
            </a:spcBef>
            <a:spcAft>
              <a:spcPct val="15000"/>
            </a:spcAft>
            <a:buChar char="••"/>
          </a:pPr>
          <a:r>
            <a:rPr lang="ru-RU" sz="1600" b="1" kern="1200" dirty="0" smtClean="0">
              <a:solidFill>
                <a:schemeClr val="accent2">
                  <a:lumMod val="75000"/>
                </a:schemeClr>
              </a:solidFill>
            </a:rPr>
            <a:t>Распространение опыта по проделанной работе</a:t>
          </a:r>
          <a:endParaRPr lang="ru-RU" sz="1600" b="1" kern="1200" dirty="0">
            <a:solidFill>
              <a:schemeClr val="accent2">
                <a:lumMod val="75000"/>
              </a:schemeClr>
            </a:solidFill>
          </a:endParaRPr>
        </a:p>
      </dsp:txBody>
      <dsp:txXfrm rot="-5400000">
        <a:off x="2977062" y="3441857"/>
        <a:ext cx="6521066" cy="1108941"/>
      </dsp:txXfrm>
    </dsp:sp>
    <dsp:sp modelId="{357E691B-E4EA-46EC-A93A-A68DA09DAF6C}">
      <dsp:nvSpPr>
        <dsp:cNvPr id="0" name=""/>
        <dsp:cNvSpPr/>
      </dsp:nvSpPr>
      <dsp:spPr>
        <a:xfrm>
          <a:off x="724784" y="3228251"/>
          <a:ext cx="2252276" cy="153615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en-US" sz="4800" kern="1200" dirty="0" smtClean="0">
              <a:solidFill>
                <a:schemeClr val="bg2">
                  <a:lumMod val="50000"/>
                </a:schemeClr>
              </a:solidFill>
            </a:rPr>
            <a:t>III</a:t>
          </a:r>
          <a:r>
            <a:rPr lang="ru-RU" sz="4800" kern="1200" dirty="0" smtClean="0">
              <a:solidFill>
                <a:schemeClr val="bg2">
                  <a:lumMod val="50000"/>
                </a:schemeClr>
              </a:solidFill>
            </a:rPr>
            <a:t> этап</a:t>
          </a:r>
          <a:endParaRPr lang="ru-RU" sz="4800" kern="1200" dirty="0">
            <a:solidFill>
              <a:schemeClr val="bg2">
                <a:lumMod val="50000"/>
              </a:schemeClr>
            </a:solidFill>
          </a:endParaRPr>
        </a:p>
      </dsp:txBody>
      <dsp:txXfrm>
        <a:off x="799773" y="3303240"/>
        <a:ext cx="2102298" cy="13861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D86C9-FEC0-4BE6-995A-1FC48583A025}">
      <dsp:nvSpPr>
        <dsp:cNvPr id="0" name=""/>
        <dsp:cNvSpPr/>
      </dsp:nvSpPr>
      <dsp:spPr>
        <a:xfrm>
          <a:off x="2757028" y="452"/>
          <a:ext cx="5005616" cy="1782449"/>
        </a:xfrm>
        <a:prstGeom prst="ellipse">
          <a:avLst/>
        </a:prstGeom>
        <a:solidFill>
          <a:schemeClr val="accent1">
            <a:hueOff val="0"/>
            <a:satOff val="0"/>
            <a:lumOff val="0"/>
            <a:alphaOff val="0"/>
          </a:schemeClr>
        </a:solidFill>
        <a:ln>
          <a:noFill/>
        </a:ln>
        <a:effectLst>
          <a:outerShdw blurRad="50800" dist="31750" dir="5400000" sy="98000" rotWithShape="0">
            <a:srgbClr val="000000">
              <a:alpha val="47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ru-RU" sz="2400" b="1" kern="1200" dirty="0" smtClean="0"/>
            <a:t>1 ПУТЬ </a:t>
          </a:r>
        </a:p>
        <a:p>
          <a:pPr lvl="0" algn="ctr" defTabSz="1066800">
            <a:lnSpc>
              <a:spcPct val="90000"/>
            </a:lnSpc>
            <a:spcBef>
              <a:spcPct val="0"/>
            </a:spcBef>
            <a:spcAft>
              <a:spcPct val="35000"/>
            </a:spcAft>
          </a:pPr>
          <a:r>
            <a:rPr lang="ru-RU" sz="2400" b="1" kern="1200" dirty="0" smtClean="0"/>
            <a:t>Становление орудийных и соотносящих действий </a:t>
          </a:r>
          <a:endParaRPr lang="ru-RU" sz="2400" b="1" kern="1200" dirty="0"/>
        </a:p>
      </dsp:txBody>
      <dsp:txXfrm>
        <a:off x="3490083" y="261486"/>
        <a:ext cx="3539506" cy="1260381"/>
      </dsp:txXfrm>
    </dsp:sp>
    <dsp:sp modelId="{45592DAA-0A88-48BA-8174-A09D38A61E22}">
      <dsp:nvSpPr>
        <dsp:cNvPr id="0" name=""/>
        <dsp:cNvSpPr/>
      </dsp:nvSpPr>
      <dsp:spPr>
        <a:xfrm rot="2245730">
          <a:off x="6433385" y="1687880"/>
          <a:ext cx="519521" cy="60157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ru-RU" sz="2500" kern="1200"/>
        </a:p>
      </dsp:txBody>
      <dsp:txXfrm>
        <a:off x="6449430" y="1760832"/>
        <a:ext cx="363665" cy="360946"/>
      </dsp:txXfrm>
    </dsp:sp>
    <dsp:sp modelId="{14186F0D-E0E0-46AF-8C00-DBADF7DB746A}">
      <dsp:nvSpPr>
        <dsp:cNvPr id="0" name=""/>
        <dsp:cNvSpPr/>
      </dsp:nvSpPr>
      <dsp:spPr>
        <a:xfrm>
          <a:off x="5878972" y="2195702"/>
          <a:ext cx="4498278" cy="1782449"/>
        </a:xfrm>
        <a:prstGeom prst="ellipse">
          <a:avLst/>
        </a:prstGeom>
        <a:solidFill>
          <a:schemeClr val="accent1">
            <a:hueOff val="0"/>
            <a:satOff val="0"/>
            <a:lumOff val="0"/>
            <a:alphaOff val="0"/>
          </a:schemeClr>
        </a:solidFill>
        <a:ln>
          <a:noFill/>
        </a:ln>
        <a:effectLst>
          <a:outerShdw blurRad="50800" dist="31750" dir="5400000" sy="98000" rotWithShape="0">
            <a:srgbClr val="000000">
              <a:alpha val="47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ru-RU" sz="2400" b="1" kern="1200" dirty="0" smtClean="0"/>
            <a:t>3 ПУТЬ </a:t>
          </a:r>
        </a:p>
        <a:p>
          <a:pPr lvl="0" algn="ctr" defTabSz="1066800">
            <a:lnSpc>
              <a:spcPct val="90000"/>
            </a:lnSpc>
            <a:spcBef>
              <a:spcPct val="0"/>
            </a:spcBef>
            <a:spcAft>
              <a:spcPct val="35000"/>
            </a:spcAft>
          </a:pPr>
          <a:r>
            <a:rPr lang="ru-RU" sz="2400" b="1" kern="1200" dirty="0" smtClean="0"/>
            <a:t>Использование КГН в труде по самообслуживанию</a:t>
          </a:r>
          <a:endParaRPr lang="ru-RU" sz="2400" b="1" kern="1200" dirty="0"/>
        </a:p>
      </dsp:txBody>
      <dsp:txXfrm>
        <a:off x="6537730" y="2456736"/>
        <a:ext cx="3180762" cy="1260381"/>
      </dsp:txXfrm>
    </dsp:sp>
    <dsp:sp modelId="{28CE1D9E-753B-4211-A56E-7B637748E69E}">
      <dsp:nvSpPr>
        <dsp:cNvPr id="0" name=""/>
        <dsp:cNvSpPr/>
      </dsp:nvSpPr>
      <dsp:spPr>
        <a:xfrm rot="10808643">
          <a:off x="5281700" y="2779513"/>
          <a:ext cx="422104" cy="60157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ru-RU" sz="2500" kern="1200"/>
        </a:p>
      </dsp:txBody>
      <dsp:txXfrm rot="10800000">
        <a:off x="5408331" y="2899987"/>
        <a:ext cx="295473" cy="360946"/>
      </dsp:txXfrm>
    </dsp:sp>
    <dsp:sp modelId="{18D9C15E-EE70-447E-B733-A4579F1DFA4C}">
      <dsp:nvSpPr>
        <dsp:cNvPr id="0" name=""/>
        <dsp:cNvSpPr/>
      </dsp:nvSpPr>
      <dsp:spPr>
        <a:xfrm>
          <a:off x="404769" y="2182165"/>
          <a:ext cx="4677877" cy="1782449"/>
        </a:xfrm>
        <a:prstGeom prst="ellipse">
          <a:avLst/>
        </a:prstGeom>
        <a:solidFill>
          <a:schemeClr val="accent1">
            <a:hueOff val="0"/>
            <a:satOff val="0"/>
            <a:lumOff val="0"/>
            <a:alphaOff val="0"/>
          </a:schemeClr>
        </a:solidFill>
        <a:ln>
          <a:noFill/>
        </a:ln>
        <a:effectLst>
          <a:outerShdw blurRad="50800" dist="31750" dir="5400000" sy="98000" rotWithShape="0">
            <a:srgbClr val="000000">
              <a:alpha val="47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ru-RU" sz="2400" b="1" kern="1200" dirty="0" smtClean="0"/>
            <a:t>2 ПУТЬ </a:t>
          </a:r>
        </a:p>
        <a:p>
          <a:pPr lvl="0" algn="ctr" defTabSz="1066800">
            <a:lnSpc>
              <a:spcPct val="90000"/>
            </a:lnSpc>
            <a:spcBef>
              <a:spcPct val="0"/>
            </a:spcBef>
            <a:spcAft>
              <a:spcPct val="35000"/>
            </a:spcAft>
          </a:pPr>
          <a:r>
            <a:rPr lang="ru-RU" sz="2400" b="1" kern="1200" dirty="0" smtClean="0"/>
            <a:t>Перенос КГН в игровую воображаемую ситуацию</a:t>
          </a:r>
          <a:endParaRPr lang="ru-RU" sz="2400" b="1" kern="1200" dirty="0"/>
        </a:p>
      </dsp:txBody>
      <dsp:txXfrm>
        <a:off x="1089828" y="2443199"/>
        <a:ext cx="3307759" cy="1260381"/>
      </dsp:txXfrm>
    </dsp:sp>
    <dsp:sp modelId="{985D85B5-AFD0-4E44-9C7C-3EB42489D12C}">
      <dsp:nvSpPr>
        <dsp:cNvPr id="0" name=""/>
        <dsp:cNvSpPr/>
      </dsp:nvSpPr>
      <dsp:spPr>
        <a:xfrm rot="19144304">
          <a:off x="3768514" y="1694113"/>
          <a:ext cx="437988" cy="60157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ru-RU" sz="2500" kern="1200"/>
        </a:p>
      </dsp:txBody>
      <dsp:txXfrm>
        <a:off x="3784575" y="1857468"/>
        <a:ext cx="306592" cy="3609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B2C01-CAD3-4293-8CEC-8379109C76AB}">
      <dsp:nvSpPr>
        <dsp:cNvPr id="0" name=""/>
        <dsp:cNvSpPr/>
      </dsp:nvSpPr>
      <dsp:spPr>
        <a:xfrm>
          <a:off x="3911292" y="340"/>
          <a:ext cx="1395282" cy="1395282"/>
        </a:xfrm>
        <a:prstGeom prst="ellipse">
          <a:avLst/>
        </a:prstGeom>
        <a:solidFill>
          <a:schemeClr val="accent1"/>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ru-RU" sz="1000" kern="1200" dirty="0" smtClean="0">
              <a:solidFill>
                <a:sysClr val="window" lastClr="FFFFFF"/>
              </a:solidFill>
              <a:latin typeface="Calibri"/>
              <a:ea typeface="+mn-ea"/>
              <a:cs typeface="+mn-cs"/>
            </a:rPr>
            <a:t>Праздники и развлечения</a:t>
          </a:r>
          <a:endParaRPr lang="ru-RU" sz="1000" kern="1200" dirty="0">
            <a:solidFill>
              <a:sysClr val="window" lastClr="FFFFFF"/>
            </a:solidFill>
            <a:latin typeface="Calibri"/>
            <a:ea typeface="+mn-ea"/>
            <a:cs typeface="+mn-cs"/>
          </a:endParaRPr>
        </a:p>
      </dsp:txBody>
      <dsp:txXfrm>
        <a:off x="4115626" y="204674"/>
        <a:ext cx="986614" cy="986614"/>
      </dsp:txXfrm>
    </dsp:sp>
    <dsp:sp modelId="{094F3D0A-DBEF-417C-9474-00CBBBDE6799}">
      <dsp:nvSpPr>
        <dsp:cNvPr id="0" name=""/>
        <dsp:cNvSpPr/>
      </dsp:nvSpPr>
      <dsp:spPr>
        <a:xfrm rot="1800000">
          <a:off x="5321863" y="981472"/>
          <a:ext cx="371817" cy="470907"/>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ru-RU" sz="800" kern="1200">
            <a:solidFill>
              <a:sysClr val="window" lastClr="FFFFFF"/>
            </a:solidFill>
            <a:latin typeface="Calibri"/>
            <a:ea typeface="+mn-ea"/>
            <a:cs typeface="+mn-cs"/>
          </a:endParaRPr>
        </a:p>
      </dsp:txBody>
      <dsp:txXfrm>
        <a:off x="5329335" y="1047767"/>
        <a:ext cx="260272" cy="282545"/>
      </dsp:txXfrm>
    </dsp:sp>
    <dsp:sp modelId="{D895A7CE-E106-44E6-A3CF-E058DD0BBCFF}">
      <dsp:nvSpPr>
        <dsp:cNvPr id="0" name=""/>
        <dsp:cNvSpPr/>
      </dsp:nvSpPr>
      <dsp:spPr>
        <a:xfrm>
          <a:off x="5727196" y="1048752"/>
          <a:ext cx="1395282" cy="1395282"/>
        </a:xfrm>
        <a:prstGeom prst="ellipse">
          <a:avLst/>
        </a:prstGeom>
        <a:solidFill>
          <a:schemeClr val="accent1"/>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ru-RU" sz="1000" kern="1200" dirty="0" smtClean="0">
              <a:solidFill>
                <a:sysClr val="window" lastClr="FFFFFF"/>
              </a:solidFill>
              <a:latin typeface="Calibri"/>
              <a:ea typeface="+mn-ea"/>
              <a:cs typeface="+mn-cs"/>
            </a:rPr>
            <a:t>Игровые ситуации</a:t>
          </a:r>
          <a:endParaRPr lang="ru-RU" sz="1000" kern="1200" dirty="0">
            <a:solidFill>
              <a:sysClr val="window" lastClr="FFFFFF"/>
            </a:solidFill>
            <a:latin typeface="Calibri"/>
            <a:ea typeface="+mn-ea"/>
            <a:cs typeface="+mn-cs"/>
          </a:endParaRPr>
        </a:p>
      </dsp:txBody>
      <dsp:txXfrm>
        <a:off x="5931530" y="1253086"/>
        <a:ext cx="986614" cy="986614"/>
      </dsp:txXfrm>
    </dsp:sp>
    <dsp:sp modelId="{53C8BFDB-FA9D-4D96-AD05-CA92382F32F4}">
      <dsp:nvSpPr>
        <dsp:cNvPr id="0" name=""/>
        <dsp:cNvSpPr/>
      </dsp:nvSpPr>
      <dsp:spPr>
        <a:xfrm rot="5400000">
          <a:off x="6238928" y="2548828"/>
          <a:ext cx="371817" cy="470907"/>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ru-RU" sz="800" kern="1200">
            <a:solidFill>
              <a:sysClr val="window" lastClr="FFFFFF"/>
            </a:solidFill>
            <a:latin typeface="Calibri"/>
            <a:ea typeface="+mn-ea"/>
            <a:cs typeface="+mn-cs"/>
          </a:endParaRPr>
        </a:p>
      </dsp:txBody>
      <dsp:txXfrm>
        <a:off x="6294701" y="2587237"/>
        <a:ext cx="260272" cy="282545"/>
      </dsp:txXfrm>
    </dsp:sp>
    <dsp:sp modelId="{4FB4588F-7EC1-4A34-8BEF-7016F5C9AC4C}">
      <dsp:nvSpPr>
        <dsp:cNvPr id="0" name=""/>
        <dsp:cNvSpPr/>
      </dsp:nvSpPr>
      <dsp:spPr>
        <a:xfrm>
          <a:off x="5727196" y="3145576"/>
          <a:ext cx="1395282" cy="1395282"/>
        </a:xfrm>
        <a:prstGeom prst="ellipse">
          <a:avLst/>
        </a:prstGeom>
        <a:solidFill>
          <a:schemeClr val="accent1"/>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ru-RU" sz="1000" kern="1200" dirty="0" smtClean="0">
              <a:solidFill>
                <a:sysClr val="window" lastClr="FFFFFF"/>
              </a:solidFill>
              <a:latin typeface="Calibri"/>
              <a:ea typeface="+mn-ea"/>
              <a:cs typeface="+mn-cs"/>
            </a:rPr>
            <a:t>Дидактические игры</a:t>
          </a:r>
          <a:endParaRPr lang="ru-RU" sz="1000" kern="1200" dirty="0">
            <a:solidFill>
              <a:sysClr val="window" lastClr="FFFFFF"/>
            </a:solidFill>
            <a:latin typeface="Calibri"/>
            <a:ea typeface="+mn-ea"/>
            <a:cs typeface="+mn-cs"/>
          </a:endParaRPr>
        </a:p>
      </dsp:txBody>
      <dsp:txXfrm>
        <a:off x="5931530" y="3349910"/>
        <a:ext cx="986614" cy="986614"/>
      </dsp:txXfrm>
    </dsp:sp>
    <dsp:sp modelId="{85494778-ACD3-4F7D-A42F-57D932D3FF30}">
      <dsp:nvSpPr>
        <dsp:cNvPr id="0" name=""/>
        <dsp:cNvSpPr/>
      </dsp:nvSpPr>
      <dsp:spPr>
        <a:xfrm rot="9000000">
          <a:off x="5340090" y="4126708"/>
          <a:ext cx="371817" cy="470907"/>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ru-RU" sz="800" kern="1200">
            <a:solidFill>
              <a:sysClr val="window" lastClr="FFFFFF"/>
            </a:solidFill>
            <a:latin typeface="Calibri"/>
            <a:ea typeface="+mn-ea"/>
            <a:cs typeface="+mn-cs"/>
          </a:endParaRPr>
        </a:p>
      </dsp:txBody>
      <dsp:txXfrm rot="10800000">
        <a:off x="5444163" y="4193003"/>
        <a:ext cx="260272" cy="282545"/>
      </dsp:txXfrm>
    </dsp:sp>
    <dsp:sp modelId="{9313BBBB-BD48-436A-BA9B-A4B9C55DB8F7}">
      <dsp:nvSpPr>
        <dsp:cNvPr id="0" name=""/>
        <dsp:cNvSpPr/>
      </dsp:nvSpPr>
      <dsp:spPr>
        <a:xfrm>
          <a:off x="3911292" y="4193989"/>
          <a:ext cx="1395282" cy="1395282"/>
        </a:xfrm>
        <a:prstGeom prst="ellipse">
          <a:avLst/>
        </a:prstGeom>
        <a:solidFill>
          <a:schemeClr val="accent1"/>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ru-RU" sz="1000" kern="1200" dirty="0" smtClean="0">
              <a:solidFill>
                <a:sysClr val="window" lastClr="FFFFFF"/>
              </a:solidFill>
              <a:latin typeface="Calibri"/>
              <a:ea typeface="+mn-ea"/>
              <a:cs typeface="+mn-cs"/>
            </a:rPr>
            <a:t>Организованная образовательная деятельность</a:t>
          </a:r>
          <a:endParaRPr lang="ru-RU" sz="1000" kern="1200" dirty="0">
            <a:solidFill>
              <a:sysClr val="window" lastClr="FFFFFF"/>
            </a:solidFill>
            <a:latin typeface="Calibri"/>
            <a:ea typeface="+mn-ea"/>
            <a:cs typeface="+mn-cs"/>
          </a:endParaRPr>
        </a:p>
      </dsp:txBody>
      <dsp:txXfrm>
        <a:off x="4115626" y="4398323"/>
        <a:ext cx="986614" cy="986614"/>
      </dsp:txXfrm>
    </dsp:sp>
    <dsp:sp modelId="{01AAF0DB-F387-4B7F-894F-A4D85694FD4E}">
      <dsp:nvSpPr>
        <dsp:cNvPr id="0" name=""/>
        <dsp:cNvSpPr/>
      </dsp:nvSpPr>
      <dsp:spPr>
        <a:xfrm rot="12600000">
          <a:off x="3524187" y="4137232"/>
          <a:ext cx="371817" cy="470907"/>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ru-RU" sz="800" kern="1200">
            <a:solidFill>
              <a:sysClr val="window" lastClr="FFFFFF"/>
            </a:solidFill>
            <a:latin typeface="Calibri"/>
            <a:ea typeface="+mn-ea"/>
            <a:cs typeface="+mn-cs"/>
          </a:endParaRPr>
        </a:p>
      </dsp:txBody>
      <dsp:txXfrm rot="10800000">
        <a:off x="3628260" y="4259299"/>
        <a:ext cx="260272" cy="282545"/>
      </dsp:txXfrm>
    </dsp:sp>
    <dsp:sp modelId="{51CD3C9B-6AD5-4679-BEDB-30D3D0583A8D}">
      <dsp:nvSpPr>
        <dsp:cNvPr id="0" name=""/>
        <dsp:cNvSpPr/>
      </dsp:nvSpPr>
      <dsp:spPr>
        <a:xfrm>
          <a:off x="2095389" y="3145576"/>
          <a:ext cx="1395282" cy="1395282"/>
        </a:xfrm>
        <a:prstGeom prst="ellipse">
          <a:avLst/>
        </a:prstGeom>
        <a:solidFill>
          <a:schemeClr val="accent1"/>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ru-RU" sz="1000" kern="1200" dirty="0" smtClean="0">
              <a:solidFill>
                <a:sysClr val="window" lastClr="FFFFFF"/>
              </a:solidFill>
              <a:latin typeface="Calibri"/>
              <a:ea typeface="+mn-ea"/>
              <a:cs typeface="+mn-cs"/>
            </a:rPr>
            <a:t>Беседы</a:t>
          </a:r>
          <a:endParaRPr lang="ru-RU" sz="1000" kern="1200" dirty="0">
            <a:solidFill>
              <a:sysClr val="window" lastClr="FFFFFF"/>
            </a:solidFill>
            <a:latin typeface="Calibri"/>
            <a:ea typeface="+mn-ea"/>
            <a:cs typeface="+mn-cs"/>
          </a:endParaRPr>
        </a:p>
      </dsp:txBody>
      <dsp:txXfrm>
        <a:off x="2299723" y="3349910"/>
        <a:ext cx="986614" cy="986614"/>
      </dsp:txXfrm>
    </dsp:sp>
    <dsp:sp modelId="{9AEB797E-B082-4966-AEA5-8954CF139048}">
      <dsp:nvSpPr>
        <dsp:cNvPr id="0" name=""/>
        <dsp:cNvSpPr/>
      </dsp:nvSpPr>
      <dsp:spPr>
        <a:xfrm rot="16200000">
          <a:off x="2607122" y="2569875"/>
          <a:ext cx="371817" cy="470907"/>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ru-RU" sz="800" kern="1200">
            <a:solidFill>
              <a:sysClr val="window" lastClr="FFFFFF"/>
            </a:solidFill>
            <a:latin typeface="Calibri"/>
            <a:ea typeface="+mn-ea"/>
            <a:cs typeface="+mn-cs"/>
          </a:endParaRPr>
        </a:p>
      </dsp:txBody>
      <dsp:txXfrm>
        <a:off x="2662895" y="2719829"/>
        <a:ext cx="260272" cy="282545"/>
      </dsp:txXfrm>
    </dsp:sp>
    <dsp:sp modelId="{B14A5283-933E-41AD-8ED4-1A042FCC9259}">
      <dsp:nvSpPr>
        <dsp:cNvPr id="0" name=""/>
        <dsp:cNvSpPr/>
      </dsp:nvSpPr>
      <dsp:spPr>
        <a:xfrm>
          <a:off x="2095389" y="1048752"/>
          <a:ext cx="1395282" cy="1395282"/>
        </a:xfrm>
        <a:prstGeom prst="ellipse">
          <a:avLst/>
        </a:prstGeom>
        <a:solidFill>
          <a:schemeClr val="accent1"/>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ru-RU" sz="1000" kern="1200" dirty="0" smtClean="0">
              <a:solidFill>
                <a:sysClr val="window" lastClr="FFFFFF"/>
              </a:solidFill>
              <a:latin typeface="Calibri"/>
              <a:ea typeface="+mn-ea"/>
              <a:cs typeface="+mn-cs"/>
            </a:rPr>
            <a:t>Чтение художественной литературы</a:t>
          </a:r>
          <a:endParaRPr lang="ru-RU" sz="1000" kern="1200" dirty="0">
            <a:solidFill>
              <a:sysClr val="window" lastClr="FFFFFF"/>
            </a:solidFill>
            <a:latin typeface="Calibri"/>
            <a:ea typeface="+mn-ea"/>
            <a:cs typeface="+mn-cs"/>
          </a:endParaRPr>
        </a:p>
      </dsp:txBody>
      <dsp:txXfrm>
        <a:off x="2299723" y="1253086"/>
        <a:ext cx="986614" cy="986614"/>
      </dsp:txXfrm>
    </dsp:sp>
    <dsp:sp modelId="{656DE310-64F3-4F17-B49F-BC7BF0C53C33}">
      <dsp:nvSpPr>
        <dsp:cNvPr id="0" name=""/>
        <dsp:cNvSpPr/>
      </dsp:nvSpPr>
      <dsp:spPr>
        <a:xfrm rot="19800000">
          <a:off x="3505960" y="991995"/>
          <a:ext cx="371817" cy="470907"/>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ru-RU" sz="800" kern="1200">
            <a:solidFill>
              <a:sysClr val="window" lastClr="FFFFFF"/>
            </a:solidFill>
            <a:latin typeface="Calibri"/>
            <a:ea typeface="+mn-ea"/>
            <a:cs typeface="+mn-cs"/>
          </a:endParaRPr>
        </a:p>
      </dsp:txBody>
      <dsp:txXfrm>
        <a:off x="3513432" y="1114062"/>
        <a:ext cx="260272" cy="2825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95A7CE-E106-44E6-A3CF-E058DD0BBCFF}">
      <dsp:nvSpPr>
        <dsp:cNvPr id="0" name=""/>
        <dsp:cNvSpPr/>
      </dsp:nvSpPr>
      <dsp:spPr>
        <a:xfrm>
          <a:off x="3765012" y="312"/>
          <a:ext cx="1687842" cy="1687842"/>
        </a:xfrm>
        <a:prstGeom prst="ellipse">
          <a:avLst/>
        </a:prstGeom>
        <a:solidFill>
          <a:schemeClr val="accent1"/>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kern="1200" dirty="0" smtClean="0">
              <a:solidFill>
                <a:sysClr val="window" lastClr="FFFFFF"/>
              </a:solidFill>
              <a:latin typeface="Calibri"/>
              <a:ea typeface="+mn-ea"/>
              <a:cs typeface="+mn-cs"/>
            </a:rPr>
            <a:t>Игровые ситуации</a:t>
          </a:r>
          <a:endParaRPr lang="ru-RU" sz="1200" kern="1200" dirty="0">
            <a:solidFill>
              <a:sysClr val="window" lastClr="FFFFFF"/>
            </a:solidFill>
            <a:latin typeface="Calibri"/>
            <a:ea typeface="+mn-ea"/>
            <a:cs typeface="+mn-cs"/>
          </a:endParaRPr>
        </a:p>
      </dsp:txBody>
      <dsp:txXfrm>
        <a:off x="4012191" y="247491"/>
        <a:ext cx="1193484" cy="1193484"/>
      </dsp:txXfrm>
    </dsp:sp>
    <dsp:sp modelId="{53C8BFDB-FA9D-4D96-AD05-CA92382F32F4}">
      <dsp:nvSpPr>
        <dsp:cNvPr id="0" name=""/>
        <dsp:cNvSpPr/>
      </dsp:nvSpPr>
      <dsp:spPr>
        <a:xfrm rot="2160000">
          <a:off x="5399600" y="1296992"/>
          <a:ext cx="449056" cy="569646"/>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ru-RU" sz="1000" kern="1200">
            <a:solidFill>
              <a:sysClr val="window" lastClr="FFFFFF"/>
            </a:solidFill>
            <a:latin typeface="Calibri"/>
            <a:ea typeface="+mn-ea"/>
            <a:cs typeface="+mn-cs"/>
          </a:endParaRPr>
        </a:p>
      </dsp:txBody>
      <dsp:txXfrm>
        <a:off x="5412464" y="1371329"/>
        <a:ext cx="314339" cy="341788"/>
      </dsp:txXfrm>
    </dsp:sp>
    <dsp:sp modelId="{4FB4588F-7EC1-4A34-8BEF-7016F5C9AC4C}">
      <dsp:nvSpPr>
        <dsp:cNvPr id="0" name=""/>
        <dsp:cNvSpPr/>
      </dsp:nvSpPr>
      <dsp:spPr>
        <a:xfrm>
          <a:off x="5815966" y="1490417"/>
          <a:ext cx="1687842" cy="1687842"/>
        </a:xfrm>
        <a:prstGeom prst="ellipse">
          <a:avLst/>
        </a:prstGeom>
        <a:solidFill>
          <a:schemeClr val="accent1"/>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kern="1200" dirty="0" smtClean="0">
              <a:solidFill>
                <a:sysClr val="window" lastClr="FFFFFF"/>
              </a:solidFill>
              <a:latin typeface="Calibri"/>
              <a:ea typeface="+mn-ea"/>
              <a:cs typeface="+mn-cs"/>
            </a:rPr>
            <a:t>Дидактические игры</a:t>
          </a:r>
          <a:endParaRPr lang="ru-RU" sz="1200" kern="1200" dirty="0">
            <a:solidFill>
              <a:sysClr val="window" lastClr="FFFFFF"/>
            </a:solidFill>
            <a:latin typeface="Calibri"/>
            <a:ea typeface="+mn-ea"/>
            <a:cs typeface="+mn-cs"/>
          </a:endParaRPr>
        </a:p>
      </dsp:txBody>
      <dsp:txXfrm>
        <a:off x="6063145" y="1737596"/>
        <a:ext cx="1193484" cy="1193484"/>
      </dsp:txXfrm>
    </dsp:sp>
    <dsp:sp modelId="{85494778-ACD3-4F7D-A42F-57D932D3FF30}">
      <dsp:nvSpPr>
        <dsp:cNvPr id="0" name=""/>
        <dsp:cNvSpPr/>
      </dsp:nvSpPr>
      <dsp:spPr>
        <a:xfrm rot="6480000">
          <a:off x="6047589" y="3242947"/>
          <a:ext cx="449056" cy="569646"/>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ru-RU" sz="1000" kern="1200">
            <a:solidFill>
              <a:sysClr val="window" lastClr="FFFFFF"/>
            </a:solidFill>
            <a:latin typeface="Calibri"/>
            <a:ea typeface="+mn-ea"/>
            <a:cs typeface="+mn-cs"/>
          </a:endParaRPr>
        </a:p>
      </dsp:txBody>
      <dsp:txXfrm rot="10800000">
        <a:off x="6135762" y="3292814"/>
        <a:ext cx="314339" cy="341788"/>
      </dsp:txXfrm>
    </dsp:sp>
    <dsp:sp modelId="{9313BBBB-BD48-436A-BA9B-A4B9C55DB8F7}">
      <dsp:nvSpPr>
        <dsp:cNvPr id="0" name=""/>
        <dsp:cNvSpPr/>
      </dsp:nvSpPr>
      <dsp:spPr>
        <a:xfrm>
          <a:off x="5032571" y="3901457"/>
          <a:ext cx="1687842" cy="1687842"/>
        </a:xfrm>
        <a:prstGeom prst="ellipse">
          <a:avLst/>
        </a:prstGeom>
        <a:solidFill>
          <a:schemeClr val="accent1"/>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kern="1200" dirty="0" smtClean="0">
              <a:solidFill>
                <a:sysClr val="window" lastClr="FFFFFF"/>
              </a:solidFill>
              <a:latin typeface="Calibri"/>
              <a:ea typeface="+mn-ea"/>
              <a:cs typeface="+mn-cs"/>
            </a:rPr>
            <a:t>Организованная образовательная деятельность</a:t>
          </a:r>
          <a:endParaRPr lang="ru-RU" sz="1200" kern="1200" dirty="0">
            <a:solidFill>
              <a:sysClr val="window" lastClr="FFFFFF"/>
            </a:solidFill>
            <a:latin typeface="Calibri"/>
            <a:ea typeface="+mn-ea"/>
            <a:cs typeface="+mn-cs"/>
          </a:endParaRPr>
        </a:p>
      </dsp:txBody>
      <dsp:txXfrm>
        <a:off x="5279750" y="4148636"/>
        <a:ext cx="1193484" cy="1193484"/>
      </dsp:txXfrm>
    </dsp:sp>
    <dsp:sp modelId="{01AAF0DB-F387-4B7F-894F-A4D85694FD4E}">
      <dsp:nvSpPr>
        <dsp:cNvPr id="0" name=""/>
        <dsp:cNvSpPr/>
      </dsp:nvSpPr>
      <dsp:spPr>
        <a:xfrm rot="10800000">
          <a:off x="4397115" y="4460555"/>
          <a:ext cx="449056" cy="569646"/>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ru-RU" sz="1000" kern="1200">
            <a:solidFill>
              <a:sysClr val="window" lastClr="FFFFFF"/>
            </a:solidFill>
            <a:latin typeface="Calibri"/>
            <a:ea typeface="+mn-ea"/>
            <a:cs typeface="+mn-cs"/>
          </a:endParaRPr>
        </a:p>
      </dsp:txBody>
      <dsp:txXfrm rot="10800000">
        <a:off x="4531832" y="4574484"/>
        <a:ext cx="314339" cy="341788"/>
      </dsp:txXfrm>
    </dsp:sp>
    <dsp:sp modelId="{51CD3C9B-6AD5-4679-BEDB-30D3D0583A8D}">
      <dsp:nvSpPr>
        <dsp:cNvPr id="0" name=""/>
        <dsp:cNvSpPr/>
      </dsp:nvSpPr>
      <dsp:spPr>
        <a:xfrm>
          <a:off x="2497454" y="3901457"/>
          <a:ext cx="1687842" cy="1687842"/>
        </a:xfrm>
        <a:prstGeom prst="ellipse">
          <a:avLst/>
        </a:prstGeom>
        <a:solidFill>
          <a:schemeClr val="accent1"/>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kern="1200" dirty="0" smtClean="0">
              <a:solidFill>
                <a:sysClr val="window" lastClr="FFFFFF"/>
              </a:solidFill>
              <a:latin typeface="Calibri"/>
              <a:ea typeface="+mn-ea"/>
              <a:cs typeface="+mn-cs"/>
            </a:rPr>
            <a:t>Беседы</a:t>
          </a:r>
          <a:endParaRPr lang="ru-RU" sz="1200" kern="1200" dirty="0">
            <a:solidFill>
              <a:sysClr val="window" lastClr="FFFFFF"/>
            </a:solidFill>
            <a:latin typeface="Calibri"/>
            <a:ea typeface="+mn-ea"/>
            <a:cs typeface="+mn-cs"/>
          </a:endParaRPr>
        </a:p>
      </dsp:txBody>
      <dsp:txXfrm>
        <a:off x="2744633" y="4148636"/>
        <a:ext cx="1193484" cy="1193484"/>
      </dsp:txXfrm>
    </dsp:sp>
    <dsp:sp modelId="{9AEB797E-B082-4966-AEA5-8954CF139048}">
      <dsp:nvSpPr>
        <dsp:cNvPr id="0" name=""/>
        <dsp:cNvSpPr/>
      </dsp:nvSpPr>
      <dsp:spPr>
        <a:xfrm rot="15120000">
          <a:off x="2729077" y="3267122"/>
          <a:ext cx="449056" cy="569646"/>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ru-RU" sz="1000" kern="1200">
            <a:solidFill>
              <a:sysClr val="window" lastClr="FFFFFF"/>
            </a:solidFill>
            <a:latin typeface="Calibri"/>
            <a:ea typeface="+mn-ea"/>
            <a:cs typeface="+mn-cs"/>
          </a:endParaRPr>
        </a:p>
      </dsp:txBody>
      <dsp:txXfrm rot="10800000">
        <a:off x="2817250" y="3445113"/>
        <a:ext cx="314339" cy="341788"/>
      </dsp:txXfrm>
    </dsp:sp>
    <dsp:sp modelId="{B14A5283-933E-41AD-8ED4-1A042FCC9259}">
      <dsp:nvSpPr>
        <dsp:cNvPr id="0" name=""/>
        <dsp:cNvSpPr/>
      </dsp:nvSpPr>
      <dsp:spPr>
        <a:xfrm>
          <a:off x="1714059" y="1490417"/>
          <a:ext cx="1687842" cy="1687842"/>
        </a:xfrm>
        <a:prstGeom prst="ellipse">
          <a:avLst/>
        </a:prstGeom>
        <a:solidFill>
          <a:schemeClr val="accent1"/>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kern="1200" dirty="0" smtClean="0">
              <a:solidFill>
                <a:sysClr val="window" lastClr="FFFFFF"/>
              </a:solidFill>
              <a:latin typeface="Calibri"/>
              <a:ea typeface="+mn-ea"/>
              <a:cs typeface="+mn-cs"/>
            </a:rPr>
            <a:t>Чтение художественной литературы</a:t>
          </a:r>
          <a:endParaRPr lang="ru-RU" sz="1200" kern="1200" dirty="0">
            <a:solidFill>
              <a:sysClr val="window" lastClr="FFFFFF"/>
            </a:solidFill>
            <a:latin typeface="Calibri"/>
            <a:ea typeface="+mn-ea"/>
            <a:cs typeface="+mn-cs"/>
          </a:endParaRPr>
        </a:p>
      </dsp:txBody>
      <dsp:txXfrm>
        <a:off x="1961238" y="1737596"/>
        <a:ext cx="1193484" cy="1193484"/>
      </dsp:txXfrm>
    </dsp:sp>
    <dsp:sp modelId="{656DE310-64F3-4F17-B49F-BC7BF0C53C33}">
      <dsp:nvSpPr>
        <dsp:cNvPr id="0" name=""/>
        <dsp:cNvSpPr/>
      </dsp:nvSpPr>
      <dsp:spPr>
        <a:xfrm rot="19440000">
          <a:off x="3348647" y="1311932"/>
          <a:ext cx="449056" cy="569646"/>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ru-RU" sz="1000" kern="1200">
            <a:solidFill>
              <a:sysClr val="window" lastClr="FFFFFF"/>
            </a:solidFill>
            <a:latin typeface="Calibri"/>
            <a:ea typeface="+mn-ea"/>
            <a:cs typeface="+mn-cs"/>
          </a:endParaRPr>
        </a:p>
      </dsp:txBody>
      <dsp:txXfrm>
        <a:off x="3361511" y="1465453"/>
        <a:ext cx="314339" cy="3417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95A7CE-E106-44E6-A3CF-E058DD0BBCFF}">
      <dsp:nvSpPr>
        <dsp:cNvPr id="0" name=""/>
        <dsp:cNvSpPr/>
      </dsp:nvSpPr>
      <dsp:spPr>
        <a:xfrm>
          <a:off x="3765012" y="312"/>
          <a:ext cx="1687842" cy="1687842"/>
        </a:xfrm>
        <a:prstGeom prst="ellipse">
          <a:avLst/>
        </a:prstGeom>
        <a:solidFill>
          <a:schemeClr val="accent1"/>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kern="1200" dirty="0" smtClean="0">
              <a:solidFill>
                <a:sysClr val="window" lastClr="FFFFFF"/>
              </a:solidFill>
              <a:latin typeface="Calibri"/>
              <a:ea typeface="+mn-ea"/>
              <a:cs typeface="+mn-cs"/>
            </a:rPr>
            <a:t>Игровые ситуации</a:t>
          </a:r>
          <a:endParaRPr lang="ru-RU" sz="1200" kern="1200" dirty="0">
            <a:solidFill>
              <a:sysClr val="window" lastClr="FFFFFF"/>
            </a:solidFill>
            <a:latin typeface="Calibri"/>
            <a:ea typeface="+mn-ea"/>
            <a:cs typeface="+mn-cs"/>
          </a:endParaRPr>
        </a:p>
      </dsp:txBody>
      <dsp:txXfrm>
        <a:off x="4012191" y="247491"/>
        <a:ext cx="1193484" cy="1193484"/>
      </dsp:txXfrm>
    </dsp:sp>
    <dsp:sp modelId="{53C8BFDB-FA9D-4D96-AD05-CA92382F32F4}">
      <dsp:nvSpPr>
        <dsp:cNvPr id="0" name=""/>
        <dsp:cNvSpPr/>
      </dsp:nvSpPr>
      <dsp:spPr>
        <a:xfrm rot="2160000">
          <a:off x="5399600" y="1296992"/>
          <a:ext cx="449056" cy="569646"/>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ru-RU" sz="1000" kern="1200">
            <a:solidFill>
              <a:sysClr val="window" lastClr="FFFFFF"/>
            </a:solidFill>
            <a:latin typeface="Calibri"/>
            <a:ea typeface="+mn-ea"/>
            <a:cs typeface="+mn-cs"/>
          </a:endParaRPr>
        </a:p>
      </dsp:txBody>
      <dsp:txXfrm>
        <a:off x="5412464" y="1371329"/>
        <a:ext cx="314339" cy="341788"/>
      </dsp:txXfrm>
    </dsp:sp>
    <dsp:sp modelId="{4FB4588F-7EC1-4A34-8BEF-7016F5C9AC4C}">
      <dsp:nvSpPr>
        <dsp:cNvPr id="0" name=""/>
        <dsp:cNvSpPr/>
      </dsp:nvSpPr>
      <dsp:spPr>
        <a:xfrm>
          <a:off x="5815966" y="1490417"/>
          <a:ext cx="1687842" cy="1687842"/>
        </a:xfrm>
        <a:prstGeom prst="ellipse">
          <a:avLst/>
        </a:prstGeom>
        <a:solidFill>
          <a:schemeClr val="accent1"/>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kern="1200" dirty="0" smtClean="0">
              <a:solidFill>
                <a:sysClr val="window" lastClr="FFFFFF"/>
              </a:solidFill>
              <a:latin typeface="Calibri"/>
              <a:ea typeface="+mn-ea"/>
              <a:cs typeface="+mn-cs"/>
            </a:rPr>
            <a:t>Дидактические игры</a:t>
          </a:r>
          <a:endParaRPr lang="ru-RU" sz="1200" kern="1200" dirty="0">
            <a:solidFill>
              <a:sysClr val="window" lastClr="FFFFFF"/>
            </a:solidFill>
            <a:latin typeface="Calibri"/>
            <a:ea typeface="+mn-ea"/>
            <a:cs typeface="+mn-cs"/>
          </a:endParaRPr>
        </a:p>
      </dsp:txBody>
      <dsp:txXfrm>
        <a:off x="6063145" y="1737596"/>
        <a:ext cx="1193484" cy="1193484"/>
      </dsp:txXfrm>
    </dsp:sp>
    <dsp:sp modelId="{85494778-ACD3-4F7D-A42F-57D932D3FF30}">
      <dsp:nvSpPr>
        <dsp:cNvPr id="0" name=""/>
        <dsp:cNvSpPr/>
      </dsp:nvSpPr>
      <dsp:spPr>
        <a:xfrm rot="6480000">
          <a:off x="6047589" y="3242947"/>
          <a:ext cx="449056" cy="569646"/>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ru-RU" sz="1000" kern="1200">
            <a:solidFill>
              <a:sysClr val="window" lastClr="FFFFFF"/>
            </a:solidFill>
            <a:latin typeface="Calibri"/>
            <a:ea typeface="+mn-ea"/>
            <a:cs typeface="+mn-cs"/>
          </a:endParaRPr>
        </a:p>
      </dsp:txBody>
      <dsp:txXfrm rot="10800000">
        <a:off x="6135762" y="3292814"/>
        <a:ext cx="314339" cy="341788"/>
      </dsp:txXfrm>
    </dsp:sp>
    <dsp:sp modelId="{9313BBBB-BD48-436A-BA9B-A4B9C55DB8F7}">
      <dsp:nvSpPr>
        <dsp:cNvPr id="0" name=""/>
        <dsp:cNvSpPr/>
      </dsp:nvSpPr>
      <dsp:spPr>
        <a:xfrm>
          <a:off x="5032571" y="3901457"/>
          <a:ext cx="1687842" cy="1687842"/>
        </a:xfrm>
        <a:prstGeom prst="ellipse">
          <a:avLst/>
        </a:prstGeom>
        <a:solidFill>
          <a:schemeClr val="accent1"/>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kern="1200" dirty="0" smtClean="0">
              <a:solidFill>
                <a:sysClr val="window" lastClr="FFFFFF"/>
              </a:solidFill>
              <a:latin typeface="Calibri"/>
              <a:ea typeface="+mn-ea"/>
              <a:cs typeface="+mn-cs"/>
            </a:rPr>
            <a:t>Организованная образовательная деятельность</a:t>
          </a:r>
          <a:endParaRPr lang="ru-RU" sz="1200" kern="1200" dirty="0">
            <a:solidFill>
              <a:sysClr val="window" lastClr="FFFFFF"/>
            </a:solidFill>
            <a:latin typeface="Calibri"/>
            <a:ea typeface="+mn-ea"/>
            <a:cs typeface="+mn-cs"/>
          </a:endParaRPr>
        </a:p>
      </dsp:txBody>
      <dsp:txXfrm>
        <a:off x="5279750" y="4148636"/>
        <a:ext cx="1193484" cy="1193484"/>
      </dsp:txXfrm>
    </dsp:sp>
    <dsp:sp modelId="{01AAF0DB-F387-4B7F-894F-A4D85694FD4E}">
      <dsp:nvSpPr>
        <dsp:cNvPr id="0" name=""/>
        <dsp:cNvSpPr/>
      </dsp:nvSpPr>
      <dsp:spPr>
        <a:xfrm rot="10800000">
          <a:off x="4397115" y="4460555"/>
          <a:ext cx="449056" cy="569646"/>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ru-RU" sz="1000" kern="1200">
            <a:solidFill>
              <a:sysClr val="window" lastClr="FFFFFF"/>
            </a:solidFill>
            <a:latin typeface="Calibri"/>
            <a:ea typeface="+mn-ea"/>
            <a:cs typeface="+mn-cs"/>
          </a:endParaRPr>
        </a:p>
      </dsp:txBody>
      <dsp:txXfrm rot="10800000">
        <a:off x="4531832" y="4574484"/>
        <a:ext cx="314339" cy="341788"/>
      </dsp:txXfrm>
    </dsp:sp>
    <dsp:sp modelId="{51CD3C9B-6AD5-4679-BEDB-30D3D0583A8D}">
      <dsp:nvSpPr>
        <dsp:cNvPr id="0" name=""/>
        <dsp:cNvSpPr/>
      </dsp:nvSpPr>
      <dsp:spPr>
        <a:xfrm>
          <a:off x="2497454" y="3901457"/>
          <a:ext cx="1687842" cy="1687842"/>
        </a:xfrm>
        <a:prstGeom prst="ellipse">
          <a:avLst/>
        </a:prstGeom>
        <a:solidFill>
          <a:schemeClr val="accent1"/>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kern="1200" dirty="0" smtClean="0">
              <a:solidFill>
                <a:sysClr val="window" lastClr="FFFFFF"/>
              </a:solidFill>
              <a:latin typeface="Calibri"/>
              <a:ea typeface="+mn-ea"/>
              <a:cs typeface="+mn-cs"/>
            </a:rPr>
            <a:t>Беседы</a:t>
          </a:r>
          <a:endParaRPr lang="ru-RU" sz="1200" kern="1200" dirty="0">
            <a:solidFill>
              <a:sysClr val="window" lastClr="FFFFFF"/>
            </a:solidFill>
            <a:latin typeface="Calibri"/>
            <a:ea typeface="+mn-ea"/>
            <a:cs typeface="+mn-cs"/>
          </a:endParaRPr>
        </a:p>
      </dsp:txBody>
      <dsp:txXfrm>
        <a:off x="2744633" y="4148636"/>
        <a:ext cx="1193484" cy="1193484"/>
      </dsp:txXfrm>
    </dsp:sp>
    <dsp:sp modelId="{9AEB797E-B082-4966-AEA5-8954CF139048}">
      <dsp:nvSpPr>
        <dsp:cNvPr id="0" name=""/>
        <dsp:cNvSpPr/>
      </dsp:nvSpPr>
      <dsp:spPr>
        <a:xfrm rot="15120000">
          <a:off x="2729077" y="3267122"/>
          <a:ext cx="449056" cy="569646"/>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ru-RU" sz="1000" kern="1200">
            <a:solidFill>
              <a:sysClr val="window" lastClr="FFFFFF"/>
            </a:solidFill>
            <a:latin typeface="Calibri"/>
            <a:ea typeface="+mn-ea"/>
            <a:cs typeface="+mn-cs"/>
          </a:endParaRPr>
        </a:p>
      </dsp:txBody>
      <dsp:txXfrm rot="10800000">
        <a:off x="2817250" y="3445113"/>
        <a:ext cx="314339" cy="341788"/>
      </dsp:txXfrm>
    </dsp:sp>
    <dsp:sp modelId="{B14A5283-933E-41AD-8ED4-1A042FCC9259}">
      <dsp:nvSpPr>
        <dsp:cNvPr id="0" name=""/>
        <dsp:cNvSpPr/>
      </dsp:nvSpPr>
      <dsp:spPr>
        <a:xfrm>
          <a:off x="1714059" y="1490417"/>
          <a:ext cx="1687842" cy="1687842"/>
        </a:xfrm>
        <a:prstGeom prst="ellipse">
          <a:avLst/>
        </a:prstGeom>
        <a:solidFill>
          <a:schemeClr val="accent1"/>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kern="1200" dirty="0" smtClean="0">
              <a:solidFill>
                <a:sysClr val="window" lastClr="FFFFFF"/>
              </a:solidFill>
              <a:latin typeface="Calibri"/>
              <a:ea typeface="+mn-ea"/>
              <a:cs typeface="+mn-cs"/>
            </a:rPr>
            <a:t>Чтение художественной литературы</a:t>
          </a:r>
          <a:endParaRPr lang="ru-RU" sz="1200" kern="1200" dirty="0">
            <a:solidFill>
              <a:sysClr val="window" lastClr="FFFFFF"/>
            </a:solidFill>
            <a:latin typeface="Calibri"/>
            <a:ea typeface="+mn-ea"/>
            <a:cs typeface="+mn-cs"/>
          </a:endParaRPr>
        </a:p>
      </dsp:txBody>
      <dsp:txXfrm>
        <a:off x="1961238" y="1737596"/>
        <a:ext cx="1193484" cy="1193484"/>
      </dsp:txXfrm>
    </dsp:sp>
    <dsp:sp modelId="{656DE310-64F3-4F17-B49F-BC7BF0C53C33}">
      <dsp:nvSpPr>
        <dsp:cNvPr id="0" name=""/>
        <dsp:cNvSpPr/>
      </dsp:nvSpPr>
      <dsp:spPr>
        <a:xfrm rot="19440000">
          <a:off x="3348647" y="1311932"/>
          <a:ext cx="449056" cy="569646"/>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ru-RU" sz="1000" kern="1200">
            <a:solidFill>
              <a:sysClr val="window" lastClr="FFFFFF"/>
            </a:solidFill>
            <a:latin typeface="Calibri"/>
            <a:ea typeface="+mn-ea"/>
            <a:cs typeface="+mn-cs"/>
          </a:endParaRPr>
        </a:p>
      </dsp:txBody>
      <dsp:txXfrm>
        <a:off x="3361511" y="1465453"/>
        <a:ext cx="314339" cy="3417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B2C01-CAD3-4293-8CEC-8379109C76AB}">
      <dsp:nvSpPr>
        <dsp:cNvPr id="0" name=""/>
        <dsp:cNvSpPr/>
      </dsp:nvSpPr>
      <dsp:spPr>
        <a:xfrm>
          <a:off x="2728498" y="813"/>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ru-RU" sz="900" kern="1200" dirty="0" smtClean="0">
              <a:solidFill>
                <a:sysClr val="window" lastClr="FFFFFF"/>
              </a:solidFill>
              <a:latin typeface="Calibri"/>
              <a:ea typeface="+mn-ea"/>
              <a:cs typeface="+mn-cs"/>
            </a:rPr>
            <a:t>Анкетирование</a:t>
          </a:r>
          <a:endParaRPr lang="ru-RU" sz="900" kern="1200" dirty="0">
            <a:solidFill>
              <a:sysClr val="window" lastClr="FFFFFF"/>
            </a:solidFill>
            <a:latin typeface="Calibri"/>
            <a:ea typeface="+mn-ea"/>
            <a:cs typeface="+mn-cs"/>
          </a:endParaRPr>
        </a:p>
      </dsp:txBody>
      <dsp:txXfrm>
        <a:off x="2899509" y="171824"/>
        <a:ext cx="825717" cy="825717"/>
      </dsp:txXfrm>
    </dsp:sp>
    <dsp:sp modelId="{094F3D0A-DBEF-417C-9474-00CBBBDE6799}">
      <dsp:nvSpPr>
        <dsp:cNvPr id="0" name=""/>
        <dsp:cNvSpPr/>
      </dsp:nvSpPr>
      <dsp:spPr>
        <a:xfrm rot="1800000">
          <a:off x="3909141" y="822112"/>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ru-RU" sz="700" kern="1200">
            <a:solidFill>
              <a:sysClr val="window" lastClr="FFFFFF"/>
            </a:solidFill>
            <a:latin typeface="Calibri"/>
            <a:ea typeface="+mn-ea"/>
            <a:cs typeface="+mn-cs"/>
          </a:endParaRPr>
        </a:p>
      </dsp:txBody>
      <dsp:txXfrm>
        <a:off x="3915402" y="877568"/>
        <a:ext cx="218088" cy="236467"/>
      </dsp:txXfrm>
    </dsp:sp>
    <dsp:sp modelId="{D895A7CE-E106-44E6-A3CF-E058DD0BBCFF}">
      <dsp:nvSpPr>
        <dsp:cNvPr id="0" name=""/>
        <dsp:cNvSpPr/>
      </dsp:nvSpPr>
      <dsp:spPr>
        <a:xfrm>
          <a:off x="4248872" y="878601"/>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ru-RU" sz="900" kern="1200" dirty="0" smtClean="0">
              <a:solidFill>
                <a:sysClr val="window" lastClr="FFFFFF"/>
              </a:solidFill>
              <a:latin typeface="Calibri"/>
              <a:ea typeface="+mn-ea"/>
              <a:cs typeface="+mn-cs"/>
            </a:rPr>
            <a:t>Открытые занятия</a:t>
          </a:r>
          <a:endParaRPr lang="ru-RU" sz="900" kern="1200" dirty="0">
            <a:solidFill>
              <a:sysClr val="window" lastClr="FFFFFF"/>
            </a:solidFill>
            <a:latin typeface="Calibri"/>
            <a:ea typeface="+mn-ea"/>
            <a:cs typeface="+mn-cs"/>
          </a:endParaRPr>
        </a:p>
      </dsp:txBody>
      <dsp:txXfrm>
        <a:off x="4419883" y="1049612"/>
        <a:ext cx="825717" cy="825717"/>
      </dsp:txXfrm>
    </dsp:sp>
    <dsp:sp modelId="{53C8BFDB-FA9D-4D96-AD05-CA92382F32F4}">
      <dsp:nvSpPr>
        <dsp:cNvPr id="0" name=""/>
        <dsp:cNvSpPr/>
      </dsp:nvSpPr>
      <dsp:spPr>
        <a:xfrm rot="5400000">
          <a:off x="4676965" y="2134386"/>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ru-RU" sz="700" kern="1200">
            <a:solidFill>
              <a:sysClr val="window" lastClr="FFFFFF"/>
            </a:solidFill>
            <a:latin typeface="Calibri"/>
            <a:ea typeface="+mn-ea"/>
            <a:cs typeface="+mn-cs"/>
          </a:endParaRPr>
        </a:p>
      </dsp:txBody>
      <dsp:txXfrm>
        <a:off x="4723698" y="2166475"/>
        <a:ext cx="218088" cy="236467"/>
      </dsp:txXfrm>
    </dsp:sp>
    <dsp:sp modelId="{4FB4588F-7EC1-4A34-8BEF-7016F5C9AC4C}">
      <dsp:nvSpPr>
        <dsp:cNvPr id="0" name=""/>
        <dsp:cNvSpPr/>
      </dsp:nvSpPr>
      <dsp:spPr>
        <a:xfrm>
          <a:off x="4248872" y="2634178"/>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ru-RU" sz="900" kern="1200" dirty="0" smtClean="0">
              <a:solidFill>
                <a:sysClr val="window" lastClr="FFFFFF"/>
              </a:solidFill>
              <a:latin typeface="Calibri"/>
              <a:ea typeface="+mn-ea"/>
              <a:cs typeface="+mn-cs"/>
            </a:rPr>
            <a:t>День открытых дверей</a:t>
          </a:r>
          <a:endParaRPr lang="ru-RU" sz="900" kern="1200" dirty="0">
            <a:solidFill>
              <a:sysClr val="window" lastClr="FFFFFF"/>
            </a:solidFill>
            <a:latin typeface="Calibri"/>
            <a:ea typeface="+mn-ea"/>
            <a:cs typeface="+mn-cs"/>
          </a:endParaRPr>
        </a:p>
      </dsp:txBody>
      <dsp:txXfrm>
        <a:off x="4419883" y="2805189"/>
        <a:ext cx="825717" cy="825717"/>
      </dsp:txXfrm>
    </dsp:sp>
    <dsp:sp modelId="{85494778-ACD3-4F7D-A42F-57D932D3FF30}">
      <dsp:nvSpPr>
        <dsp:cNvPr id="0" name=""/>
        <dsp:cNvSpPr/>
      </dsp:nvSpPr>
      <dsp:spPr>
        <a:xfrm rot="9000000">
          <a:off x="3924414" y="3455477"/>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ru-RU" sz="700" kern="1200">
            <a:solidFill>
              <a:sysClr val="window" lastClr="FFFFFF"/>
            </a:solidFill>
            <a:latin typeface="Calibri"/>
            <a:ea typeface="+mn-ea"/>
            <a:cs typeface="+mn-cs"/>
          </a:endParaRPr>
        </a:p>
      </dsp:txBody>
      <dsp:txXfrm rot="10800000">
        <a:off x="4011619" y="3510933"/>
        <a:ext cx="218088" cy="236467"/>
      </dsp:txXfrm>
    </dsp:sp>
    <dsp:sp modelId="{9313BBBB-BD48-436A-BA9B-A4B9C55DB8F7}">
      <dsp:nvSpPr>
        <dsp:cNvPr id="0" name=""/>
        <dsp:cNvSpPr/>
      </dsp:nvSpPr>
      <dsp:spPr>
        <a:xfrm>
          <a:off x="2728498" y="3511967"/>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ru-RU" sz="900" kern="1200" dirty="0" smtClean="0">
              <a:solidFill>
                <a:sysClr val="window" lastClr="FFFFFF"/>
              </a:solidFill>
              <a:latin typeface="Calibri"/>
              <a:ea typeface="+mn-ea"/>
              <a:cs typeface="+mn-cs"/>
            </a:rPr>
            <a:t>Консультации</a:t>
          </a:r>
          <a:endParaRPr lang="ru-RU" sz="900" kern="1200" dirty="0">
            <a:solidFill>
              <a:sysClr val="window" lastClr="FFFFFF"/>
            </a:solidFill>
            <a:latin typeface="Calibri"/>
            <a:ea typeface="+mn-ea"/>
            <a:cs typeface="+mn-cs"/>
          </a:endParaRPr>
        </a:p>
      </dsp:txBody>
      <dsp:txXfrm>
        <a:off x="2899509" y="3682978"/>
        <a:ext cx="825717" cy="825717"/>
      </dsp:txXfrm>
    </dsp:sp>
    <dsp:sp modelId="{01AAF0DB-F387-4B7F-894F-A4D85694FD4E}">
      <dsp:nvSpPr>
        <dsp:cNvPr id="0" name=""/>
        <dsp:cNvSpPr/>
      </dsp:nvSpPr>
      <dsp:spPr>
        <a:xfrm rot="12600000">
          <a:off x="2404040" y="3464295"/>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ru-RU" sz="700" kern="1200">
            <a:solidFill>
              <a:sysClr val="window" lastClr="FFFFFF"/>
            </a:solidFill>
            <a:latin typeface="Calibri"/>
            <a:ea typeface="+mn-ea"/>
            <a:cs typeface="+mn-cs"/>
          </a:endParaRPr>
        </a:p>
      </dsp:txBody>
      <dsp:txXfrm rot="10800000">
        <a:off x="2491245" y="3566484"/>
        <a:ext cx="218088" cy="236467"/>
      </dsp:txXfrm>
    </dsp:sp>
    <dsp:sp modelId="{51CD3C9B-6AD5-4679-BEDB-30D3D0583A8D}">
      <dsp:nvSpPr>
        <dsp:cNvPr id="0" name=""/>
        <dsp:cNvSpPr/>
      </dsp:nvSpPr>
      <dsp:spPr>
        <a:xfrm>
          <a:off x="1208124" y="2634178"/>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ru-RU" sz="900" kern="1200" dirty="0" smtClean="0">
              <a:solidFill>
                <a:sysClr val="window" lastClr="FFFFFF"/>
              </a:solidFill>
              <a:latin typeface="Calibri"/>
              <a:ea typeface="+mn-ea"/>
              <a:cs typeface="+mn-cs"/>
            </a:rPr>
            <a:t>Беседы</a:t>
          </a:r>
          <a:endParaRPr lang="ru-RU" sz="900" kern="1200" dirty="0">
            <a:solidFill>
              <a:sysClr val="window" lastClr="FFFFFF"/>
            </a:solidFill>
            <a:latin typeface="Calibri"/>
            <a:ea typeface="+mn-ea"/>
            <a:cs typeface="+mn-cs"/>
          </a:endParaRPr>
        </a:p>
      </dsp:txBody>
      <dsp:txXfrm>
        <a:off x="1379135" y="2805189"/>
        <a:ext cx="825717" cy="825717"/>
      </dsp:txXfrm>
    </dsp:sp>
    <dsp:sp modelId="{9AEB797E-B082-4966-AEA5-8954CF139048}">
      <dsp:nvSpPr>
        <dsp:cNvPr id="0" name=""/>
        <dsp:cNvSpPr/>
      </dsp:nvSpPr>
      <dsp:spPr>
        <a:xfrm rot="16200000">
          <a:off x="1636216" y="2152021"/>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ru-RU" sz="700" kern="1200">
            <a:solidFill>
              <a:sysClr val="window" lastClr="FFFFFF"/>
            </a:solidFill>
            <a:latin typeface="Calibri"/>
            <a:ea typeface="+mn-ea"/>
            <a:cs typeface="+mn-cs"/>
          </a:endParaRPr>
        </a:p>
      </dsp:txBody>
      <dsp:txXfrm>
        <a:off x="1682949" y="2277576"/>
        <a:ext cx="218088" cy="236467"/>
      </dsp:txXfrm>
    </dsp:sp>
    <dsp:sp modelId="{B14A5283-933E-41AD-8ED4-1A042FCC9259}">
      <dsp:nvSpPr>
        <dsp:cNvPr id="0" name=""/>
        <dsp:cNvSpPr/>
      </dsp:nvSpPr>
      <dsp:spPr>
        <a:xfrm>
          <a:off x="1208124" y="878601"/>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ru-RU" sz="900" kern="1200" dirty="0" smtClean="0">
              <a:solidFill>
                <a:sysClr val="window" lastClr="FFFFFF"/>
              </a:solidFill>
              <a:latin typeface="Calibri"/>
              <a:ea typeface="+mn-ea"/>
              <a:cs typeface="+mn-cs"/>
            </a:rPr>
            <a:t>Наглядно-текстовая информация</a:t>
          </a:r>
          <a:endParaRPr lang="ru-RU" sz="900" kern="1200" dirty="0">
            <a:solidFill>
              <a:sysClr val="window" lastClr="FFFFFF"/>
            </a:solidFill>
            <a:latin typeface="Calibri"/>
            <a:ea typeface="+mn-ea"/>
            <a:cs typeface="+mn-cs"/>
          </a:endParaRPr>
        </a:p>
      </dsp:txBody>
      <dsp:txXfrm>
        <a:off x="1379135" y="1049612"/>
        <a:ext cx="825717" cy="825717"/>
      </dsp:txXfrm>
    </dsp:sp>
    <dsp:sp modelId="{656DE310-64F3-4F17-B49F-BC7BF0C53C33}">
      <dsp:nvSpPr>
        <dsp:cNvPr id="0" name=""/>
        <dsp:cNvSpPr/>
      </dsp:nvSpPr>
      <dsp:spPr>
        <a:xfrm rot="19800000">
          <a:off x="2388767" y="830930"/>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ru-RU" sz="700" kern="1200">
            <a:solidFill>
              <a:sysClr val="window" lastClr="FFFFFF"/>
            </a:solidFill>
            <a:latin typeface="Calibri"/>
            <a:ea typeface="+mn-ea"/>
            <a:cs typeface="+mn-cs"/>
          </a:endParaRPr>
        </a:p>
      </dsp:txBody>
      <dsp:txXfrm>
        <a:off x="2395028" y="933119"/>
        <a:ext cx="218088" cy="2364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B2C01-CAD3-4293-8CEC-8379109C76AB}">
      <dsp:nvSpPr>
        <dsp:cNvPr id="0" name=""/>
        <dsp:cNvSpPr/>
      </dsp:nvSpPr>
      <dsp:spPr>
        <a:xfrm>
          <a:off x="2728498" y="813"/>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ru-RU" sz="900" kern="1200" dirty="0" smtClean="0">
              <a:solidFill>
                <a:sysClr val="window" lastClr="FFFFFF"/>
              </a:solidFill>
              <a:latin typeface="Calibri"/>
              <a:ea typeface="+mn-ea"/>
              <a:cs typeface="+mn-cs"/>
            </a:rPr>
            <a:t>Анкетирование</a:t>
          </a:r>
          <a:endParaRPr lang="ru-RU" sz="900" kern="1200" dirty="0">
            <a:solidFill>
              <a:sysClr val="window" lastClr="FFFFFF"/>
            </a:solidFill>
            <a:latin typeface="Calibri"/>
            <a:ea typeface="+mn-ea"/>
            <a:cs typeface="+mn-cs"/>
          </a:endParaRPr>
        </a:p>
      </dsp:txBody>
      <dsp:txXfrm>
        <a:off x="2899509" y="171824"/>
        <a:ext cx="825717" cy="825717"/>
      </dsp:txXfrm>
    </dsp:sp>
    <dsp:sp modelId="{094F3D0A-DBEF-417C-9474-00CBBBDE6799}">
      <dsp:nvSpPr>
        <dsp:cNvPr id="0" name=""/>
        <dsp:cNvSpPr/>
      </dsp:nvSpPr>
      <dsp:spPr>
        <a:xfrm rot="1800000">
          <a:off x="3909141" y="822112"/>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ru-RU" sz="700" kern="1200">
            <a:solidFill>
              <a:sysClr val="window" lastClr="FFFFFF"/>
            </a:solidFill>
            <a:latin typeface="Calibri"/>
            <a:ea typeface="+mn-ea"/>
            <a:cs typeface="+mn-cs"/>
          </a:endParaRPr>
        </a:p>
      </dsp:txBody>
      <dsp:txXfrm>
        <a:off x="3915402" y="877568"/>
        <a:ext cx="218088" cy="236467"/>
      </dsp:txXfrm>
    </dsp:sp>
    <dsp:sp modelId="{D895A7CE-E106-44E6-A3CF-E058DD0BBCFF}">
      <dsp:nvSpPr>
        <dsp:cNvPr id="0" name=""/>
        <dsp:cNvSpPr/>
      </dsp:nvSpPr>
      <dsp:spPr>
        <a:xfrm>
          <a:off x="4248872" y="878601"/>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ru-RU" sz="900" kern="1200" dirty="0" smtClean="0">
              <a:solidFill>
                <a:sysClr val="window" lastClr="FFFFFF"/>
              </a:solidFill>
              <a:latin typeface="Calibri"/>
              <a:ea typeface="+mn-ea"/>
              <a:cs typeface="+mn-cs"/>
            </a:rPr>
            <a:t>Открытые занятия</a:t>
          </a:r>
          <a:endParaRPr lang="ru-RU" sz="900" kern="1200" dirty="0">
            <a:solidFill>
              <a:sysClr val="window" lastClr="FFFFFF"/>
            </a:solidFill>
            <a:latin typeface="Calibri"/>
            <a:ea typeface="+mn-ea"/>
            <a:cs typeface="+mn-cs"/>
          </a:endParaRPr>
        </a:p>
      </dsp:txBody>
      <dsp:txXfrm>
        <a:off x="4419883" y="1049612"/>
        <a:ext cx="825717" cy="825717"/>
      </dsp:txXfrm>
    </dsp:sp>
    <dsp:sp modelId="{53C8BFDB-FA9D-4D96-AD05-CA92382F32F4}">
      <dsp:nvSpPr>
        <dsp:cNvPr id="0" name=""/>
        <dsp:cNvSpPr/>
      </dsp:nvSpPr>
      <dsp:spPr>
        <a:xfrm rot="5400000">
          <a:off x="4676965" y="2134386"/>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ru-RU" sz="700" kern="1200">
            <a:solidFill>
              <a:sysClr val="window" lastClr="FFFFFF"/>
            </a:solidFill>
            <a:latin typeface="Calibri"/>
            <a:ea typeface="+mn-ea"/>
            <a:cs typeface="+mn-cs"/>
          </a:endParaRPr>
        </a:p>
      </dsp:txBody>
      <dsp:txXfrm>
        <a:off x="4723698" y="2166475"/>
        <a:ext cx="218088" cy="236467"/>
      </dsp:txXfrm>
    </dsp:sp>
    <dsp:sp modelId="{4FB4588F-7EC1-4A34-8BEF-7016F5C9AC4C}">
      <dsp:nvSpPr>
        <dsp:cNvPr id="0" name=""/>
        <dsp:cNvSpPr/>
      </dsp:nvSpPr>
      <dsp:spPr>
        <a:xfrm>
          <a:off x="4248872" y="2634178"/>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ru-RU" sz="900" kern="1200" dirty="0" smtClean="0">
              <a:solidFill>
                <a:sysClr val="window" lastClr="FFFFFF"/>
              </a:solidFill>
              <a:latin typeface="Calibri"/>
              <a:ea typeface="+mn-ea"/>
              <a:cs typeface="+mn-cs"/>
            </a:rPr>
            <a:t>День открытых дверей</a:t>
          </a:r>
          <a:endParaRPr lang="ru-RU" sz="900" kern="1200" dirty="0">
            <a:solidFill>
              <a:sysClr val="window" lastClr="FFFFFF"/>
            </a:solidFill>
            <a:latin typeface="Calibri"/>
            <a:ea typeface="+mn-ea"/>
            <a:cs typeface="+mn-cs"/>
          </a:endParaRPr>
        </a:p>
      </dsp:txBody>
      <dsp:txXfrm>
        <a:off x="4419883" y="2805189"/>
        <a:ext cx="825717" cy="825717"/>
      </dsp:txXfrm>
    </dsp:sp>
    <dsp:sp modelId="{85494778-ACD3-4F7D-A42F-57D932D3FF30}">
      <dsp:nvSpPr>
        <dsp:cNvPr id="0" name=""/>
        <dsp:cNvSpPr/>
      </dsp:nvSpPr>
      <dsp:spPr>
        <a:xfrm rot="9000000">
          <a:off x="3924414" y="3455477"/>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ru-RU" sz="700" kern="1200">
            <a:solidFill>
              <a:sysClr val="window" lastClr="FFFFFF"/>
            </a:solidFill>
            <a:latin typeface="Calibri"/>
            <a:ea typeface="+mn-ea"/>
            <a:cs typeface="+mn-cs"/>
          </a:endParaRPr>
        </a:p>
      </dsp:txBody>
      <dsp:txXfrm rot="10800000">
        <a:off x="4011619" y="3510933"/>
        <a:ext cx="218088" cy="236467"/>
      </dsp:txXfrm>
    </dsp:sp>
    <dsp:sp modelId="{9313BBBB-BD48-436A-BA9B-A4B9C55DB8F7}">
      <dsp:nvSpPr>
        <dsp:cNvPr id="0" name=""/>
        <dsp:cNvSpPr/>
      </dsp:nvSpPr>
      <dsp:spPr>
        <a:xfrm>
          <a:off x="2728498" y="3511967"/>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ru-RU" sz="900" kern="1200" dirty="0" smtClean="0">
              <a:solidFill>
                <a:sysClr val="window" lastClr="FFFFFF"/>
              </a:solidFill>
              <a:latin typeface="Calibri"/>
              <a:ea typeface="+mn-ea"/>
              <a:cs typeface="+mn-cs"/>
            </a:rPr>
            <a:t>Консультации</a:t>
          </a:r>
          <a:endParaRPr lang="ru-RU" sz="900" kern="1200" dirty="0">
            <a:solidFill>
              <a:sysClr val="window" lastClr="FFFFFF"/>
            </a:solidFill>
            <a:latin typeface="Calibri"/>
            <a:ea typeface="+mn-ea"/>
            <a:cs typeface="+mn-cs"/>
          </a:endParaRPr>
        </a:p>
      </dsp:txBody>
      <dsp:txXfrm>
        <a:off x="2899509" y="3682978"/>
        <a:ext cx="825717" cy="825717"/>
      </dsp:txXfrm>
    </dsp:sp>
    <dsp:sp modelId="{01AAF0DB-F387-4B7F-894F-A4D85694FD4E}">
      <dsp:nvSpPr>
        <dsp:cNvPr id="0" name=""/>
        <dsp:cNvSpPr/>
      </dsp:nvSpPr>
      <dsp:spPr>
        <a:xfrm rot="12600000">
          <a:off x="2404040" y="3464295"/>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ru-RU" sz="700" kern="1200">
            <a:solidFill>
              <a:sysClr val="window" lastClr="FFFFFF"/>
            </a:solidFill>
            <a:latin typeface="Calibri"/>
            <a:ea typeface="+mn-ea"/>
            <a:cs typeface="+mn-cs"/>
          </a:endParaRPr>
        </a:p>
      </dsp:txBody>
      <dsp:txXfrm rot="10800000">
        <a:off x="2491245" y="3566484"/>
        <a:ext cx="218088" cy="236467"/>
      </dsp:txXfrm>
    </dsp:sp>
    <dsp:sp modelId="{51CD3C9B-6AD5-4679-BEDB-30D3D0583A8D}">
      <dsp:nvSpPr>
        <dsp:cNvPr id="0" name=""/>
        <dsp:cNvSpPr/>
      </dsp:nvSpPr>
      <dsp:spPr>
        <a:xfrm>
          <a:off x="1208124" y="2634178"/>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ru-RU" sz="900" kern="1200" dirty="0" smtClean="0">
              <a:solidFill>
                <a:sysClr val="window" lastClr="FFFFFF"/>
              </a:solidFill>
              <a:latin typeface="Calibri"/>
              <a:ea typeface="+mn-ea"/>
              <a:cs typeface="+mn-cs"/>
            </a:rPr>
            <a:t>Беседы</a:t>
          </a:r>
          <a:endParaRPr lang="ru-RU" sz="900" kern="1200" dirty="0">
            <a:solidFill>
              <a:sysClr val="window" lastClr="FFFFFF"/>
            </a:solidFill>
            <a:latin typeface="Calibri"/>
            <a:ea typeface="+mn-ea"/>
            <a:cs typeface="+mn-cs"/>
          </a:endParaRPr>
        </a:p>
      </dsp:txBody>
      <dsp:txXfrm>
        <a:off x="1379135" y="2805189"/>
        <a:ext cx="825717" cy="825717"/>
      </dsp:txXfrm>
    </dsp:sp>
    <dsp:sp modelId="{9AEB797E-B082-4966-AEA5-8954CF139048}">
      <dsp:nvSpPr>
        <dsp:cNvPr id="0" name=""/>
        <dsp:cNvSpPr/>
      </dsp:nvSpPr>
      <dsp:spPr>
        <a:xfrm rot="16200000">
          <a:off x="1636216" y="2152021"/>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ru-RU" sz="700" kern="1200">
            <a:solidFill>
              <a:sysClr val="window" lastClr="FFFFFF"/>
            </a:solidFill>
            <a:latin typeface="Calibri"/>
            <a:ea typeface="+mn-ea"/>
            <a:cs typeface="+mn-cs"/>
          </a:endParaRPr>
        </a:p>
      </dsp:txBody>
      <dsp:txXfrm>
        <a:off x="1682949" y="2277576"/>
        <a:ext cx="218088" cy="236467"/>
      </dsp:txXfrm>
    </dsp:sp>
    <dsp:sp modelId="{B14A5283-933E-41AD-8ED4-1A042FCC9259}">
      <dsp:nvSpPr>
        <dsp:cNvPr id="0" name=""/>
        <dsp:cNvSpPr/>
      </dsp:nvSpPr>
      <dsp:spPr>
        <a:xfrm>
          <a:off x="1208124" y="878601"/>
          <a:ext cx="1167739" cy="1167739"/>
        </a:xfrm>
        <a:prstGeom prst="ellipse">
          <a:avLst/>
        </a:prstGeom>
        <a:solidFill>
          <a:schemeClr val="accent1"/>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ru-RU" sz="900" kern="1200" dirty="0" smtClean="0">
              <a:solidFill>
                <a:sysClr val="window" lastClr="FFFFFF"/>
              </a:solidFill>
              <a:latin typeface="Calibri"/>
              <a:ea typeface="+mn-ea"/>
              <a:cs typeface="+mn-cs"/>
            </a:rPr>
            <a:t>Наглядно-текстовая информация</a:t>
          </a:r>
          <a:endParaRPr lang="ru-RU" sz="900" kern="1200" dirty="0">
            <a:solidFill>
              <a:sysClr val="window" lastClr="FFFFFF"/>
            </a:solidFill>
            <a:latin typeface="Calibri"/>
            <a:ea typeface="+mn-ea"/>
            <a:cs typeface="+mn-cs"/>
          </a:endParaRPr>
        </a:p>
      </dsp:txBody>
      <dsp:txXfrm>
        <a:off x="1379135" y="1049612"/>
        <a:ext cx="825717" cy="825717"/>
      </dsp:txXfrm>
    </dsp:sp>
    <dsp:sp modelId="{656DE310-64F3-4F17-B49F-BC7BF0C53C33}">
      <dsp:nvSpPr>
        <dsp:cNvPr id="0" name=""/>
        <dsp:cNvSpPr/>
      </dsp:nvSpPr>
      <dsp:spPr>
        <a:xfrm rot="19800000">
          <a:off x="2388767" y="830930"/>
          <a:ext cx="311554" cy="394111"/>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ru-RU" sz="700" kern="1200">
            <a:solidFill>
              <a:sysClr val="window" lastClr="FFFFFF"/>
            </a:solidFill>
            <a:latin typeface="Calibri"/>
            <a:ea typeface="+mn-ea"/>
            <a:cs typeface="+mn-cs"/>
          </a:endParaRPr>
        </a:p>
      </dsp:txBody>
      <dsp:txXfrm>
        <a:off x="2395028" y="933119"/>
        <a:ext cx="218088" cy="23646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B2FA484-4A07-48A4-B297-62FA355F1CBC}" type="datetimeFigureOut">
              <a:rPr lang="ru-RU" smtClean="0"/>
              <a:t>30.01.2021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7808D98-E95A-4CC1-9021-B4E285868EA6}" type="slidenum">
              <a:rPr lang="ru-RU" smtClean="0"/>
              <a:t>‹#›</a:t>
            </a:fld>
            <a:endParaRPr lang="ru-RU"/>
          </a:p>
        </p:txBody>
      </p:sp>
    </p:spTree>
    <p:extLst>
      <p:ext uri="{BB962C8B-B14F-4D97-AF65-F5344CB8AC3E}">
        <p14:creationId xmlns:p14="http://schemas.microsoft.com/office/powerpoint/2010/main" val="3579824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B2FA484-4A07-48A4-B297-62FA355F1CBC}" type="datetimeFigureOut">
              <a:rPr lang="ru-RU" smtClean="0"/>
              <a:t>30.01.2021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7808D98-E95A-4CC1-9021-B4E285868EA6}" type="slidenum">
              <a:rPr lang="ru-RU" smtClean="0"/>
              <a:t>‹#›</a:t>
            </a:fld>
            <a:endParaRPr lang="ru-RU"/>
          </a:p>
        </p:txBody>
      </p:sp>
    </p:spTree>
    <p:extLst>
      <p:ext uri="{BB962C8B-B14F-4D97-AF65-F5344CB8AC3E}">
        <p14:creationId xmlns:p14="http://schemas.microsoft.com/office/powerpoint/2010/main" val="2994060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B2FA484-4A07-48A4-B297-62FA355F1CBC}" type="datetimeFigureOut">
              <a:rPr lang="ru-RU" smtClean="0"/>
              <a:t>30.01.2021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7808D98-E95A-4CC1-9021-B4E285868EA6}" type="slidenum">
              <a:rPr lang="ru-RU" smtClean="0"/>
              <a:t>‹#›</a:t>
            </a:fld>
            <a:endParaRPr lang="ru-RU"/>
          </a:p>
        </p:txBody>
      </p:sp>
    </p:spTree>
    <p:extLst>
      <p:ext uri="{BB962C8B-B14F-4D97-AF65-F5344CB8AC3E}">
        <p14:creationId xmlns:p14="http://schemas.microsoft.com/office/powerpoint/2010/main" val="1266101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4" name="Picture 3" descr="D:\фоны и шаблоны\79c76751f10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ctrTitle"/>
          </p:nvPr>
        </p:nvSpPr>
        <p:spPr>
          <a:xfrm>
            <a:off x="914400" y="2130434"/>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5" name="Дата 3"/>
          <p:cNvSpPr>
            <a:spLocks noGrp="1"/>
          </p:cNvSpPr>
          <p:nvPr>
            <p:ph type="dt" sz="half" idx="10"/>
          </p:nvPr>
        </p:nvSpPr>
        <p:spPr/>
        <p:txBody>
          <a:bodyPr/>
          <a:lstStyle>
            <a:lvl1pPr>
              <a:defRPr/>
            </a:lvl1pPr>
          </a:lstStyle>
          <a:p>
            <a:pPr>
              <a:defRPr/>
            </a:pPr>
            <a:fld id="{4BF87DA7-2EC3-4E06-8901-BF7C3B029B7A}" type="datetimeFigureOut">
              <a:rPr lang="ru-RU"/>
              <a:pPr>
                <a:defRPr/>
              </a:pPr>
              <a:t>30.01.2021</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fld id="{2722174F-6722-47E2-85D8-9A33723C5506}" type="slidenum">
              <a:rPr lang="ru-RU" altLang="ru-RU"/>
              <a:pPr/>
              <a:t>‹#›</a:t>
            </a:fld>
            <a:endParaRPr lang="ru-RU" altLang="ru-RU"/>
          </a:p>
        </p:txBody>
      </p:sp>
    </p:spTree>
    <p:extLst>
      <p:ext uri="{BB962C8B-B14F-4D97-AF65-F5344CB8AC3E}">
        <p14:creationId xmlns:p14="http://schemas.microsoft.com/office/powerpoint/2010/main" val="931264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BBEF643B-6BFC-40D4-88E5-DC51701548ED}" type="datetimeFigureOut">
              <a:rPr lang="ru-RU"/>
              <a:pPr>
                <a:defRPr/>
              </a:pPr>
              <a:t>30.01.2021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D8C2CE70-F51A-44C9-A564-7CF221818713}" type="slidenum">
              <a:rPr lang="ru-RU" altLang="ru-RU"/>
              <a:pPr/>
              <a:t>‹#›</a:t>
            </a:fld>
            <a:endParaRPr lang="ru-RU" altLang="ru-RU"/>
          </a:p>
        </p:txBody>
      </p:sp>
    </p:spTree>
    <p:extLst>
      <p:ext uri="{BB962C8B-B14F-4D97-AF65-F5344CB8AC3E}">
        <p14:creationId xmlns:p14="http://schemas.microsoft.com/office/powerpoint/2010/main" val="1318572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9"/>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5B4097C7-5DF0-4E27-98A0-017D1757BECE}" type="datetimeFigureOut">
              <a:rPr lang="ru-RU"/>
              <a:pPr>
                <a:defRPr/>
              </a:pPr>
              <a:t>30.01.2021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43312C64-364C-435A-8672-280A28A09297}" type="slidenum">
              <a:rPr lang="ru-RU" altLang="ru-RU"/>
              <a:pPr/>
              <a:t>‹#›</a:t>
            </a:fld>
            <a:endParaRPr lang="ru-RU" altLang="ru-RU"/>
          </a:p>
        </p:txBody>
      </p:sp>
    </p:spTree>
    <p:extLst>
      <p:ext uri="{BB962C8B-B14F-4D97-AF65-F5344CB8AC3E}">
        <p14:creationId xmlns:p14="http://schemas.microsoft.com/office/powerpoint/2010/main" val="1588801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72CB3713-44F8-4ECB-AD0D-7851CE0FB4D4}" type="datetimeFigureOut">
              <a:rPr lang="ru-RU"/>
              <a:pPr>
                <a:defRPr/>
              </a:pPr>
              <a:t>30.01.2021</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fld id="{818D8154-CF08-4FAF-AF93-D76DCF3F8347}" type="slidenum">
              <a:rPr lang="ru-RU" altLang="ru-RU"/>
              <a:pPr/>
              <a:t>‹#›</a:t>
            </a:fld>
            <a:endParaRPr lang="ru-RU" altLang="ru-RU"/>
          </a:p>
        </p:txBody>
      </p:sp>
    </p:spTree>
    <p:extLst>
      <p:ext uri="{BB962C8B-B14F-4D97-AF65-F5344CB8AC3E}">
        <p14:creationId xmlns:p14="http://schemas.microsoft.com/office/powerpoint/2010/main" val="996811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5A8C9A5E-7EEF-4ADD-9AB3-8C05346DFCFC}" type="datetimeFigureOut">
              <a:rPr lang="ru-RU"/>
              <a:pPr>
                <a:defRPr/>
              </a:pPr>
              <a:t>30.01.2021</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fld id="{4165D95A-A447-4D6D-9410-35BDEE696548}" type="slidenum">
              <a:rPr lang="ru-RU" altLang="ru-RU"/>
              <a:pPr/>
              <a:t>‹#›</a:t>
            </a:fld>
            <a:endParaRPr lang="ru-RU" altLang="ru-RU"/>
          </a:p>
        </p:txBody>
      </p:sp>
    </p:spTree>
    <p:extLst>
      <p:ext uri="{BB962C8B-B14F-4D97-AF65-F5344CB8AC3E}">
        <p14:creationId xmlns:p14="http://schemas.microsoft.com/office/powerpoint/2010/main" val="843706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B6C5A92C-F827-4946-BA3C-D1FC7962835E}" type="datetimeFigureOut">
              <a:rPr lang="ru-RU"/>
              <a:pPr>
                <a:defRPr/>
              </a:pPr>
              <a:t>30.01.2021</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fld id="{084F9D42-D52E-4BAA-84F2-B2E3D96D54A1}" type="slidenum">
              <a:rPr lang="ru-RU" altLang="ru-RU"/>
              <a:pPr/>
              <a:t>‹#›</a:t>
            </a:fld>
            <a:endParaRPr lang="ru-RU" altLang="ru-RU"/>
          </a:p>
        </p:txBody>
      </p:sp>
    </p:spTree>
    <p:extLst>
      <p:ext uri="{BB962C8B-B14F-4D97-AF65-F5344CB8AC3E}">
        <p14:creationId xmlns:p14="http://schemas.microsoft.com/office/powerpoint/2010/main" val="3017116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D2B8660C-8DA6-4E43-B958-3D3538C62EA1}" type="datetimeFigureOut">
              <a:rPr lang="ru-RU"/>
              <a:pPr>
                <a:defRPr/>
              </a:pPr>
              <a:t>30.01.2021</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fld id="{010312AB-4B01-4518-8274-9DF044E9D9AA}" type="slidenum">
              <a:rPr lang="ru-RU" altLang="ru-RU"/>
              <a:pPr/>
              <a:t>‹#›</a:t>
            </a:fld>
            <a:endParaRPr lang="ru-RU" altLang="ru-RU"/>
          </a:p>
        </p:txBody>
      </p:sp>
    </p:spTree>
    <p:extLst>
      <p:ext uri="{BB962C8B-B14F-4D97-AF65-F5344CB8AC3E}">
        <p14:creationId xmlns:p14="http://schemas.microsoft.com/office/powerpoint/2010/main" val="21172376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3A1A90D9-5F65-4184-9D25-71B107A81025}" type="datetimeFigureOut">
              <a:rPr lang="ru-RU"/>
              <a:pPr>
                <a:defRPr/>
              </a:pPr>
              <a:t>30.01.2021</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fld id="{B378B291-28D7-4A2A-8714-63AEC3524B89}" type="slidenum">
              <a:rPr lang="ru-RU" altLang="ru-RU"/>
              <a:pPr/>
              <a:t>‹#›</a:t>
            </a:fld>
            <a:endParaRPr lang="ru-RU" altLang="ru-RU"/>
          </a:p>
        </p:txBody>
      </p:sp>
    </p:spTree>
    <p:extLst>
      <p:ext uri="{BB962C8B-B14F-4D97-AF65-F5344CB8AC3E}">
        <p14:creationId xmlns:p14="http://schemas.microsoft.com/office/powerpoint/2010/main" val="1344012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B2FA484-4A07-48A4-B297-62FA355F1CBC}" type="datetimeFigureOut">
              <a:rPr lang="ru-RU" smtClean="0"/>
              <a:t>30.01.2021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7808D98-E95A-4CC1-9021-B4E285868EA6}" type="slidenum">
              <a:rPr lang="ru-RU" smtClean="0"/>
              <a:t>‹#›</a:t>
            </a:fld>
            <a:endParaRPr lang="ru-RU"/>
          </a:p>
        </p:txBody>
      </p:sp>
    </p:spTree>
    <p:extLst>
      <p:ext uri="{BB962C8B-B14F-4D97-AF65-F5344CB8AC3E}">
        <p14:creationId xmlns:p14="http://schemas.microsoft.com/office/powerpoint/2010/main" val="16711675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461F816D-5A03-448C-B8F2-68CF7F7082FF}" type="datetimeFigureOut">
              <a:rPr lang="ru-RU"/>
              <a:pPr>
                <a:defRPr/>
              </a:pPr>
              <a:t>30.01.2021</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fld id="{E6AC7F45-33F7-4E7A-92A5-7AD4C8D4587C}" type="slidenum">
              <a:rPr lang="ru-RU" altLang="ru-RU"/>
              <a:pPr/>
              <a:t>‹#›</a:t>
            </a:fld>
            <a:endParaRPr lang="ru-RU" altLang="ru-RU"/>
          </a:p>
        </p:txBody>
      </p:sp>
    </p:spTree>
    <p:extLst>
      <p:ext uri="{BB962C8B-B14F-4D97-AF65-F5344CB8AC3E}">
        <p14:creationId xmlns:p14="http://schemas.microsoft.com/office/powerpoint/2010/main" val="441428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0EE121BB-3A6D-4BA6-B8F0-C0AB29FAEA79}" type="datetimeFigureOut">
              <a:rPr lang="ru-RU"/>
              <a:pPr>
                <a:defRPr/>
              </a:pPr>
              <a:t>30.01.2021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BF6E0A0E-F09D-4F25-89C2-FEB4CD6C18E4}" type="slidenum">
              <a:rPr lang="ru-RU" altLang="ru-RU"/>
              <a:pPr/>
              <a:t>‹#›</a:t>
            </a:fld>
            <a:endParaRPr lang="ru-RU" altLang="ru-RU"/>
          </a:p>
        </p:txBody>
      </p:sp>
    </p:spTree>
    <p:extLst>
      <p:ext uri="{BB962C8B-B14F-4D97-AF65-F5344CB8AC3E}">
        <p14:creationId xmlns:p14="http://schemas.microsoft.com/office/powerpoint/2010/main" val="451383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464EB8D-C950-4A85-AAFB-17358A56408E}" type="datetimeFigureOut">
              <a:rPr lang="ru-RU"/>
              <a:pPr>
                <a:defRPr/>
              </a:pPr>
              <a:t>30.01.2021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4ABC0BE6-358C-4690-B63B-7CF487DBCE56}" type="slidenum">
              <a:rPr lang="ru-RU" altLang="ru-RU"/>
              <a:pPr/>
              <a:t>‹#›</a:t>
            </a:fld>
            <a:endParaRPr lang="ru-RU" altLang="ru-RU"/>
          </a:p>
        </p:txBody>
      </p:sp>
    </p:spTree>
    <p:extLst>
      <p:ext uri="{BB962C8B-B14F-4D97-AF65-F5344CB8AC3E}">
        <p14:creationId xmlns:p14="http://schemas.microsoft.com/office/powerpoint/2010/main" val="1892193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47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B2FA484-4A07-48A4-B297-62FA355F1CBC}" type="datetimeFigureOut">
              <a:rPr lang="ru-RU" smtClean="0"/>
              <a:t>30.01.2021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7808D98-E95A-4CC1-9021-B4E285868EA6}" type="slidenum">
              <a:rPr lang="ru-RU" smtClean="0"/>
              <a:t>‹#›</a:t>
            </a:fld>
            <a:endParaRPr lang="ru-RU"/>
          </a:p>
        </p:txBody>
      </p:sp>
    </p:spTree>
    <p:extLst>
      <p:ext uri="{BB962C8B-B14F-4D97-AF65-F5344CB8AC3E}">
        <p14:creationId xmlns:p14="http://schemas.microsoft.com/office/powerpoint/2010/main" val="237989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B2FA484-4A07-48A4-B297-62FA355F1CBC}" type="datetimeFigureOut">
              <a:rPr lang="ru-RU" smtClean="0"/>
              <a:t>30.01.2021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7808D98-E95A-4CC1-9021-B4E285868EA6}" type="slidenum">
              <a:rPr lang="ru-RU" smtClean="0"/>
              <a:t>‹#›</a:t>
            </a:fld>
            <a:endParaRPr lang="ru-RU"/>
          </a:p>
        </p:txBody>
      </p:sp>
    </p:spTree>
    <p:extLst>
      <p:ext uri="{BB962C8B-B14F-4D97-AF65-F5344CB8AC3E}">
        <p14:creationId xmlns:p14="http://schemas.microsoft.com/office/powerpoint/2010/main" val="3837569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B2FA484-4A07-48A4-B297-62FA355F1CBC}" type="datetimeFigureOut">
              <a:rPr lang="ru-RU" smtClean="0"/>
              <a:t>30.01.2021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7808D98-E95A-4CC1-9021-B4E285868EA6}" type="slidenum">
              <a:rPr lang="ru-RU" smtClean="0"/>
              <a:t>‹#›</a:t>
            </a:fld>
            <a:endParaRPr lang="ru-RU"/>
          </a:p>
        </p:txBody>
      </p:sp>
    </p:spTree>
    <p:extLst>
      <p:ext uri="{BB962C8B-B14F-4D97-AF65-F5344CB8AC3E}">
        <p14:creationId xmlns:p14="http://schemas.microsoft.com/office/powerpoint/2010/main" val="1316948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B2FA484-4A07-48A4-B297-62FA355F1CBC}" type="datetimeFigureOut">
              <a:rPr lang="ru-RU" smtClean="0"/>
              <a:t>30.01.2021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7808D98-E95A-4CC1-9021-B4E285868EA6}" type="slidenum">
              <a:rPr lang="ru-RU" smtClean="0"/>
              <a:t>‹#›</a:t>
            </a:fld>
            <a:endParaRPr lang="ru-RU"/>
          </a:p>
        </p:txBody>
      </p:sp>
    </p:spTree>
    <p:extLst>
      <p:ext uri="{BB962C8B-B14F-4D97-AF65-F5344CB8AC3E}">
        <p14:creationId xmlns:p14="http://schemas.microsoft.com/office/powerpoint/2010/main" val="3872585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B2FA484-4A07-48A4-B297-62FA355F1CBC}" type="datetimeFigureOut">
              <a:rPr lang="ru-RU" smtClean="0"/>
              <a:t>30.01.2021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7808D98-E95A-4CC1-9021-B4E285868EA6}" type="slidenum">
              <a:rPr lang="ru-RU" smtClean="0"/>
              <a:t>‹#›</a:t>
            </a:fld>
            <a:endParaRPr lang="ru-RU"/>
          </a:p>
        </p:txBody>
      </p:sp>
    </p:spTree>
    <p:extLst>
      <p:ext uri="{BB962C8B-B14F-4D97-AF65-F5344CB8AC3E}">
        <p14:creationId xmlns:p14="http://schemas.microsoft.com/office/powerpoint/2010/main" val="1446408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B2FA484-4A07-48A4-B297-62FA355F1CBC}" type="datetimeFigureOut">
              <a:rPr lang="ru-RU" smtClean="0"/>
              <a:t>30.01.2021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7808D98-E95A-4CC1-9021-B4E285868EA6}" type="slidenum">
              <a:rPr lang="ru-RU" smtClean="0"/>
              <a:t>‹#›</a:t>
            </a:fld>
            <a:endParaRPr lang="ru-RU"/>
          </a:p>
        </p:txBody>
      </p:sp>
    </p:spTree>
    <p:extLst>
      <p:ext uri="{BB962C8B-B14F-4D97-AF65-F5344CB8AC3E}">
        <p14:creationId xmlns:p14="http://schemas.microsoft.com/office/powerpoint/2010/main" val="1141781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B2FA484-4A07-48A4-B297-62FA355F1CBC}" type="datetimeFigureOut">
              <a:rPr lang="ru-RU" smtClean="0"/>
              <a:t>30.01.2021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7808D98-E95A-4CC1-9021-B4E285868EA6}" type="slidenum">
              <a:rPr lang="ru-RU" smtClean="0"/>
              <a:t>‹#›</a:t>
            </a:fld>
            <a:endParaRPr lang="ru-RU"/>
          </a:p>
        </p:txBody>
      </p:sp>
    </p:spTree>
    <p:extLst>
      <p:ext uri="{BB962C8B-B14F-4D97-AF65-F5344CB8AC3E}">
        <p14:creationId xmlns:p14="http://schemas.microsoft.com/office/powerpoint/2010/main" val="1313266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2FA484-4A07-48A4-B297-62FA355F1CBC}" type="datetimeFigureOut">
              <a:rPr lang="ru-RU" smtClean="0"/>
              <a:t>30.01.2021</a:t>
            </a:fld>
            <a:endParaRPr lang="ru-RU"/>
          </a:p>
        </p:txBody>
      </p:sp>
      <p:sp>
        <p:nvSpPr>
          <p:cNvPr id="5" name="Нижний колонтитул 4"/>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808D98-E95A-4CC1-9021-B4E285868EA6}" type="slidenum">
              <a:rPr lang="ru-RU" smtClean="0"/>
              <a:t>‹#›</a:t>
            </a:fld>
            <a:endParaRPr lang="ru-RU"/>
          </a:p>
        </p:txBody>
      </p:sp>
    </p:spTree>
    <p:extLst>
      <p:ext uri="{BB962C8B-B14F-4D97-AF65-F5344CB8AC3E}">
        <p14:creationId xmlns:p14="http://schemas.microsoft.com/office/powerpoint/2010/main" val="395620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Прямоугольник 8"/>
          <p:cNvSpPr/>
          <p:nvPr userDrawn="1"/>
        </p:nvSpPr>
        <p:spPr>
          <a:xfrm>
            <a:off x="381000" y="214314"/>
            <a:ext cx="11525251" cy="6429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sz="1800"/>
          </a:p>
        </p:txBody>
      </p:sp>
      <p:sp>
        <p:nvSpPr>
          <p:cNvPr id="1027" name="Заголовок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8" name="Текст 2"/>
          <p:cNvSpPr>
            <a:spLocks noGrp="1"/>
          </p:cNvSpPr>
          <p:nvPr>
            <p:ph type="body" idx="1"/>
          </p:nvPr>
        </p:nvSpPr>
        <p:spPr bwMode="auto">
          <a:xfrm>
            <a:off x="609600" y="1600204"/>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9AFC3C2F-0565-4180-AB68-BE4C9B4BA764}" type="datetimeFigureOut">
              <a:rPr lang="ru-RU"/>
              <a:pPr>
                <a:defRPr/>
              </a:pPr>
              <a:t>30.01.2021</a:t>
            </a:fld>
            <a:endParaRPr lang="ru-RU"/>
          </a:p>
        </p:txBody>
      </p:sp>
      <p:sp>
        <p:nvSpPr>
          <p:cNvPr id="5" name="Нижний колонтитул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8737600" y="6356359"/>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543BAE6B-1730-435B-B54D-7B8FDBC71CA7}" type="slidenum">
              <a:rPr lang="ru-RU" altLang="ru-RU"/>
              <a:pPr/>
              <a:t>‹#›</a:t>
            </a:fld>
            <a:endParaRPr lang="ru-RU" altLang="ru-RU"/>
          </a:p>
        </p:txBody>
      </p:sp>
      <p:pic>
        <p:nvPicPr>
          <p:cNvPr id="1032" name="Picture 2" descr="D:\клипарты\канц. товары\faa5844a9f92(1).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560057" y="5214947"/>
            <a:ext cx="1214967"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89602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29.jpeg"/><Relationship Id="rId5" Type="http://schemas.openxmlformats.org/officeDocument/2006/relationships/diagramQuickStyle" Target="../diagrams/quickStyle3.xml"/><Relationship Id="rId10" Type="http://schemas.openxmlformats.org/officeDocument/2006/relationships/image" Target="../media/image28.jpeg"/><Relationship Id="rId4" Type="http://schemas.openxmlformats.org/officeDocument/2006/relationships/diagramLayout" Target="../diagrams/layout3.xml"/><Relationship Id="rId9" Type="http://schemas.openxmlformats.org/officeDocument/2006/relationships/image" Target="../media/image27.jpeg"/></Relationships>
</file>

<file path=ppt/slides/_rels/slide2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33.jpeg"/><Relationship Id="rId5" Type="http://schemas.openxmlformats.org/officeDocument/2006/relationships/diagramQuickStyle" Target="../diagrams/quickStyle4.xml"/><Relationship Id="rId10" Type="http://schemas.openxmlformats.org/officeDocument/2006/relationships/image" Target="../media/image32.jpeg"/><Relationship Id="rId4" Type="http://schemas.openxmlformats.org/officeDocument/2006/relationships/diagramLayout" Target="../diagrams/layout4.xml"/><Relationship Id="rId9" Type="http://schemas.openxmlformats.org/officeDocument/2006/relationships/image" Target="../media/image31.jpeg"/></Relationships>
</file>

<file path=ppt/slides/_rels/slide2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37.jpeg"/><Relationship Id="rId5" Type="http://schemas.openxmlformats.org/officeDocument/2006/relationships/diagramQuickStyle" Target="../diagrams/quickStyle5.xml"/><Relationship Id="rId10" Type="http://schemas.openxmlformats.org/officeDocument/2006/relationships/image" Target="../media/image36.jpeg"/><Relationship Id="rId4" Type="http://schemas.openxmlformats.org/officeDocument/2006/relationships/diagramLayout" Target="../diagrams/layout5.xml"/><Relationship Id="rId9"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image" Target="../media/image51.jpeg"/><Relationship Id="rId5" Type="http://schemas.openxmlformats.org/officeDocument/2006/relationships/diagramQuickStyle" Target="../diagrams/quickStyle6.xml"/><Relationship Id="rId10" Type="http://schemas.openxmlformats.org/officeDocument/2006/relationships/image" Target="../media/image50.jpeg"/><Relationship Id="rId4" Type="http://schemas.openxmlformats.org/officeDocument/2006/relationships/diagramLayout" Target="../diagrams/layout6.xml"/><Relationship Id="rId9" Type="http://schemas.openxmlformats.org/officeDocument/2006/relationships/image" Target="../media/image49.jpeg"/></Relationships>
</file>

<file path=ppt/slides/_rels/slide2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image" Target="../media/image55.jpeg"/><Relationship Id="rId5" Type="http://schemas.openxmlformats.org/officeDocument/2006/relationships/diagramQuickStyle" Target="../diagrams/quickStyle7.xml"/><Relationship Id="rId10" Type="http://schemas.openxmlformats.org/officeDocument/2006/relationships/image" Target="../media/image54.jpeg"/><Relationship Id="rId4" Type="http://schemas.openxmlformats.org/officeDocument/2006/relationships/diagramLayout" Target="../diagrams/layout7.xml"/><Relationship Id="rId9" Type="http://schemas.openxmlformats.org/officeDocument/2006/relationships/image" Target="../media/image53.jpeg"/></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3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chemeClr val="accent5">
                <a:lumMod val="5000"/>
                <a:lumOff val="95000"/>
              </a:schemeClr>
            </a:gs>
            <a:gs pos="85000">
              <a:schemeClr val="accent5">
                <a:lumMod val="45000"/>
                <a:lumOff val="55000"/>
              </a:schemeClr>
            </a:gs>
            <a:gs pos="99000">
              <a:schemeClr val="accent5">
                <a:lumMod val="45000"/>
                <a:lumOff val="55000"/>
              </a:schemeClr>
            </a:gs>
            <a:gs pos="64000">
              <a:schemeClr val="accent5">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10" name="Прямоугольник 9"/>
          <p:cNvSpPr/>
          <p:nvPr/>
        </p:nvSpPr>
        <p:spPr>
          <a:xfrm>
            <a:off x="4116703" y="315916"/>
            <a:ext cx="7332347" cy="5078313"/>
          </a:xfrm>
          <a:prstGeom prst="rect">
            <a:avLst/>
          </a:prstGeom>
          <a:noFill/>
          <a:ln>
            <a:noFill/>
          </a:ln>
        </p:spPr>
        <p:txBody>
          <a:bodyPr wrap="square" lIns="91440" tIns="45720" rIns="91440" bIns="45720">
            <a:spAutoFit/>
          </a:bodyPr>
          <a:lstStyle/>
          <a:p>
            <a:pPr algn="ctr" defTabSz="457200"/>
            <a:r>
              <a:rPr lang="ru-RU" sz="2800" b="1" dirty="0">
                <a:ln w="0"/>
                <a:solidFill>
                  <a:schemeClr val="accent5">
                    <a:lumMod val="50000"/>
                  </a:schemeClr>
                </a:solidFill>
                <a:effectLst>
                  <a:reflection blurRad="6350" stA="53000" endA="300" endPos="35500" dir="5400000" sy="-90000" algn="bl" rotWithShape="0"/>
                </a:effectLst>
                <a:latin typeface="Century Gothic" panose="020B0502020202020204"/>
              </a:rPr>
              <a:t>Презентация практических достижений </a:t>
            </a:r>
            <a:endParaRPr lang="ru-RU" sz="2800" b="1" dirty="0" smtClean="0">
              <a:ln w="0"/>
              <a:solidFill>
                <a:schemeClr val="accent5">
                  <a:lumMod val="50000"/>
                </a:schemeClr>
              </a:solidFill>
              <a:effectLst>
                <a:reflection blurRad="6350" stA="53000" endA="300" endPos="35500" dir="5400000" sy="-90000" algn="bl" rotWithShape="0"/>
              </a:effectLst>
              <a:latin typeface="Century Gothic" panose="020B0502020202020204"/>
            </a:endParaRPr>
          </a:p>
          <a:p>
            <a:pPr algn="ctr" defTabSz="457200"/>
            <a:r>
              <a:rPr lang="ru-RU" b="1" dirty="0">
                <a:ln w="0"/>
                <a:solidFill>
                  <a:schemeClr val="accent5">
                    <a:lumMod val="50000"/>
                  </a:schemeClr>
                </a:solidFill>
                <a:effectLst>
                  <a:reflection blurRad="6350" stA="53000" endA="300" endPos="35500" dir="5400000" sy="-90000" algn="bl" rotWithShape="0"/>
                </a:effectLst>
                <a:latin typeface="Century Gothic" panose="020B0502020202020204"/>
              </a:rPr>
              <a:t>п</a:t>
            </a:r>
            <a:r>
              <a:rPr lang="ru-RU" b="1" dirty="0" smtClean="0">
                <a:ln w="0"/>
                <a:solidFill>
                  <a:schemeClr val="accent5">
                    <a:lumMod val="50000"/>
                  </a:schemeClr>
                </a:solidFill>
                <a:effectLst>
                  <a:reflection blurRad="6350" stA="53000" endA="300" endPos="35500" dir="5400000" sy="-90000" algn="bl" rotWithShape="0"/>
                </a:effectLst>
                <a:latin typeface="Century Gothic" panose="020B0502020202020204"/>
              </a:rPr>
              <a:t>рофессиональной деятельности</a:t>
            </a:r>
          </a:p>
          <a:p>
            <a:pPr algn="ctr" defTabSz="457200"/>
            <a:r>
              <a:rPr lang="ru-RU" b="1" dirty="0" smtClean="0">
                <a:ln w="0"/>
                <a:solidFill>
                  <a:schemeClr val="accent5">
                    <a:lumMod val="50000"/>
                  </a:schemeClr>
                </a:solidFill>
                <a:effectLst>
                  <a:reflection blurRad="6350" stA="53000" endA="300" endPos="35500" dir="5400000" sy="-90000" algn="bl" rotWithShape="0"/>
                </a:effectLst>
                <a:latin typeface="Century Gothic" panose="020B0502020202020204"/>
              </a:rPr>
              <a:t>воспитателя</a:t>
            </a:r>
          </a:p>
          <a:p>
            <a:pPr algn="ctr" defTabSz="457200"/>
            <a:r>
              <a:rPr lang="ru-RU" b="1" dirty="0">
                <a:ln w="0"/>
                <a:solidFill>
                  <a:schemeClr val="accent5">
                    <a:lumMod val="50000"/>
                  </a:schemeClr>
                </a:solidFill>
                <a:effectLst>
                  <a:reflection blurRad="6350" stA="53000" endA="300" endPos="35500" dir="5400000" sy="-90000" algn="bl" rotWithShape="0"/>
                </a:effectLst>
                <a:latin typeface="Century Gothic" panose="020B0502020202020204"/>
              </a:rPr>
              <a:t>МБДОУ </a:t>
            </a:r>
            <a:r>
              <a:rPr lang="ru-RU" b="1" dirty="0" smtClean="0">
                <a:ln w="0"/>
                <a:solidFill>
                  <a:schemeClr val="accent5">
                    <a:lumMod val="50000"/>
                  </a:schemeClr>
                </a:solidFill>
                <a:effectLst>
                  <a:reflection blurRad="6350" stA="53000" endA="300" endPos="35500" dir="5400000" sy="-90000" algn="bl" rotWithShape="0"/>
                </a:effectLst>
                <a:latin typeface="Century Gothic" panose="020B0502020202020204"/>
              </a:rPr>
              <a:t>«</a:t>
            </a:r>
            <a:r>
              <a:rPr lang="ru-RU" b="1" dirty="0" err="1" smtClean="0">
                <a:ln w="0"/>
                <a:solidFill>
                  <a:schemeClr val="accent5">
                    <a:lumMod val="50000"/>
                  </a:schemeClr>
                </a:solidFill>
                <a:effectLst>
                  <a:reflection blurRad="6350" stA="53000" endA="300" endPos="35500" dir="5400000" sy="-90000" algn="bl" rotWithShape="0"/>
                </a:effectLst>
                <a:latin typeface="Century Gothic" panose="020B0502020202020204"/>
              </a:rPr>
              <a:t>Солонской</a:t>
            </a:r>
            <a:r>
              <a:rPr lang="ru-RU" b="1" dirty="0" smtClean="0">
                <a:ln w="0"/>
                <a:solidFill>
                  <a:schemeClr val="accent5">
                    <a:lumMod val="50000"/>
                  </a:schemeClr>
                </a:solidFill>
                <a:effectLst>
                  <a:reflection blurRad="6350" stA="53000" endA="300" endPos="35500" dir="5400000" sy="-90000" algn="bl" rotWithShape="0"/>
                </a:effectLst>
                <a:latin typeface="Century Gothic" panose="020B0502020202020204"/>
              </a:rPr>
              <a:t> детский сад»</a:t>
            </a:r>
            <a:endParaRPr lang="ru-RU" b="1" dirty="0">
              <a:ln w="0"/>
              <a:solidFill>
                <a:schemeClr val="accent5">
                  <a:lumMod val="50000"/>
                </a:schemeClr>
              </a:solidFill>
              <a:effectLst>
                <a:reflection blurRad="6350" stA="53000" endA="300" endPos="35500" dir="5400000" sy="-90000" algn="bl" rotWithShape="0"/>
              </a:effectLst>
              <a:latin typeface="Century Gothic" panose="020B0502020202020204"/>
            </a:endParaRPr>
          </a:p>
          <a:p>
            <a:pPr algn="ctr" defTabSz="457200"/>
            <a:r>
              <a:rPr lang="ru-RU" b="1" dirty="0" smtClean="0">
                <a:ln w="0"/>
                <a:solidFill>
                  <a:schemeClr val="accent5">
                    <a:lumMod val="50000"/>
                  </a:schemeClr>
                </a:solidFill>
                <a:effectLst>
                  <a:reflection blurRad="6350" stA="53000" endA="300" endPos="35500" dir="5400000" sy="-90000" algn="bl" rotWithShape="0"/>
                </a:effectLst>
                <a:latin typeface="Century Gothic" panose="020B0502020202020204"/>
              </a:rPr>
              <a:t>Богородский район</a:t>
            </a:r>
          </a:p>
          <a:p>
            <a:pPr algn="ctr" defTabSz="457200"/>
            <a:endParaRPr lang="ru-RU" sz="1400" b="1" dirty="0" smtClean="0">
              <a:ln w="0"/>
              <a:solidFill>
                <a:schemeClr val="accent5">
                  <a:lumMod val="50000"/>
                </a:schemeClr>
              </a:solidFill>
              <a:effectLst>
                <a:reflection blurRad="6350" stA="53000" endA="300" endPos="35500" dir="5400000" sy="-90000" algn="bl" rotWithShape="0"/>
              </a:effectLst>
              <a:latin typeface="Century Gothic" panose="020B0502020202020204"/>
            </a:endParaRPr>
          </a:p>
          <a:p>
            <a:pPr algn="ctr" defTabSz="457200"/>
            <a:r>
              <a:rPr lang="ru-RU" sz="4800" b="1" dirty="0" smtClean="0">
                <a:ln w="0"/>
                <a:solidFill>
                  <a:schemeClr val="accent5">
                    <a:lumMod val="50000"/>
                  </a:schemeClr>
                </a:solidFill>
                <a:effectLst>
                  <a:reflection blurRad="6350" stA="53000" endA="300" endPos="35500" dir="5400000" sy="-90000" algn="bl" rotWithShape="0"/>
                </a:effectLst>
                <a:latin typeface="Century Gothic" panose="020B0502020202020204"/>
              </a:rPr>
              <a:t>Якимовой Ольги Владимировны</a:t>
            </a:r>
          </a:p>
          <a:p>
            <a:pPr algn="ctr" defTabSz="457200"/>
            <a:endParaRPr lang="ru-RU" sz="2000" b="1" dirty="0" smtClean="0">
              <a:ln w="0"/>
              <a:solidFill>
                <a:schemeClr val="accent5">
                  <a:lumMod val="50000"/>
                </a:schemeClr>
              </a:solidFill>
              <a:effectLst>
                <a:reflection blurRad="6350" stA="53000" endA="300" endPos="35500" dir="5400000" sy="-90000" algn="bl" rotWithShape="0"/>
              </a:effectLst>
              <a:latin typeface="Century Gothic" panose="020B0502020202020204"/>
            </a:endParaRPr>
          </a:p>
          <a:p>
            <a:pPr algn="ctr" defTabSz="457200"/>
            <a:r>
              <a:rPr lang="en-US" sz="2000" b="1" dirty="0" smtClean="0">
                <a:ln w="0"/>
                <a:solidFill>
                  <a:schemeClr val="accent5">
                    <a:lumMod val="50000"/>
                  </a:schemeClr>
                </a:solidFill>
                <a:effectLst>
                  <a:reflection blurRad="6350" stA="53000" endA="300" endPos="35500" dir="5400000" sy="-90000" algn="bl" rotWithShape="0"/>
                </a:effectLst>
                <a:latin typeface="Century Gothic" panose="020B0502020202020204"/>
              </a:rPr>
              <a:t>I </a:t>
            </a:r>
            <a:r>
              <a:rPr lang="ru-RU" sz="2000" b="1" dirty="0" smtClean="0">
                <a:ln w="0"/>
                <a:solidFill>
                  <a:schemeClr val="accent5">
                    <a:lumMod val="50000"/>
                  </a:schemeClr>
                </a:solidFill>
                <a:effectLst>
                  <a:reflection blurRad="6350" stA="53000" endA="300" endPos="35500" dir="5400000" sy="-90000" algn="bl" rotWithShape="0"/>
                </a:effectLst>
                <a:latin typeface="Century Gothic" panose="020B0502020202020204"/>
              </a:rPr>
              <a:t>квалификационная категория</a:t>
            </a:r>
          </a:p>
          <a:p>
            <a:pPr lvl="0" algn="ctr" defTabSz="457200"/>
            <a:r>
              <a:rPr lang="ru-RU" sz="2000" b="1" dirty="0">
                <a:ln w="0"/>
                <a:solidFill>
                  <a:schemeClr val="accent5">
                    <a:lumMod val="50000"/>
                  </a:schemeClr>
                </a:solidFill>
                <a:effectLst>
                  <a:reflection blurRad="6350" stA="53000" endA="300" endPos="35500" dir="5400000" sy="-90000" algn="bl" rotWithShape="0"/>
                </a:effectLst>
                <a:latin typeface="Century Gothic" panose="020B0502020202020204"/>
              </a:rPr>
              <a:t>педагогический стаж: </a:t>
            </a:r>
            <a:r>
              <a:rPr lang="ru-RU" sz="2000" b="1" dirty="0" smtClean="0">
                <a:ln w="0"/>
                <a:solidFill>
                  <a:schemeClr val="accent5">
                    <a:lumMod val="50000"/>
                  </a:schemeClr>
                </a:solidFill>
                <a:effectLst>
                  <a:reflection blurRad="6350" stA="53000" endA="300" endPos="35500" dir="5400000" sy="-90000" algn="bl" rotWithShape="0"/>
                </a:effectLst>
                <a:latin typeface="Century Gothic" panose="020B0502020202020204"/>
              </a:rPr>
              <a:t>29 лет</a:t>
            </a:r>
          </a:p>
          <a:p>
            <a:pPr lvl="0" algn="ctr" defTabSz="457200"/>
            <a:r>
              <a:rPr lang="ru-RU" sz="2000" b="1" dirty="0">
                <a:ln w="0"/>
                <a:solidFill>
                  <a:schemeClr val="accent5">
                    <a:lumMod val="50000"/>
                  </a:schemeClr>
                </a:solidFill>
                <a:effectLst>
                  <a:reflection blurRad="6350" stA="53000" endA="300" endPos="35500" dir="5400000" sy="-90000" algn="bl" rotWithShape="0"/>
                </a:effectLst>
                <a:latin typeface="Century Gothic" panose="020B0502020202020204"/>
              </a:rPr>
              <a:t> е-</a:t>
            </a:r>
            <a:r>
              <a:rPr lang="en-US" sz="2000" b="1" dirty="0">
                <a:ln w="0"/>
                <a:solidFill>
                  <a:schemeClr val="accent5">
                    <a:lumMod val="50000"/>
                  </a:schemeClr>
                </a:solidFill>
                <a:effectLst>
                  <a:reflection blurRad="6350" stA="53000" endA="300" endPos="35500" dir="5400000" sy="-90000" algn="bl" rotWithShape="0"/>
                </a:effectLst>
                <a:latin typeface="Century Gothic" panose="020B0502020202020204"/>
              </a:rPr>
              <a:t>mail: </a:t>
            </a:r>
            <a:r>
              <a:rPr lang="en-US" sz="2000" b="1" dirty="0" smtClean="0">
                <a:ln w="0"/>
                <a:solidFill>
                  <a:schemeClr val="accent5">
                    <a:lumMod val="50000"/>
                  </a:schemeClr>
                </a:solidFill>
                <a:effectLst>
                  <a:reflection blurRad="6350" stA="53000" endA="300" endPos="35500" dir="5400000" sy="-90000" algn="bl" rotWithShape="0"/>
                </a:effectLst>
                <a:latin typeface="Century Gothic" panose="020B0502020202020204"/>
              </a:rPr>
              <a:t>yakimova.1974@yandex</a:t>
            </a:r>
            <a:r>
              <a:rPr lang="ru-RU" sz="2000" b="1" dirty="0">
                <a:ln w="0"/>
                <a:solidFill>
                  <a:schemeClr val="accent5">
                    <a:lumMod val="50000"/>
                  </a:schemeClr>
                </a:solidFill>
                <a:effectLst>
                  <a:reflection blurRad="6350" stA="53000" endA="300" endPos="35500" dir="5400000" sy="-90000" algn="bl" rotWithShape="0"/>
                </a:effectLst>
                <a:latin typeface="Century Gothic" panose="020B0502020202020204"/>
              </a:rPr>
              <a:t>.</a:t>
            </a:r>
            <a:r>
              <a:rPr lang="en-US" sz="2000" b="1" dirty="0" err="1" smtClean="0">
                <a:ln w="0"/>
                <a:solidFill>
                  <a:schemeClr val="accent5">
                    <a:lumMod val="50000"/>
                  </a:schemeClr>
                </a:solidFill>
                <a:effectLst>
                  <a:reflection blurRad="6350" stA="53000" endA="300" endPos="35500" dir="5400000" sy="-90000" algn="bl" rotWithShape="0"/>
                </a:effectLst>
                <a:latin typeface="Century Gothic" panose="020B0502020202020204"/>
              </a:rPr>
              <a:t>ru</a:t>
            </a:r>
            <a:endParaRPr lang="ru-RU" sz="2000" b="1" dirty="0">
              <a:ln w="0"/>
              <a:solidFill>
                <a:schemeClr val="accent5">
                  <a:lumMod val="50000"/>
                </a:schemeClr>
              </a:solidFill>
              <a:effectLst>
                <a:reflection blurRad="6350" stA="53000" endA="300" endPos="35500" dir="5400000" sy="-90000" algn="bl" rotWithShape="0"/>
              </a:effectLst>
              <a:latin typeface="Century Gothic" panose="020B0502020202020204"/>
            </a:endParaRPr>
          </a:p>
        </p:txBody>
      </p:sp>
      <p:sp>
        <p:nvSpPr>
          <p:cNvPr id="3" name="Прямоугольник 2"/>
          <p:cNvSpPr/>
          <p:nvPr/>
        </p:nvSpPr>
        <p:spPr>
          <a:xfrm>
            <a:off x="1288824" y="646731"/>
            <a:ext cx="3178628" cy="43294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C:\Users\Администратор\Desktop\Осенний праздник  - копи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3591" y="959012"/>
            <a:ext cx="2517569" cy="3685597"/>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0" y="5288340"/>
            <a:ext cx="11530013" cy="1415772"/>
          </a:xfrm>
          <a:prstGeom prst="rect">
            <a:avLst/>
          </a:prstGeom>
          <a:noFill/>
          <a:ln>
            <a:noFill/>
          </a:ln>
        </p:spPr>
        <p:txBody>
          <a:bodyPr wrap="square" lIns="91440" tIns="45720" rIns="91440" bIns="45720">
            <a:spAutoFit/>
          </a:bodyPr>
          <a:lstStyle/>
          <a:p>
            <a:pPr algn="ctr" defTabSz="457200"/>
            <a:r>
              <a:rPr lang="ru-RU" sz="2400" b="1" u="sng" dirty="0" smtClean="0">
                <a:ln w="0"/>
                <a:solidFill>
                  <a:schemeClr val="accent5">
                    <a:lumMod val="50000"/>
                  </a:schemeClr>
                </a:solidFill>
                <a:effectLst>
                  <a:reflection blurRad="6350" stA="53000" endA="300" endPos="35500" dir="5400000" sy="-90000" algn="bl" rotWithShape="0"/>
                </a:effectLst>
                <a:latin typeface="Century Gothic" panose="020B0502020202020204"/>
              </a:rPr>
              <a:t>Моя педагогическая философия</a:t>
            </a:r>
          </a:p>
          <a:p>
            <a:pPr algn="ctr" defTabSz="457200"/>
            <a:endParaRPr lang="ru-RU" sz="1400" b="1" u="sng" dirty="0" smtClean="0">
              <a:ln w="0"/>
              <a:solidFill>
                <a:schemeClr val="accent5">
                  <a:lumMod val="50000"/>
                </a:schemeClr>
              </a:solidFill>
              <a:effectLst>
                <a:reflection blurRad="6350" stA="53000" endA="300" endPos="35500" dir="5400000" sy="-90000" algn="bl" rotWithShape="0"/>
              </a:effectLst>
              <a:latin typeface="Century Gothic" panose="020B0502020202020204"/>
            </a:endParaRPr>
          </a:p>
          <a:p>
            <a:pPr algn="ctr" defTabSz="457200"/>
            <a:r>
              <a:rPr lang="ru-RU" sz="2400" b="1" dirty="0" smtClean="0">
                <a:ln w="0"/>
                <a:solidFill>
                  <a:schemeClr val="accent5">
                    <a:lumMod val="50000"/>
                  </a:schemeClr>
                </a:solidFill>
                <a:effectLst>
                  <a:reflection blurRad="6350" stA="53000" endA="300" endPos="35500" dir="5400000" sy="-90000" algn="bl" rotWithShape="0"/>
                </a:effectLst>
                <a:latin typeface="Century Gothic" panose="020B0502020202020204"/>
              </a:rPr>
              <a:t>«Каким  </a:t>
            </a:r>
            <a:r>
              <a:rPr lang="ru-RU" sz="2400" b="1" dirty="0">
                <a:ln w="0"/>
                <a:solidFill>
                  <a:schemeClr val="accent5">
                    <a:lumMod val="50000"/>
                  </a:schemeClr>
                </a:solidFill>
                <a:effectLst>
                  <a:reflection blurRad="6350" stA="53000" endA="300" endPos="35500" dir="5400000" sy="-90000" algn="bl" rotWithShape="0"/>
                </a:effectLst>
                <a:latin typeface="Century Gothic" panose="020B0502020202020204"/>
              </a:rPr>
              <a:t>быть  должен  </a:t>
            </a:r>
            <a:r>
              <a:rPr lang="ru-RU" sz="2400" b="1" dirty="0" smtClean="0">
                <a:ln w="0"/>
                <a:solidFill>
                  <a:schemeClr val="accent5">
                    <a:lumMod val="50000"/>
                  </a:schemeClr>
                </a:solidFill>
                <a:effectLst>
                  <a:reflection blurRad="6350" stA="53000" endA="300" endPos="35500" dir="5400000" sy="-90000" algn="bl" rotWithShape="0"/>
                </a:effectLst>
                <a:latin typeface="Century Gothic" panose="020B0502020202020204"/>
              </a:rPr>
              <a:t>воспитатель? Конечно</a:t>
            </a:r>
            <a:r>
              <a:rPr lang="ru-RU" sz="2400" b="1" dirty="0">
                <a:ln w="0"/>
                <a:solidFill>
                  <a:schemeClr val="accent5">
                    <a:lumMod val="50000"/>
                  </a:schemeClr>
                </a:solidFill>
                <a:effectLst>
                  <a:reflection blurRad="6350" stA="53000" endA="300" endPos="35500" dir="5400000" sy="-90000" algn="bl" rotWithShape="0"/>
                </a:effectLst>
                <a:latin typeface="Century Gothic" panose="020B0502020202020204"/>
              </a:rPr>
              <a:t>, добрым  должен  быть!</a:t>
            </a:r>
          </a:p>
          <a:p>
            <a:pPr algn="ctr" defTabSz="457200"/>
            <a:r>
              <a:rPr lang="ru-RU" sz="2400" b="1" dirty="0">
                <a:ln w="0"/>
                <a:solidFill>
                  <a:schemeClr val="accent5">
                    <a:lumMod val="50000"/>
                  </a:schemeClr>
                </a:solidFill>
                <a:effectLst>
                  <a:reflection blurRad="6350" stA="53000" endA="300" endPos="35500" dir="5400000" sy="-90000" algn="bl" rotWithShape="0"/>
                </a:effectLst>
                <a:latin typeface="Century Gothic" panose="020B0502020202020204"/>
              </a:rPr>
              <a:t>Любить  детей, любить  </a:t>
            </a:r>
            <a:r>
              <a:rPr lang="ru-RU" sz="2400" b="1" dirty="0" smtClean="0">
                <a:ln w="0"/>
                <a:solidFill>
                  <a:schemeClr val="accent5">
                    <a:lumMod val="50000"/>
                  </a:schemeClr>
                </a:solidFill>
                <a:effectLst>
                  <a:reflection blurRad="6350" stA="53000" endA="300" endPos="35500" dir="5400000" sy="-90000" algn="bl" rotWithShape="0"/>
                </a:effectLst>
                <a:latin typeface="Century Gothic" panose="020B0502020202020204"/>
              </a:rPr>
              <a:t>ученье, Свою  </a:t>
            </a:r>
            <a:r>
              <a:rPr lang="ru-RU" sz="2400" b="1" dirty="0">
                <a:ln w="0"/>
                <a:solidFill>
                  <a:schemeClr val="accent5">
                    <a:lumMod val="50000"/>
                  </a:schemeClr>
                </a:solidFill>
                <a:effectLst>
                  <a:reflection blurRad="6350" stA="53000" endA="300" endPos="35500" dir="5400000" sy="-90000" algn="bl" rotWithShape="0"/>
                </a:effectLst>
                <a:latin typeface="Century Gothic" panose="020B0502020202020204"/>
              </a:rPr>
              <a:t>профессию  любить</a:t>
            </a:r>
            <a:r>
              <a:rPr lang="ru-RU" sz="2400" b="1" dirty="0" smtClean="0">
                <a:ln w="0"/>
                <a:solidFill>
                  <a:schemeClr val="accent5">
                    <a:lumMod val="50000"/>
                  </a:schemeClr>
                </a:solidFill>
                <a:effectLst>
                  <a:reflection blurRad="6350" stA="53000" endA="300" endPos="35500" dir="5400000" sy="-90000" algn="bl" rotWithShape="0"/>
                </a:effectLst>
                <a:latin typeface="Century Gothic" panose="020B0502020202020204"/>
              </a:rPr>
              <a:t>!»</a:t>
            </a:r>
            <a:endParaRPr lang="ru-RU" sz="2400" b="1" dirty="0">
              <a:ln w="0"/>
              <a:solidFill>
                <a:schemeClr val="accent5">
                  <a:lumMod val="50000"/>
                </a:schemeClr>
              </a:solidFill>
              <a:effectLst>
                <a:reflection blurRad="6350" stA="53000" endA="300" endPos="35500" dir="5400000" sy="-90000" algn="bl" rotWithShape="0"/>
              </a:effectLst>
              <a:latin typeface="Century Gothic" panose="020B0502020202020204"/>
            </a:endParaRPr>
          </a:p>
        </p:txBody>
      </p:sp>
    </p:spTree>
    <p:extLst>
      <p:ext uri="{BB962C8B-B14F-4D97-AF65-F5344CB8AC3E}">
        <p14:creationId xmlns:p14="http://schemas.microsoft.com/office/powerpoint/2010/main" val="30235985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a:extLst>
              <a:ext uri="{28A0092B-C50C-407E-A947-70E740481C1C}">
                <a14:useLocalDpi xmlns:a14="http://schemas.microsoft.com/office/drawing/2010/main" val="0"/>
              </a:ext>
            </a:extLst>
          </a:blip>
          <a:srcRect t="1667" b="833"/>
          <a:stretch/>
        </p:blipFill>
        <p:spPr>
          <a:xfrm>
            <a:off x="0" y="0"/>
            <a:ext cx="12192000" cy="6858000"/>
          </a:xfrm>
          <a:prstGeom prst="rect">
            <a:avLst/>
          </a:prstGeom>
        </p:spPr>
      </p:pic>
      <p:sp>
        <p:nvSpPr>
          <p:cNvPr id="8" name="Прямоугольник 7"/>
          <p:cNvSpPr/>
          <p:nvPr/>
        </p:nvSpPr>
        <p:spPr>
          <a:xfrm>
            <a:off x="4556743" y="1438577"/>
            <a:ext cx="3792898" cy="2800767"/>
          </a:xfrm>
          <a:prstGeom prst="rect">
            <a:avLst/>
          </a:prstGeom>
          <a:noFill/>
        </p:spPr>
        <p:txBody>
          <a:bodyPr wrap="none" lIns="91440" tIns="45720" rIns="91440" bIns="45720">
            <a:spAutoFit/>
          </a:bodyPr>
          <a:lstStyle/>
          <a:p>
            <a:pPr algn="ctr"/>
            <a:r>
              <a:rPr lang="en-US" sz="88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a:t>
            </a:r>
            <a:r>
              <a:rPr lang="ru-RU" sz="88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этап </a:t>
            </a:r>
          </a:p>
          <a:p>
            <a:pPr algn="ctr"/>
            <a:r>
              <a:rPr lang="ru-RU" sz="88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работы</a:t>
            </a:r>
            <a:endParaRPr lang="ru-RU" sz="88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8415088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ds04.infourok.ru/uploads/ex/124c/0006dc93-16d18eb1/hello_html_76f6414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67005" y="-2666998"/>
            <a:ext cx="6858001" cy="12192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883920" y="518160"/>
            <a:ext cx="10515600" cy="944880"/>
          </a:xfrm>
        </p:spPr>
        <p:txBody>
          <a:bodyPr>
            <a:noAutofit/>
          </a:bodyPr>
          <a:lstStyle/>
          <a:p>
            <a:pPr algn="ctr"/>
            <a:r>
              <a:rPr lang="ru-RU" sz="3200" b="1" dirty="0">
                <a:solidFill>
                  <a:schemeClr val="accent5">
                    <a:lumMod val="75000"/>
                  </a:schemeClr>
                </a:solidFill>
                <a:latin typeface="Arial Black" panose="020B0A04020102020204" pitchFamily="34" charset="0"/>
              </a:rPr>
              <a:t>Подбор и изучение методической литературы по данной </a:t>
            </a:r>
            <a:r>
              <a:rPr lang="ru-RU" sz="3200" b="1" dirty="0" smtClean="0">
                <a:solidFill>
                  <a:schemeClr val="accent5">
                    <a:lumMod val="75000"/>
                  </a:schemeClr>
                </a:solidFill>
                <a:latin typeface="Arial Black" panose="020B0A04020102020204" pitchFamily="34" charset="0"/>
              </a:rPr>
              <a:t>проблеме</a:t>
            </a:r>
            <a:endParaRPr lang="ru-RU" sz="3200" b="1" dirty="0">
              <a:solidFill>
                <a:schemeClr val="accent5">
                  <a:lumMod val="75000"/>
                </a:schemeClr>
              </a:solidFill>
              <a:latin typeface="Arial Black" panose="020B0A04020102020204" pitchFamily="34" charset="0"/>
            </a:endParaRPr>
          </a:p>
        </p:txBody>
      </p:sp>
      <p:sp>
        <p:nvSpPr>
          <p:cNvPr id="3" name="Объект 2"/>
          <p:cNvSpPr>
            <a:spLocks noGrp="1"/>
          </p:cNvSpPr>
          <p:nvPr>
            <p:ph idx="1"/>
          </p:nvPr>
        </p:nvSpPr>
        <p:spPr>
          <a:xfrm>
            <a:off x="609600" y="1444626"/>
            <a:ext cx="10957560" cy="4925695"/>
          </a:xfrm>
        </p:spPr>
        <p:txBody>
          <a:bodyPr>
            <a:noAutofit/>
          </a:bodyPr>
          <a:lstStyle/>
          <a:p>
            <a:pPr algn="just"/>
            <a:r>
              <a:rPr lang="ru-RU" sz="2000" b="1" dirty="0" smtClean="0">
                <a:solidFill>
                  <a:schemeClr val="accent1">
                    <a:lumMod val="50000"/>
                  </a:schemeClr>
                </a:solidFill>
                <a:latin typeface="Times New Roman" panose="02020603050405020304" pitchFamily="18" charset="0"/>
                <a:cs typeface="Times New Roman" panose="02020603050405020304" pitchFamily="18" charset="0"/>
              </a:rPr>
              <a:t>Основная </a:t>
            </a:r>
            <a:r>
              <a:rPr lang="ru-RU" sz="2000" b="1" dirty="0">
                <a:solidFill>
                  <a:schemeClr val="accent1">
                    <a:lumMod val="50000"/>
                  </a:schemeClr>
                </a:solidFill>
                <a:latin typeface="Times New Roman" panose="02020603050405020304" pitchFamily="18" charset="0"/>
                <a:cs typeface="Times New Roman" panose="02020603050405020304" pitchFamily="18" charset="0"/>
              </a:rPr>
              <a:t>общеобразовательная программа дошкольного образования  «От рождения до школы» под редакцией Н.Е. </a:t>
            </a:r>
            <a:r>
              <a:rPr lang="ru-RU" sz="2000" b="1" dirty="0" err="1">
                <a:solidFill>
                  <a:schemeClr val="accent1">
                    <a:lumMod val="50000"/>
                  </a:schemeClr>
                </a:solidFill>
                <a:latin typeface="Times New Roman" panose="02020603050405020304" pitchFamily="18" charset="0"/>
                <a:cs typeface="Times New Roman" panose="02020603050405020304" pitchFamily="18" charset="0"/>
              </a:rPr>
              <a:t>Вераксы</a:t>
            </a:r>
            <a:r>
              <a:rPr lang="ru-RU" sz="2000" b="1" dirty="0">
                <a:solidFill>
                  <a:schemeClr val="accent1">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1">
                    <a:lumMod val="50000"/>
                  </a:schemeClr>
                </a:solidFill>
                <a:latin typeface="Times New Roman" panose="02020603050405020304" pitchFamily="18" charset="0"/>
                <a:cs typeface="Times New Roman" panose="02020603050405020304" pitchFamily="18" charset="0"/>
              </a:rPr>
              <a:t>Т.С.Комаровой</a:t>
            </a:r>
            <a:r>
              <a:rPr lang="ru-RU" sz="2000" b="1" dirty="0">
                <a:solidFill>
                  <a:schemeClr val="accent1">
                    <a:lumMod val="50000"/>
                  </a:schemeClr>
                </a:solidFill>
                <a:latin typeface="Times New Roman" panose="02020603050405020304" pitchFamily="18" charset="0"/>
                <a:cs typeface="Times New Roman" panose="02020603050405020304" pitchFamily="18" charset="0"/>
              </a:rPr>
              <a:t>, М.А. Васильевой.- М.МОЗАЙКА, 2018 г.</a:t>
            </a:r>
          </a:p>
          <a:p>
            <a:pPr algn="just"/>
            <a:r>
              <a:rPr lang="ru-RU" sz="2000" b="1" dirty="0" smtClean="0">
                <a:solidFill>
                  <a:schemeClr val="accent1">
                    <a:lumMod val="50000"/>
                  </a:schemeClr>
                </a:solidFill>
                <a:latin typeface="Times New Roman" panose="02020603050405020304" pitchFamily="18" charset="0"/>
                <a:cs typeface="Times New Roman" panose="02020603050405020304" pitchFamily="18" charset="0"/>
              </a:rPr>
              <a:t>Санитарно- эпидемиологические </a:t>
            </a:r>
            <a:r>
              <a:rPr lang="ru-RU" sz="2000" b="1" dirty="0">
                <a:solidFill>
                  <a:schemeClr val="accent1">
                    <a:lumMod val="50000"/>
                  </a:schemeClr>
                </a:solidFill>
                <a:latin typeface="Times New Roman" panose="02020603050405020304" pitchFamily="18" charset="0"/>
                <a:cs typeface="Times New Roman" panose="02020603050405020304" pitchFamily="18" charset="0"/>
              </a:rPr>
              <a:t>требования к устройству, содержанию и организации режима работы дошкольных образовательных организаций 2.4.1.3049-13</a:t>
            </a:r>
          </a:p>
          <a:p>
            <a:pPr algn="just"/>
            <a:r>
              <a:rPr lang="ru-RU" sz="2000" b="1" dirty="0" smtClean="0">
                <a:solidFill>
                  <a:schemeClr val="accent1">
                    <a:lumMod val="50000"/>
                  </a:schemeClr>
                </a:solidFill>
                <a:latin typeface="Times New Roman" panose="02020603050405020304" pitchFamily="18" charset="0"/>
                <a:cs typeface="Times New Roman" panose="02020603050405020304" pitchFamily="18" charset="0"/>
              </a:rPr>
              <a:t>С.Н</a:t>
            </a:r>
            <a:r>
              <a:rPr lang="ru-RU" sz="2000" b="1" dirty="0">
                <a:solidFill>
                  <a:schemeClr val="accent1">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1">
                    <a:lumMod val="50000"/>
                  </a:schemeClr>
                </a:solidFill>
                <a:latin typeface="Times New Roman" panose="02020603050405020304" pitchFamily="18" charset="0"/>
                <a:cs typeface="Times New Roman" panose="02020603050405020304" pitchFamily="18" charset="0"/>
              </a:rPr>
              <a:t>Теплюк</a:t>
            </a:r>
            <a:r>
              <a:rPr lang="ru-RU" sz="2000" b="1" dirty="0">
                <a:solidFill>
                  <a:schemeClr val="accent1">
                    <a:lumMod val="50000"/>
                  </a:schemeClr>
                </a:solidFill>
                <a:latin typeface="Times New Roman" panose="02020603050405020304" pitchFamily="18" charset="0"/>
                <a:cs typeface="Times New Roman" panose="02020603050405020304" pitchFamily="18" charset="0"/>
              </a:rPr>
              <a:t> «Актуальные проблемы развития и воспитания детей от рождения до трех лет»- М.:МОЗАЙКА-СИНТЕЗ, 2010 г.</a:t>
            </a:r>
          </a:p>
          <a:p>
            <a:pPr algn="just"/>
            <a:r>
              <a:rPr lang="ru-RU" sz="2000" b="1" dirty="0" smtClean="0">
                <a:solidFill>
                  <a:schemeClr val="accent1">
                    <a:lumMod val="50000"/>
                  </a:schemeClr>
                </a:solidFill>
                <a:latin typeface="Times New Roman" panose="02020603050405020304" pitchFamily="18" charset="0"/>
                <a:cs typeface="Times New Roman" panose="02020603050405020304" pitchFamily="18" charset="0"/>
              </a:rPr>
              <a:t>В.П</a:t>
            </a:r>
            <a:r>
              <a:rPr lang="ru-RU" sz="2000" b="1" dirty="0">
                <a:solidFill>
                  <a:schemeClr val="accent1">
                    <a:lumMod val="50000"/>
                  </a:schemeClr>
                </a:solidFill>
                <a:latin typeface="Times New Roman" panose="02020603050405020304" pitchFamily="18" charset="0"/>
                <a:cs typeface="Times New Roman" panose="02020603050405020304" pitchFamily="18" charset="0"/>
              </a:rPr>
              <a:t>. Спирина «Закаливание детей» - М., «Просвещение», 1976 г.</a:t>
            </a:r>
          </a:p>
          <a:p>
            <a:pPr algn="just"/>
            <a:r>
              <a:rPr lang="ru-RU" sz="2000" b="1" dirty="0" smtClean="0">
                <a:solidFill>
                  <a:schemeClr val="accent1">
                    <a:lumMod val="50000"/>
                  </a:schemeClr>
                </a:solidFill>
                <a:latin typeface="Times New Roman" panose="02020603050405020304" pitchFamily="18" charset="0"/>
                <a:cs typeface="Times New Roman" panose="02020603050405020304" pitchFamily="18" charset="0"/>
              </a:rPr>
              <a:t>С.Н</a:t>
            </a:r>
            <a:r>
              <a:rPr lang="ru-RU" sz="2000" b="1" dirty="0">
                <a:solidFill>
                  <a:schemeClr val="accent1">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1">
                    <a:lumMod val="50000"/>
                  </a:schemeClr>
                </a:solidFill>
                <a:latin typeface="Times New Roman" panose="02020603050405020304" pitchFamily="18" charset="0"/>
                <a:cs typeface="Times New Roman" panose="02020603050405020304" pitchFamily="18" charset="0"/>
              </a:rPr>
              <a:t>Теплюк</a:t>
            </a:r>
            <a:r>
              <a:rPr lang="ru-RU" sz="2000" b="1" dirty="0">
                <a:solidFill>
                  <a:schemeClr val="accent1">
                    <a:lumMod val="50000"/>
                  </a:schemeClr>
                </a:solidFill>
                <a:latin typeface="Times New Roman" panose="02020603050405020304" pitchFamily="18" charset="0"/>
                <a:cs typeface="Times New Roman" panose="02020603050405020304" pitchFamily="18" charset="0"/>
              </a:rPr>
              <a:t>, Г.М. </a:t>
            </a:r>
            <a:r>
              <a:rPr lang="ru-RU" sz="2000" b="1" dirty="0" err="1">
                <a:solidFill>
                  <a:schemeClr val="accent1">
                    <a:lumMod val="50000"/>
                  </a:schemeClr>
                </a:solidFill>
                <a:latin typeface="Times New Roman" panose="02020603050405020304" pitchFamily="18" charset="0"/>
                <a:cs typeface="Times New Roman" panose="02020603050405020304" pitchFamily="18" charset="0"/>
              </a:rPr>
              <a:t>Лямина</a:t>
            </a:r>
            <a:r>
              <a:rPr lang="ru-RU" sz="2000" b="1" dirty="0">
                <a:solidFill>
                  <a:schemeClr val="accent1">
                    <a:lumMod val="50000"/>
                  </a:schemeClr>
                </a:solidFill>
                <a:latin typeface="Times New Roman" panose="02020603050405020304" pitchFamily="18" charset="0"/>
                <a:cs typeface="Times New Roman" panose="02020603050405020304" pitchFamily="18" charset="0"/>
              </a:rPr>
              <a:t>, М. Б. </a:t>
            </a:r>
            <a:r>
              <a:rPr lang="ru-RU" sz="2000" b="1" dirty="0" err="1">
                <a:solidFill>
                  <a:schemeClr val="accent1">
                    <a:lumMod val="50000"/>
                  </a:schemeClr>
                </a:solidFill>
                <a:latin typeface="Times New Roman" panose="02020603050405020304" pitchFamily="18" charset="0"/>
                <a:cs typeface="Times New Roman" panose="02020603050405020304" pitchFamily="18" charset="0"/>
              </a:rPr>
              <a:t>Зацепина</a:t>
            </a:r>
            <a:r>
              <a:rPr lang="ru-RU" sz="2000" b="1" dirty="0">
                <a:solidFill>
                  <a:schemeClr val="accent1">
                    <a:lumMod val="50000"/>
                  </a:schemeClr>
                </a:solidFill>
                <a:latin typeface="Times New Roman" panose="02020603050405020304" pitchFamily="18" charset="0"/>
                <a:cs typeface="Times New Roman" panose="02020603050405020304" pitchFamily="18" charset="0"/>
              </a:rPr>
              <a:t> «Дети раннего возраста в детском саду»</a:t>
            </a:r>
          </a:p>
          <a:p>
            <a:pPr algn="just"/>
            <a:r>
              <a:rPr lang="ru-RU" sz="2000" b="1" dirty="0" smtClean="0">
                <a:solidFill>
                  <a:schemeClr val="accent1">
                    <a:lumMod val="50000"/>
                  </a:schemeClr>
                </a:solidFill>
                <a:latin typeface="Times New Roman" panose="02020603050405020304" pitchFamily="18" charset="0"/>
                <a:cs typeface="Times New Roman" panose="02020603050405020304" pitchFamily="18" charset="0"/>
              </a:rPr>
              <a:t>Р</a:t>
            </a:r>
            <a:r>
              <a:rPr lang="ru-RU" sz="2000" b="1" dirty="0">
                <a:solidFill>
                  <a:schemeClr val="accent1">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1">
                    <a:lumMod val="50000"/>
                  </a:schemeClr>
                </a:solidFill>
                <a:latin typeface="Times New Roman" panose="02020603050405020304" pitchFamily="18" charset="0"/>
                <a:cs typeface="Times New Roman" panose="02020603050405020304" pitchFamily="18" charset="0"/>
              </a:rPr>
              <a:t>Ротенберг</a:t>
            </a:r>
            <a:r>
              <a:rPr lang="ru-RU" sz="2000" b="1" dirty="0">
                <a:solidFill>
                  <a:schemeClr val="accent1">
                    <a:lumMod val="50000"/>
                  </a:schemeClr>
                </a:solidFill>
                <a:latin typeface="Times New Roman" panose="02020603050405020304" pitchFamily="18" charset="0"/>
                <a:cs typeface="Times New Roman" panose="02020603050405020304" pitchFamily="18" charset="0"/>
              </a:rPr>
              <a:t> «Расти здоровым» -М.: Физкультура и спорт, 1993г.</a:t>
            </a:r>
          </a:p>
          <a:p>
            <a:pPr algn="just"/>
            <a:r>
              <a:rPr lang="ru-RU" sz="2000" b="1" dirty="0" smtClean="0">
                <a:solidFill>
                  <a:schemeClr val="accent1">
                    <a:lumMod val="50000"/>
                  </a:schemeClr>
                </a:solidFill>
                <a:latin typeface="Times New Roman" panose="02020603050405020304" pitchFamily="18" charset="0"/>
                <a:cs typeface="Times New Roman" panose="02020603050405020304" pitchFamily="18" charset="0"/>
              </a:rPr>
              <a:t>В.Г</a:t>
            </a:r>
            <a:r>
              <a:rPr lang="ru-RU" sz="2000" b="1" dirty="0">
                <a:solidFill>
                  <a:schemeClr val="accent1">
                    <a:lumMod val="50000"/>
                  </a:schemeClr>
                </a:solidFill>
                <a:latin typeface="Times New Roman" panose="02020603050405020304" pitchFamily="18" charset="0"/>
                <a:cs typeface="Times New Roman" panose="02020603050405020304" pitchFamily="18" charset="0"/>
              </a:rPr>
              <a:t>. </a:t>
            </a:r>
            <a:r>
              <a:rPr lang="ru-RU" sz="2000" b="1" dirty="0" err="1">
                <a:solidFill>
                  <a:schemeClr val="accent1">
                    <a:lumMod val="50000"/>
                  </a:schemeClr>
                </a:solidFill>
                <a:latin typeface="Times New Roman" panose="02020603050405020304" pitchFamily="18" charset="0"/>
                <a:cs typeface="Times New Roman" panose="02020603050405020304" pitchFamily="18" charset="0"/>
              </a:rPr>
              <a:t>Кисляковская</a:t>
            </a:r>
            <a:r>
              <a:rPr lang="ru-RU" sz="2000" b="1" dirty="0">
                <a:solidFill>
                  <a:schemeClr val="accent1">
                    <a:lumMod val="50000"/>
                  </a:schemeClr>
                </a:solidFill>
                <a:latin typeface="Times New Roman" panose="02020603050405020304" pitchFamily="18" charset="0"/>
                <a:cs typeface="Times New Roman" panose="02020603050405020304" pitchFamily="18" charset="0"/>
              </a:rPr>
              <a:t>, С.Г. Мамедова, Л.С. Скрипченко «Пусть ребенок растет здоровым!»- М., Просвещение, 1979</a:t>
            </a:r>
          </a:p>
          <a:p>
            <a:pPr algn="just"/>
            <a:r>
              <a:rPr lang="ru-RU" sz="2000" b="1" dirty="0" err="1" smtClean="0">
                <a:solidFill>
                  <a:schemeClr val="accent1">
                    <a:lumMod val="50000"/>
                  </a:schemeClr>
                </a:solidFill>
                <a:latin typeface="Times New Roman" panose="02020603050405020304" pitchFamily="18" charset="0"/>
                <a:cs typeface="Times New Roman" panose="02020603050405020304" pitchFamily="18" charset="0"/>
              </a:rPr>
              <a:t>Е.М.Белостоцкая</a:t>
            </a:r>
            <a:r>
              <a:rPr lang="ru-RU" sz="2000" b="1" dirty="0">
                <a:solidFill>
                  <a:schemeClr val="accent1">
                    <a:lumMod val="50000"/>
                  </a:schemeClr>
                </a:solidFill>
                <a:latin typeface="Times New Roman" panose="02020603050405020304" pitchFamily="18" charset="0"/>
                <a:cs typeface="Times New Roman" panose="02020603050405020304" pitchFamily="18" charset="0"/>
              </a:rPr>
              <a:t>, Т.Ф. Виноградова, Л.Я. Каневская, В. И. </a:t>
            </a:r>
            <a:r>
              <a:rPr lang="ru-RU" sz="2000" b="1" dirty="0" err="1">
                <a:solidFill>
                  <a:schemeClr val="accent1">
                    <a:lumMod val="50000"/>
                  </a:schemeClr>
                </a:solidFill>
                <a:latin typeface="Times New Roman" panose="02020603050405020304" pitchFamily="18" charset="0"/>
                <a:cs typeface="Times New Roman" panose="02020603050405020304" pitchFamily="18" charset="0"/>
              </a:rPr>
              <a:t>Теленчи</a:t>
            </a:r>
            <a:r>
              <a:rPr lang="ru-RU" sz="2000" b="1" dirty="0">
                <a:solidFill>
                  <a:schemeClr val="accent1">
                    <a:lumMod val="50000"/>
                  </a:schemeClr>
                </a:solidFill>
                <a:latin typeface="Times New Roman" panose="02020603050405020304" pitchFamily="18" charset="0"/>
                <a:cs typeface="Times New Roman" panose="02020603050405020304" pitchFamily="18" charset="0"/>
              </a:rPr>
              <a:t> «Гигиенические основы воспитания детей от 3-7 лет» М.: Просвещение, </a:t>
            </a:r>
            <a:r>
              <a:rPr lang="ru-RU" sz="2000" b="1" dirty="0" smtClean="0">
                <a:solidFill>
                  <a:schemeClr val="accent1">
                    <a:lumMod val="50000"/>
                  </a:schemeClr>
                </a:solidFill>
                <a:latin typeface="Times New Roman" panose="02020603050405020304" pitchFamily="18" charset="0"/>
                <a:cs typeface="Times New Roman" panose="02020603050405020304" pitchFamily="18" charset="0"/>
              </a:rPr>
              <a:t>1987</a:t>
            </a:r>
            <a:endParaRPr lang="ru-RU" sz="2000" b="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83781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http://ds04.infourok.ru/uploads/ex/124c/0006dc93-16d18eb1/hello_html_76f6414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67005" y="-2666998"/>
            <a:ext cx="6858001" cy="12192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Таблица 10"/>
          <p:cNvGraphicFramePr>
            <a:graphicFrameLocks noGrp="1"/>
          </p:cNvGraphicFramePr>
          <p:nvPr>
            <p:extLst>
              <p:ext uri="{D42A27DB-BD31-4B8C-83A1-F6EECF244321}">
                <p14:modId xmlns:p14="http://schemas.microsoft.com/office/powerpoint/2010/main" val="3511617955"/>
              </p:ext>
            </p:extLst>
          </p:nvPr>
        </p:nvGraphicFramePr>
        <p:xfrm>
          <a:off x="860758" y="1612424"/>
          <a:ext cx="6850684" cy="4188714"/>
        </p:xfrm>
        <a:graphic>
          <a:graphicData uri="http://schemas.openxmlformats.org/drawingml/2006/table">
            <a:tbl>
              <a:tblPr firstRow="1" firstCol="1" bandRow="1"/>
              <a:tblGrid>
                <a:gridCol w="1073736">
                  <a:extLst>
                    <a:ext uri="{9D8B030D-6E8A-4147-A177-3AD203B41FA5}">
                      <a16:colId xmlns:a16="http://schemas.microsoft.com/office/drawing/2014/main" xmlns="" val="1358479493"/>
                    </a:ext>
                  </a:extLst>
                </a:gridCol>
                <a:gridCol w="827028">
                  <a:extLst>
                    <a:ext uri="{9D8B030D-6E8A-4147-A177-3AD203B41FA5}">
                      <a16:colId xmlns:a16="http://schemas.microsoft.com/office/drawing/2014/main" xmlns="" val="1216710597"/>
                    </a:ext>
                  </a:extLst>
                </a:gridCol>
                <a:gridCol w="827028">
                  <a:extLst>
                    <a:ext uri="{9D8B030D-6E8A-4147-A177-3AD203B41FA5}">
                      <a16:colId xmlns:a16="http://schemas.microsoft.com/office/drawing/2014/main" xmlns="" val="808554999"/>
                    </a:ext>
                  </a:extLst>
                </a:gridCol>
                <a:gridCol w="826445">
                  <a:extLst>
                    <a:ext uri="{9D8B030D-6E8A-4147-A177-3AD203B41FA5}">
                      <a16:colId xmlns:a16="http://schemas.microsoft.com/office/drawing/2014/main" xmlns="" val="2463952566"/>
                    </a:ext>
                  </a:extLst>
                </a:gridCol>
                <a:gridCol w="909847">
                  <a:extLst>
                    <a:ext uri="{9D8B030D-6E8A-4147-A177-3AD203B41FA5}">
                      <a16:colId xmlns:a16="http://schemas.microsoft.com/office/drawing/2014/main" xmlns="" val="4094804466"/>
                    </a:ext>
                  </a:extLst>
                </a:gridCol>
                <a:gridCol w="909847">
                  <a:extLst>
                    <a:ext uri="{9D8B030D-6E8A-4147-A177-3AD203B41FA5}">
                      <a16:colId xmlns:a16="http://schemas.microsoft.com/office/drawing/2014/main" xmlns="" val="2883933277"/>
                    </a:ext>
                  </a:extLst>
                </a:gridCol>
                <a:gridCol w="531911">
                  <a:extLst>
                    <a:ext uri="{9D8B030D-6E8A-4147-A177-3AD203B41FA5}">
                      <a16:colId xmlns:a16="http://schemas.microsoft.com/office/drawing/2014/main" xmlns="" val="3924791363"/>
                    </a:ext>
                  </a:extLst>
                </a:gridCol>
                <a:gridCol w="531911">
                  <a:extLst>
                    <a:ext uri="{9D8B030D-6E8A-4147-A177-3AD203B41FA5}">
                      <a16:colId xmlns:a16="http://schemas.microsoft.com/office/drawing/2014/main" xmlns="" val="1521343257"/>
                    </a:ext>
                  </a:extLst>
                </a:gridCol>
                <a:gridCol w="412931">
                  <a:extLst>
                    <a:ext uri="{9D8B030D-6E8A-4147-A177-3AD203B41FA5}">
                      <a16:colId xmlns:a16="http://schemas.microsoft.com/office/drawing/2014/main" xmlns="" val="1139202287"/>
                    </a:ext>
                  </a:extLst>
                </a:gridCol>
              </a:tblGrid>
              <a:tr h="939387">
                <a:tc rowSpan="2">
                  <a:txBody>
                    <a:bodyPr/>
                    <a:lstStyle/>
                    <a:p>
                      <a:pPr algn="ctr">
                        <a:lnSpc>
                          <a:spcPct val="115000"/>
                        </a:lnSpc>
                        <a:spcAft>
                          <a:spcPts val="0"/>
                        </a:spcAft>
                      </a:pPr>
                      <a:r>
                        <a:rPr lang="ru-RU" sz="1100" b="1" dirty="0">
                          <a:effectLst/>
                          <a:latin typeface="Times New Roman" panose="02020603050405020304" pitchFamily="18" charset="0"/>
                          <a:ea typeface="Calibri" panose="020F0502020204030204" pitchFamily="34" charset="0"/>
                          <a:cs typeface="Times New Roman" panose="02020603050405020304" pitchFamily="18" charset="0"/>
                        </a:rPr>
                        <a:t>Имя ребёнка</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ru-RU" sz="1100" b="1" dirty="0" err="1">
                          <a:effectLst/>
                          <a:latin typeface="Times New Roman" panose="02020603050405020304" pitchFamily="18" charset="0"/>
                          <a:ea typeface="Calibri" panose="020F0502020204030204" pitchFamily="34" charset="0"/>
                          <a:cs typeface="Times New Roman" panose="02020603050405020304" pitchFamily="18" charset="0"/>
                        </a:rPr>
                        <a:t>Сформированность</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effectLst/>
                          <a:latin typeface="Times New Roman" panose="02020603050405020304" pitchFamily="18" charset="0"/>
                          <a:ea typeface="Calibri" panose="020F0502020204030204" pitchFamily="34" charset="0"/>
                          <a:cs typeface="Times New Roman" panose="02020603050405020304" pitchFamily="18" charset="0"/>
                        </a:rPr>
                        <a:t>навыка мытья рук и личной гигиены</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gridSpan="2">
                  <a:txBody>
                    <a:bodyPr/>
                    <a:lstStyle/>
                    <a:p>
                      <a:pPr algn="ctr">
                        <a:lnSpc>
                          <a:spcPct val="115000"/>
                        </a:lnSpc>
                        <a:spcAft>
                          <a:spcPts val="0"/>
                        </a:spcAft>
                      </a:pPr>
                      <a:r>
                        <a:rPr lang="ru-RU" sz="1100" b="1" dirty="0" err="1">
                          <a:effectLst/>
                          <a:latin typeface="Times New Roman" panose="02020603050405020304" pitchFamily="18" charset="0"/>
                          <a:ea typeface="Calibri" panose="020F0502020204030204" pitchFamily="34" charset="0"/>
                          <a:cs typeface="Times New Roman" panose="02020603050405020304" pitchFamily="18" charset="0"/>
                        </a:rPr>
                        <a:t>Сформированность</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effectLst/>
                          <a:latin typeface="Times New Roman" panose="02020603050405020304" pitchFamily="18" charset="0"/>
                          <a:ea typeface="Calibri" panose="020F0502020204030204" pitchFamily="34" charset="0"/>
                          <a:cs typeface="Times New Roman" panose="02020603050405020304" pitchFamily="18" charset="0"/>
                        </a:rPr>
                        <a:t>навыка опрятной еды</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gridSpan="2">
                  <a:txBody>
                    <a:bodyPr/>
                    <a:lstStyle/>
                    <a:p>
                      <a:pPr algn="ctr">
                        <a:lnSpc>
                          <a:spcPct val="115000"/>
                        </a:lnSpc>
                        <a:spcAft>
                          <a:spcPts val="0"/>
                        </a:spcAft>
                      </a:pPr>
                      <a:r>
                        <a:rPr lang="ru-RU" sz="1100" b="1" dirty="0" err="1">
                          <a:effectLst/>
                          <a:latin typeface="Times New Roman" panose="02020603050405020304" pitchFamily="18" charset="0"/>
                          <a:ea typeface="Calibri" panose="020F0502020204030204" pitchFamily="34" charset="0"/>
                          <a:cs typeface="Times New Roman" panose="02020603050405020304" pitchFamily="18" charset="0"/>
                        </a:rPr>
                        <a:t>Сформированность</a:t>
                      </a:r>
                      <a:r>
                        <a:rPr lang="ru-RU" sz="1100" b="1" dirty="0">
                          <a:effectLst/>
                          <a:latin typeface="Times New Roman" panose="02020603050405020304" pitchFamily="18" charset="0"/>
                          <a:ea typeface="Calibri" panose="020F0502020204030204" pitchFamily="34" charset="0"/>
                          <a:cs typeface="Times New Roman" panose="02020603050405020304" pitchFamily="18" charset="0"/>
                        </a:rPr>
                        <a:t> навыка снимания и надевания одежды в определенном порядке</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gridSpan="2">
                  <a:txBody>
                    <a:bodyPr/>
                    <a:lstStyle/>
                    <a:p>
                      <a:pPr algn="ctr">
                        <a:lnSpc>
                          <a:spcPct val="115000"/>
                        </a:lnSpc>
                        <a:spcAft>
                          <a:spcPts val="0"/>
                        </a:spcAft>
                      </a:pPr>
                      <a:r>
                        <a:rPr lang="ru-RU" sz="1100" b="1">
                          <a:effectLst/>
                          <a:latin typeface="Times New Roman" panose="02020603050405020304" pitchFamily="18" charset="0"/>
                          <a:ea typeface="Calibri" panose="020F0502020204030204" pitchFamily="34" charset="0"/>
                          <a:cs typeface="Times New Roman" panose="02020603050405020304" pitchFamily="18" charset="0"/>
                        </a:rPr>
                        <a:t>Итого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xmlns="" val="865053814"/>
                  </a:ext>
                </a:extLst>
              </a:tr>
              <a:tr h="404749">
                <a:tc vMerge="1">
                  <a:txBody>
                    <a:bodyPr/>
                    <a:lstStyle/>
                    <a:p>
                      <a:endParaRPr lang="ru-RU"/>
                    </a:p>
                  </a:txBody>
                  <a:tcPr/>
                </a:tc>
                <a:tc>
                  <a:txBody>
                    <a:bodyPr/>
                    <a:lstStyle/>
                    <a:p>
                      <a:pPr algn="ctr">
                        <a:lnSpc>
                          <a:spcPct val="115000"/>
                        </a:lnSpc>
                        <a:spcAft>
                          <a:spcPts val="0"/>
                        </a:spcAft>
                      </a:pPr>
                      <a:r>
                        <a:rPr lang="ru-RU" sz="1100" b="1">
                          <a:effectLst/>
                          <a:latin typeface="Times New Roman" panose="02020603050405020304" pitchFamily="18" charset="0"/>
                          <a:ea typeface="Calibri" panose="020F0502020204030204" pitchFamily="34" charset="0"/>
                          <a:cs typeface="Times New Roman" panose="02020603050405020304" pitchFamily="18" charset="0"/>
                        </a:rPr>
                        <a:t>Кол-во баллов</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a:effectLst/>
                          <a:latin typeface="Times New Roman" panose="02020603050405020304" pitchFamily="18" charset="0"/>
                          <a:ea typeface="Calibri" panose="020F0502020204030204" pitchFamily="34" charset="0"/>
                          <a:cs typeface="Times New Roman" panose="02020603050405020304" pitchFamily="18" charset="0"/>
                        </a:rPr>
                        <a:t>%</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a:effectLst/>
                          <a:latin typeface="Times New Roman" panose="02020603050405020304" pitchFamily="18" charset="0"/>
                          <a:ea typeface="Calibri" panose="020F0502020204030204" pitchFamily="34" charset="0"/>
                          <a:cs typeface="Times New Roman" panose="02020603050405020304" pitchFamily="18" charset="0"/>
                        </a:rPr>
                        <a:t>Кол-во баллов</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a:effectLst/>
                          <a:latin typeface="Times New Roman" panose="02020603050405020304" pitchFamily="18" charset="0"/>
                          <a:ea typeface="Calibri" panose="020F0502020204030204" pitchFamily="34" charset="0"/>
                          <a:cs typeface="Times New Roman" panose="02020603050405020304" pitchFamily="18" charset="0"/>
                        </a:rPr>
                        <a:t>Кол-во баллов</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dirty="0">
                          <a:effectLst/>
                          <a:latin typeface="Times New Roman" panose="02020603050405020304" pitchFamily="18" charset="0"/>
                          <a:ea typeface="Calibri" panose="020F0502020204030204" pitchFamily="34" charset="0"/>
                          <a:cs typeface="Times New Roman" panose="02020603050405020304" pitchFamily="18" charset="0"/>
                        </a:rPr>
                        <a:t>Кол-во баллов</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34424751"/>
                  </a:ext>
                </a:extLst>
              </a:tr>
              <a:tr h="187877">
                <a:tc>
                  <a:txBody>
                    <a:bodyPr/>
                    <a:lstStyle/>
                    <a:p>
                      <a:pPr>
                        <a:lnSpc>
                          <a:spcPct val="115000"/>
                        </a:lnSpc>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Глеб.</a:t>
                      </a:r>
                      <a:r>
                        <a:rPr lang="ru-RU" sz="1400" baseline="0" dirty="0" smtClean="0">
                          <a:effectLst/>
                          <a:latin typeface="Times New Roman" panose="02020603050405020304" pitchFamily="18" charset="0"/>
                          <a:ea typeface="Calibri" panose="020F0502020204030204" pitchFamily="34" charset="0"/>
                          <a:cs typeface="Times New Roman" panose="02020603050405020304" pitchFamily="18" charset="0"/>
                        </a:rPr>
                        <a:t> 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20</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20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20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20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4000031"/>
                  </a:ext>
                </a:extLst>
              </a:tr>
              <a:tr h="187877">
                <a:tc>
                  <a:txBody>
                    <a:bodyPr/>
                    <a:lstStyle/>
                    <a:p>
                      <a:pPr>
                        <a:lnSpc>
                          <a:spcPct val="115000"/>
                        </a:lnSpc>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Надежда</a:t>
                      </a:r>
                      <a:r>
                        <a:rPr lang="ru-RU" sz="1400" baseline="0" dirty="0" smtClean="0">
                          <a:effectLst/>
                          <a:latin typeface="Times New Roman" panose="02020603050405020304" pitchFamily="18" charset="0"/>
                          <a:ea typeface="Calibri" panose="020F0502020204030204" pitchFamily="34" charset="0"/>
                          <a:cs typeface="Times New Roman" panose="02020603050405020304" pitchFamily="18" charset="0"/>
                        </a:rPr>
                        <a:t> С.</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12789099"/>
                  </a:ext>
                </a:extLst>
              </a:tr>
              <a:tr h="187877">
                <a:tc>
                  <a:txBody>
                    <a:bodyPr/>
                    <a:lstStyle/>
                    <a:p>
                      <a:pPr>
                        <a:lnSpc>
                          <a:spcPct val="115000"/>
                        </a:lnSpc>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Егор</a:t>
                      </a:r>
                      <a:r>
                        <a:rPr lang="ru-RU" sz="1400" baseline="0" dirty="0" smtClean="0">
                          <a:effectLst/>
                          <a:latin typeface="Times New Roman" panose="02020603050405020304" pitchFamily="18" charset="0"/>
                          <a:ea typeface="Calibri" panose="020F0502020204030204" pitchFamily="34" charset="0"/>
                          <a:cs typeface="Times New Roman" panose="02020603050405020304" pitchFamily="18" charset="0"/>
                        </a:rPr>
                        <a:t> М.</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20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20</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20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20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27536514"/>
                  </a:ext>
                </a:extLst>
              </a:tr>
              <a:tr h="187877">
                <a:tc>
                  <a:txBody>
                    <a:bodyPr/>
                    <a:lstStyle/>
                    <a:p>
                      <a:pPr>
                        <a:lnSpc>
                          <a:spcPct val="115000"/>
                        </a:lnSpc>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Алина</a:t>
                      </a:r>
                      <a:r>
                        <a:rPr lang="ru-RU" sz="1400" baseline="0" dirty="0" smtClean="0">
                          <a:effectLst/>
                          <a:latin typeface="Times New Roman" panose="02020603050405020304" pitchFamily="18" charset="0"/>
                          <a:ea typeface="Calibri" panose="020F0502020204030204" pitchFamily="34" charset="0"/>
                          <a:cs typeface="Times New Roman" panose="02020603050405020304" pitchFamily="18" charset="0"/>
                        </a:rPr>
                        <a:t> Б.</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25</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30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20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1,7</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25</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99705968"/>
                  </a:ext>
                </a:extLst>
              </a:tr>
              <a:tr h="187877">
                <a:tc>
                  <a:txBody>
                    <a:bodyPr/>
                    <a:lstStyle/>
                    <a:p>
                      <a:pPr>
                        <a:lnSpc>
                          <a:spcPct val="115000"/>
                        </a:lnSpc>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Ксения</a:t>
                      </a:r>
                      <a:r>
                        <a:rPr lang="ru-RU" sz="1400" baseline="0" dirty="0" smtClean="0">
                          <a:effectLst/>
                          <a:latin typeface="Times New Roman" panose="02020603050405020304" pitchFamily="18" charset="0"/>
                          <a:ea typeface="Calibri" panose="020F0502020204030204" pitchFamily="34" charset="0"/>
                          <a:cs typeface="Times New Roman" panose="02020603050405020304" pitchFamily="18" charset="0"/>
                        </a:rPr>
                        <a:t> С.</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20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35</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20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1,3</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24</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27396590"/>
                  </a:ext>
                </a:extLst>
              </a:tr>
              <a:tr h="187877">
                <a:tc>
                  <a:txBody>
                    <a:bodyPr/>
                    <a:lstStyle/>
                    <a:p>
                      <a:pPr>
                        <a:lnSpc>
                          <a:spcPct val="115000"/>
                        </a:lnSpc>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Алина</a:t>
                      </a:r>
                      <a:r>
                        <a:rPr lang="ru-RU" sz="1400" baseline="0" dirty="0" smtClean="0">
                          <a:effectLst/>
                          <a:latin typeface="Times New Roman" panose="02020603050405020304" pitchFamily="18" charset="0"/>
                          <a:ea typeface="Calibri" panose="020F0502020204030204" pitchFamily="34" charset="0"/>
                          <a:cs typeface="Times New Roman" panose="02020603050405020304" pitchFamily="18" charset="0"/>
                        </a:rPr>
                        <a:t> К.</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26032663"/>
                  </a:ext>
                </a:extLst>
              </a:tr>
              <a:tr h="187877">
                <a:tc>
                  <a:txBody>
                    <a:bodyPr/>
                    <a:lstStyle/>
                    <a:p>
                      <a:pPr>
                        <a:lnSpc>
                          <a:spcPct val="115000"/>
                        </a:lnSpc>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Алиса</a:t>
                      </a:r>
                      <a:r>
                        <a:rPr lang="ru-RU" sz="1400" baseline="0" dirty="0" smtClean="0">
                          <a:effectLst/>
                          <a:latin typeface="Times New Roman" panose="02020603050405020304" pitchFamily="18" charset="0"/>
                          <a:ea typeface="Calibri" panose="020F0502020204030204" pitchFamily="34" charset="0"/>
                          <a:cs typeface="Times New Roman" panose="02020603050405020304" pitchFamily="18" charset="0"/>
                        </a:rPr>
                        <a:t> Е.</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57819529"/>
                  </a:ext>
                </a:extLst>
              </a:tr>
              <a:tr h="187877">
                <a:tc>
                  <a:txBody>
                    <a:bodyPr/>
                    <a:lstStyle/>
                    <a:p>
                      <a:pPr>
                        <a:lnSpc>
                          <a:spcPct val="115000"/>
                        </a:lnSpc>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Илья</a:t>
                      </a:r>
                      <a:r>
                        <a:rPr lang="ru-RU" sz="1400" baseline="0" dirty="0" smtClean="0">
                          <a:effectLst/>
                          <a:latin typeface="Times New Roman" panose="02020603050405020304" pitchFamily="18" charset="0"/>
                          <a:ea typeface="Calibri" panose="020F0502020204030204" pitchFamily="34" charset="0"/>
                          <a:cs typeface="Times New Roman" panose="02020603050405020304" pitchFamily="18" charset="0"/>
                        </a:rPr>
                        <a:t> Р.</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20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2</a:t>
                      </a: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0</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20</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20</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79637432"/>
                  </a:ext>
                </a:extLst>
              </a:tr>
              <a:tr h="187877">
                <a:tc>
                  <a:txBody>
                    <a:bodyPr/>
                    <a:lstStyle/>
                    <a:p>
                      <a:pPr>
                        <a:lnSpc>
                          <a:spcPct val="115000"/>
                        </a:lnSpc>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Иван</a:t>
                      </a:r>
                      <a:r>
                        <a:rPr lang="ru-RU" sz="1400" baseline="0" dirty="0" smtClean="0">
                          <a:effectLst/>
                          <a:latin typeface="Times New Roman" panose="02020603050405020304" pitchFamily="18" charset="0"/>
                          <a:ea typeface="Calibri" panose="020F0502020204030204" pitchFamily="34" charset="0"/>
                          <a:cs typeface="Times New Roman" panose="02020603050405020304" pitchFamily="18" charset="0"/>
                        </a:rPr>
                        <a:t> Ю.</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34807312"/>
                  </a:ext>
                </a:extLst>
              </a:tr>
              <a:tr h="187877">
                <a:tc>
                  <a:txBody>
                    <a:bodyPr/>
                    <a:lstStyle/>
                    <a:p>
                      <a:pPr>
                        <a:lnSpc>
                          <a:spcPct val="115000"/>
                        </a:lnSpc>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Ирина</a:t>
                      </a:r>
                      <a:r>
                        <a:rPr lang="ru-RU" sz="1400" baseline="0" dirty="0" smtClean="0">
                          <a:effectLst/>
                          <a:latin typeface="Times New Roman" panose="02020603050405020304" pitchFamily="18" charset="0"/>
                          <a:ea typeface="Calibri" panose="020F0502020204030204" pitchFamily="34" charset="0"/>
                          <a:cs typeface="Times New Roman" panose="02020603050405020304" pitchFamily="18" charset="0"/>
                        </a:rPr>
                        <a:t> 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10</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6002072"/>
                  </a:ext>
                </a:extLst>
              </a:tr>
            </a:tbl>
          </a:graphicData>
        </a:graphic>
      </p:graphicFrame>
      <p:sp>
        <p:nvSpPr>
          <p:cNvPr id="12" name="Прямоугольник 11"/>
          <p:cNvSpPr/>
          <p:nvPr/>
        </p:nvSpPr>
        <p:spPr>
          <a:xfrm>
            <a:off x="7787640" y="796344"/>
            <a:ext cx="3870960" cy="5578450"/>
          </a:xfrm>
          <a:prstGeom prst="rect">
            <a:avLst/>
          </a:prstGeom>
        </p:spPr>
        <p:txBody>
          <a:bodyPr wrap="square">
            <a:spAutoFit/>
          </a:bodyPr>
          <a:lstStyle/>
          <a:p>
            <a:pPr>
              <a:lnSpc>
                <a:spcPct val="115000"/>
              </a:lnSpc>
              <a:spcAft>
                <a:spcPts val="0"/>
              </a:spcAft>
            </a:pPr>
            <a:r>
              <a:rPr lang="ru-RU" sz="1000" u="sng" dirty="0">
                <a:latin typeface="Times New Roman" panose="02020603050405020304" pitchFamily="18" charset="0"/>
                <a:ea typeface="Calibri" panose="020F0502020204030204" pitchFamily="34" charset="0"/>
                <a:cs typeface="Times New Roman" panose="02020603050405020304" pitchFamily="18" charset="0"/>
              </a:rPr>
              <a:t>Навыки мытья рук и личной гигиены включают умение:</a:t>
            </a:r>
            <a:endParaRPr lang="ru-RU" sz="1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000" dirty="0">
                <a:latin typeface="Times New Roman" panose="02020603050405020304" pitchFamily="18" charset="0"/>
                <a:ea typeface="Calibri" panose="020F0502020204030204" pitchFamily="34" charset="0"/>
                <a:cs typeface="Times New Roman" panose="02020603050405020304" pitchFamily="18" charset="0"/>
              </a:rPr>
              <a:t>1. Мыть лицо, уши, руки;</a:t>
            </a:r>
            <a:endParaRPr lang="ru-RU" sz="1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000" dirty="0">
                <a:latin typeface="Times New Roman" panose="02020603050405020304" pitchFamily="18" charset="0"/>
                <a:ea typeface="Calibri" panose="020F0502020204030204" pitchFamily="34" charset="0"/>
                <a:cs typeface="Times New Roman" panose="02020603050405020304" pitchFamily="18" charset="0"/>
              </a:rPr>
              <a:t>2. Закатать рукава;</a:t>
            </a:r>
            <a:endParaRPr lang="ru-RU" sz="1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000" dirty="0">
                <a:latin typeface="Times New Roman" panose="02020603050405020304" pitchFamily="18" charset="0"/>
                <a:ea typeface="Calibri" panose="020F0502020204030204" pitchFamily="34" charset="0"/>
                <a:cs typeface="Times New Roman" panose="02020603050405020304" pitchFamily="18" charset="0"/>
              </a:rPr>
              <a:t>3. Смочить руки;</a:t>
            </a:r>
            <a:endParaRPr lang="ru-RU" sz="1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000" dirty="0">
                <a:latin typeface="Times New Roman" panose="02020603050405020304" pitchFamily="18" charset="0"/>
                <a:ea typeface="Calibri" panose="020F0502020204030204" pitchFamily="34" charset="0"/>
                <a:cs typeface="Times New Roman" panose="02020603050405020304" pitchFamily="18" charset="0"/>
              </a:rPr>
              <a:t>4. Взять мыло, намыливать до появления пены;</a:t>
            </a:r>
            <a:endParaRPr lang="ru-RU" sz="1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000" dirty="0">
                <a:latin typeface="Times New Roman" panose="02020603050405020304" pitchFamily="18" charset="0"/>
                <a:ea typeface="Calibri" panose="020F0502020204030204" pitchFamily="34" charset="0"/>
                <a:cs typeface="Times New Roman" panose="02020603050405020304" pitchFamily="18" charset="0"/>
              </a:rPr>
              <a:t>5. Смыть мыло;</a:t>
            </a:r>
            <a:endParaRPr lang="ru-RU" sz="1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000" dirty="0">
                <a:latin typeface="Times New Roman" panose="02020603050405020304" pitchFamily="18" charset="0"/>
                <a:ea typeface="Calibri" panose="020F0502020204030204" pitchFamily="34" charset="0"/>
                <a:cs typeface="Times New Roman" panose="02020603050405020304" pitchFamily="18" charset="0"/>
              </a:rPr>
              <a:t>6. Сухо вытереть руки, аккуратно сложить полотенце и повесить в свою ячейку;</a:t>
            </a:r>
            <a:endParaRPr lang="ru-RU" sz="1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000" dirty="0">
                <a:latin typeface="Times New Roman" panose="02020603050405020304" pitchFamily="18" charset="0"/>
                <a:ea typeface="Calibri" panose="020F0502020204030204" pitchFamily="34" charset="0"/>
                <a:cs typeface="Times New Roman" panose="02020603050405020304" pitchFamily="18" charset="0"/>
              </a:rPr>
              <a:t>7. Пользоваться расческой.</a:t>
            </a:r>
            <a:endParaRPr lang="ru-RU" sz="1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000" u="sng" dirty="0">
                <a:latin typeface="Times New Roman" panose="02020603050405020304" pitchFamily="18" charset="0"/>
                <a:ea typeface="Calibri" panose="020F0502020204030204" pitchFamily="34" charset="0"/>
                <a:cs typeface="Times New Roman" panose="02020603050405020304" pitchFamily="18" charset="0"/>
              </a:rPr>
              <a:t>Навыки опрятной еды включают умение:</a:t>
            </a:r>
            <a:endParaRPr lang="ru-RU" sz="1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000" dirty="0">
                <a:latin typeface="Times New Roman" panose="02020603050405020304" pitchFamily="18" charset="0"/>
                <a:ea typeface="Calibri" panose="020F0502020204030204" pitchFamily="34" charset="0"/>
                <a:cs typeface="Times New Roman" panose="02020603050405020304" pitchFamily="18" charset="0"/>
              </a:rPr>
              <a:t>1. Правильное пользование столовой и чайной ложками, вилкой, салфеткой;</a:t>
            </a:r>
            <a:endParaRPr lang="ru-RU" sz="1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000" dirty="0">
                <a:latin typeface="Times New Roman" panose="02020603050405020304" pitchFamily="18" charset="0"/>
                <a:ea typeface="Calibri" panose="020F0502020204030204" pitchFamily="34" charset="0"/>
                <a:cs typeface="Times New Roman" panose="02020603050405020304" pitchFamily="18" charset="0"/>
              </a:rPr>
              <a:t>2. Не крошить хлеб;</a:t>
            </a:r>
            <a:endParaRPr lang="ru-RU" sz="1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000" dirty="0">
                <a:latin typeface="Times New Roman" panose="02020603050405020304" pitchFamily="18" charset="0"/>
                <a:ea typeface="Calibri" panose="020F0502020204030204" pitchFamily="34" charset="0"/>
                <a:cs typeface="Times New Roman" panose="02020603050405020304" pitchFamily="18" charset="0"/>
              </a:rPr>
              <a:t>3. Пережевывать пищу с закрытым ртом;</a:t>
            </a:r>
            <a:endParaRPr lang="ru-RU" sz="1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000" dirty="0">
                <a:latin typeface="Times New Roman" panose="02020603050405020304" pitchFamily="18" charset="0"/>
                <a:ea typeface="Calibri" panose="020F0502020204030204" pitchFamily="34" charset="0"/>
                <a:cs typeface="Times New Roman" panose="02020603050405020304" pitchFamily="18" charset="0"/>
              </a:rPr>
              <a:t>4. Не разговаривать с полным ртом;</a:t>
            </a:r>
            <a:endParaRPr lang="ru-RU" sz="1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000" dirty="0">
                <a:latin typeface="Times New Roman" panose="02020603050405020304" pitchFamily="18" charset="0"/>
                <a:ea typeface="Calibri" panose="020F0502020204030204" pitchFamily="34" charset="0"/>
                <a:cs typeface="Times New Roman" panose="02020603050405020304" pitchFamily="18" charset="0"/>
              </a:rPr>
              <a:t>5. Тихо выходить по окончании еды из-за стола;</a:t>
            </a:r>
            <a:endParaRPr lang="ru-RU" sz="1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000" dirty="0">
                <a:latin typeface="Times New Roman" panose="02020603050405020304" pitchFamily="18" charset="0"/>
                <a:ea typeface="Calibri" panose="020F0502020204030204" pitchFamily="34" charset="0"/>
                <a:cs typeface="Times New Roman" panose="02020603050405020304" pitchFamily="18" charset="0"/>
              </a:rPr>
              <a:t>6. Благодарить;</a:t>
            </a:r>
            <a:endParaRPr lang="ru-RU" sz="1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000" dirty="0">
                <a:latin typeface="Times New Roman" panose="02020603050405020304" pitchFamily="18" charset="0"/>
                <a:ea typeface="Calibri" panose="020F0502020204030204" pitchFamily="34" charset="0"/>
                <a:cs typeface="Times New Roman" panose="02020603050405020304" pitchFamily="18" charset="0"/>
              </a:rPr>
              <a:t>7. Пользоваться только своим прибором.</a:t>
            </a:r>
            <a:endParaRPr lang="ru-RU" sz="1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000" u="sng" dirty="0">
                <a:latin typeface="Times New Roman" panose="02020603050405020304" pitchFamily="18" charset="0"/>
                <a:ea typeface="Calibri" panose="020F0502020204030204" pitchFamily="34" charset="0"/>
                <a:cs typeface="Times New Roman" panose="02020603050405020304" pitchFamily="18" charset="0"/>
              </a:rPr>
              <a:t>Навыки снимания и надевания одежды в определенном порядке включают умение:</a:t>
            </a:r>
            <a:endParaRPr lang="ru-RU" sz="1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000" dirty="0">
                <a:latin typeface="Times New Roman" panose="02020603050405020304" pitchFamily="18" charset="0"/>
                <a:ea typeface="Calibri" panose="020F0502020204030204" pitchFamily="34" charset="0"/>
                <a:cs typeface="Times New Roman" panose="02020603050405020304" pitchFamily="18" charset="0"/>
              </a:rPr>
              <a:t>1. Расстегнуть пуговицы;</a:t>
            </a:r>
            <a:endParaRPr lang="ru-RU" sz="1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000" dirty="0">
                <a:latin typeface="Times New Roman" panose="02020603050405020304" pitchFamily="18" charset="0"/>
                <a:ea typeface="Calibri" panose="020F0502020204030204" pitchFamily="34" charset="0"/>
                <a:cs typeface="Times New Roman" panose="02020603050405020304" pitchFamily="18" charset="0"/>
              </a:rPr>
              <a:t>2. Снять платье (брюки);</a:t>
            </a:r>
            <a:endParaRPr lang="ru-RU" sz="1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000" dirty="0">
                <a:latin typeface="Times New Roman" panose="02020603050405020304" pitchFamily="18" charset="0"/>
                <a:ea typeface="Calibri" panose="020F0502020204030204" pitchFamily="34" charset="0"/>
                <a:cs typeface="Times New Roman" panose="02020603050405020304" pitchFamily="18" charset="0"/>
              </a:rPr>
              <a:t>3. Аккуратно повесить;</a:t>
            </a:r>
            <a:endParaRPr lang="ru-RU" sz="1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000" dirty="0">
                <a:latin typeface="Times New Roman" panose="02020603050405020304" pitchFamily="18" charset="0"/>
                <a:ea typeface="Calibri" panose="020F0502020204030204" pitchFamily="34" charset="0"/>
                <a:cs typeface="Times New Roman" panose="02020603050405020304" pitchFamily="18" charset="0"/>
              </a:rPr>
              <a:t>4. Снять рубашку и аккуратно её повесить на брюки;</a:t>
            </a:r>
            <a:endParaRPr lang="ru-RU" sz="1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000" dirty="0">
                <a:latin typeface="Times New Roman" panose="02020603050405020304" pitchFamily="18" charset="0"/>
                <a:ea typeface="Calibri" panose="020F0502020204030204" pitchFamily="34" charset="0"/>
                <a:cs typeface="Times New Roman" panose="02020603050405020304" pitchFamily="18" charset="0"/>
              </a:rPr>
              <a:t>5. Снять обувь;</a:t>
            </a:r>
            <a:endParaRPr lang="ru-RU" sz="1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000" dirty="0">
                <a:latin typeface="Times New Roman" panose="02020603050405020304" pitchFamily="18" charset="0"/>
                <a:ea typeface="Calibri" panose="020F0502020204030204" pitchFamily="34" charset="0"/>
                <a:cs typeface="Times New Roman" panose="02020603050405020304" pitchFamily="18" charset="0"/>
              </a:rPr>
              <a:t>6. Снять колготки, повесить на рубашку (платье);</a:t>
            </a:r>
            <a:endParaRPr lang="ru-RU" sz="1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000" dirty="0">
                <a:latin typeface="Times New Roman" panose="02020603050405020304" pitchFamily="18" charset="0"/>
                <a:ea typeface="Calibri" panose="020F0502020204030204" pitchFamily="34" charset="0"/>
                <a:cs typeface="Times New Roman" panose="02020603050405020304" pitchFamily="18" charset="0"/>
              </a:rPr>
              <a:t>7. Надеть в обратной последовательности.</a:t>
            </a:r>
            <a:endParaRPr lang="ru-RU" sz="1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ru-RU" sz="1000" u="sng" dirty="0">
                <a:latin typeface="Times New Roman" panose="02020603050405020304" pitchFamily="18" charset="0"/>
                <a:ea typeface="Calibri" panose="020F0502020204030204" pitchFamily="34" charset="0"/>
                <a:cs typeface="Times New Roman" panose="02020603050405020304" pitchFamily="18" charset="0"/>
              </a:rPr>
              <a:t>Критерии оценки:</a:t>
            </a:r>
            <a:endParaRPr lang="ru-RU" sz="1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000" dirty="0">
                <a:latin typeface="Times New Roman" panose="02020603050405020304" pitchFamily="18" charset="0"/>
                <a:ea typeface="Calibri" panose="020F0502020204030204" pitchFamily="34" charset="0"/>
                <a:cs typeface="Times New Roman" panose="02020603050405020304" pitchFamily="18" charset="0"/>
              </a:rPr>
              <a:t>3 балла – правильно выполненное действие;</a:t>
            </a:r>
            <a:endParaRPr lang="ru-RU" sz="1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000" dirty="0">
                <a:latin typeface="Times New Roman" panose="02020603050405020304" pitchFamily="18" charset="0"/>
                <a:ea typeface="Calibri" panose="020F0502020204030204" pitchFamily="34" charset="0"/>
                <a:cs typeface="Times New Roman" panose="02020603050405020304" pitchFamily="18" charset="0"/>
              </a:rPr>
              <a:t>2 балла – действие, выполненное с небольшими неточностями;</a:t>
            </a:r>
            <a:endParaRPr lang="ru-RU" sz="1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000" dirty="0">
                <a:latin typeface="Times New Roman" panose="02020603050405020304" pitchFamily="18" charset="0"/>
                <a:ea typeface="Calibri" panose="020F0502020204030204" pitchFamily="34" charset="0"/>
                <a:cs typeface="Times New Roman" panose="02020603050405020304" pitchFamily="18" charset="0"/>
              </a:rPr>
              <a:t>1 балл – неумение выполнять действие.</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Прямоугольник 12"/>
          <p:cNvSpPr/>
          <p:nvPr/>
        </p:nvSpPr>
        <p:spPr>
          <a:xfrm>
            <a:off x="1153081" y="623208"/>
            <a:ext cx="5892960" cy="830997"/>
          </a:xfrm>
          <a:prstGeom prst="rect">
            <a:avLst/>
          </a:prstGeom>
        </p:spPr>
        <p:txBody>
          <a:bodyPr wrap="none">
            <a:spAutoFit/>
          </a:bodyPr>
          <a:lstStyle/>
          <a:p>
            <a:pPr lvl="0" algn="ctr"/>
            <a:r>
              <a:rPr lang="ru-RU" sz="2400" b="1" dirty="0">
                <a:solidFill>
                  <a:schemeClr val="accent1">
                    <a:lumMod val="50000"/>
                  </a:schemeClr>
                </a:solidFill>
                <a:latin typeface="Arial Black" panose="020B0A04020102020204" pitchFamily="34" charset="0"/>
              </a:rPr>
              <a:t>Определение уровня </a:t>
            </a:r>
            <a:endParaRPr lang="ru-RU" sz="2400" b="1" dirty="0" smtClean="0">
              <a:solidFill>
                <a:schemeClr val="accent1">
                  <a:lumMod val="50000"/>
                </a:schemeClr>
              </a:solidFill>
              <a:latin typeface="Arial Black" panose="020B0A04020102020204" pitchFamily="34" charset="0"/>
            </a:endParaRPr>
          </a:p>
          <a:p>
            <a:pPr lvl="0" algn="ctr"/>
            <a:r>
              <a:rPr lang="ru-RU" sz="2400" b="1" dirty="0" err="1" smtClean="0">
                <a:solidFill>
                  <a:schemeClr val="accent1">
                    <a:lumMod val="50000"/>
                  </a:schemeClr>
                </a:solidFill>
                <a:latin typeface="Arial Black" panose="020B0A04020102020204" pitchFamily="34" charset="0"/>
              </a:rPr>
              <a:t>сформированности</a:t>
            </a:r>
            <a:r>
              <a:rPr lang="ru-RU" sz="2400" b="1" dirty="0" smtClean="0">
                <a:solidFill>
                  <a:schemeClr val="accent1">
                    <a:lumMod val="50000"/>
                  </a:schemeClr>
                </a:solidFill>
                <a:latin typeface="Arial Black" panose="020B0A04020102020204" pitchFamily="34" charset="0"/>
              </a:rPr>
              <a:t> </a:t>
            </a:r>
            <a:r>
              <a:rPr lang="ru-RU" sz="2400" b="1" dirty="0">
                <a:solidFill>
                  <a:schemeClr val="accent1">
                    <a:lumMod val="50000"/>
                  </a:schemeClr>
                </a:solidFill>
                <a:latin typeface="Arial Black" panose="020B0A04020102020204" pitchFamily="34" charset="0"/>
              </a:rPr>
              <a:t>КГН </a:t>
            </a:r>
            <a:r>
              <a:rPr lang="ru-RU" sz="2400" b="1" dirty="0" smtClean="0">
                <a:solidFill>
                  <a:schemeClr val="accent1">
                    <a:lumMod val="50000"/>
                  </a:schemeClr>
                </a:solidFill>
                <a:latin typeface="Arial Black" panose="020B0A04020102020204" pitchFamily="34" charset="0"/>
              </a:rPr>
              <a:t>у </a:t>
            </a:r>
            <a:r>
              <a:rPr lang="ru-RU" sz="2400" b="1" dirty="0">
                <a:solidFill>
                  <a:schemeClr val="accent1">
                    <a:lumMod val="50000"/>
                  </a:schemeClr>
                </a:solidFill>
                <a:latin typeface="Arial Black" panose="020B0A04020102020204" pitchFamily="34" charset="0"/>
              </a:rPr>
              <a:t>детей </a:t>
            </a:r>
          </a:p>
        </p:txBody>
      </p:sp>
    </p:spTree>
    <p:extLst>
      <p:ext uri="{BB962C8B-B14F-4D97-AF65-F5344CB8AC3E}">
        <p14:creationId xmlns:p14="http://schemas.microsoft.com/office/powerpoint/2010/main" val="22060628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http://ds04.infourok.ru/uploads/ex/124c/0006dc93-16d18eb1/hello_html_76f6414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67000" y="-2666999"/>
            <a:ext cx="6858001" cy="12192000"/>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2159101" y="567419"/>
            <a:ext cx="7417415" cy="461665"/>
          </a:xfrm>
          <a:prstGeom prst="rect">
            <a:avLst/>
          </a:prstGeom>
        </p:spPr>
        <p:txBody>
          <a:bodyPr wrap="none">
            <a:spAutoFit/>
          </a:bodyPr>
          <a:lstStyle/>
          <a:p>
            <a:pPr lvl="0" algn="ctr"/>
            <a:r>
              <a:rPr lang="ru-RU" sz="2400" b="1" dirty="0">
                <a:solidFill>
                  <a:schemeClr val="accent1">
                    <a:lumMod val="50000"/>
                  </a:schemeClr>
                </a:solidFill>
                <a:latin typeface="Arial Black" panose="020B0A04020102020204" pitchFamily="34" charset="0"/>
              </a:rPr>
              <a:t>Уровень </a:t>
            </a:r>
            <a:r>
              <a:rPr lang="ru-RU" sz="2400" b="1" dirty="0" err="1">
                <a:solidFill>
                  <a:schemeClr val="accent1">
                    <a:lumMod val="50000"/>
                  </a:schemeClr>
                </a:solidFill>
                <a:latin typeface="Arial Black" panose="020B0A04020102020204" pitchFamily="34" charset="0"/>
              </a:rPr>
              <a:t>сформированности</a:t>
            </a:r>
            <a:r>
              <a:rPr lang="ru-RU" sz="2400" b="1" dirty="0">
                <a:solidFill>
                  <a:schemeClr val="accent1">
                    <a:lumMod val="50000"/>
                  </a:schemeClr>
                </a:solidFill>
                <a:latin typeface="Arial Black" panose="020B0A04020102020204" pitchFamily="34" charset="0"/>
              </a:rPr>
              <a:t> КГН у детей </a:t>
            </a:r>
          </a:p>
        </p:txBody>
      </p:sp>
      <p:sp>
        <p:nvSpPr>
          <p:cNvPr id="3" name="Прямоугольник 2"/>
          <p:cNvSpPr/>
          <p:nvPr/>
        </p:nvSpPr>
        <p:spPr>
          <a:xfrm>
            <a:off x="827314" y="999203"/>
            <a:ext cx="7417526" cy="2554545"/>
          </a:xfrm>
          <a:prstGeom prst="rect">
            <a:avLst/>
          </a:prstGeom>
        </p:spPr>
        <p:txBody>
          <a:bodyPr wrap="square">
            <a:spAutoFit/>
          </a:bodyPr>
          <a:lstStyle/>
          <a:p>
            <a:pPr algn="ctr"/>
            <a:r>
              <a:rPr lang="ru-RU" sz="2000" dirty="0" smtClean="0">
                <a:solidFill>
                  <a:srgbClr val="424242"/>
                </a:solidFill>
                <a:latin typeface="Times New Roman" panose="02020603050405020304" pitchFamily="18" charset="0"/>
                <a:cs typeface="Times New Roman" panose="02020603050405020304" pitchFamily="18" charset="0"/>
              </a:rPr>
              <a:t>Дети </a:t>
            </a:r>
            <a:r>
              <a:rPr lang="ru-RU" sz="2000" dirty="0">
                <a:solidFill>
                  <a:srgbClr val="424242"/>
                </a:solidFill>
                <a:latin typeface="Times New Roman" panose="02020603050405020304" pitchFamily="18" charset="0"/>
                <a:cs typeface="Times New Roman" panose="02020603050405020304" pitchFamily="18" charset="0"/>
              </a:rPr>
              <a:t>не умеют </a:t>
            </a:r>
            <a:endParaRPr lang="ru-RU" sz="2000" dirty="0" smtClean="0">
              <a:solidFill>
                <a:srgbClr val="424242"/>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ru-RU" sz="2000" dirty="0" smtClean="0">
                <a:solidFill>
                  <a:srgbClr val="424242"/>
                </a:solidFill>
                <a:latin typeface="Times New Roman" panose="02020603050405020304" pitchFamily="18" charset="0"/>
                <a:cs typeface="Times New Roman" panose="02020603050405020304" pitchFamily="18" charset="0"/>
              </a:rPr>
              <a:t>самостоятельно умываться, вытираться</a:t>
            </a:r>
          </a:p>
          <a:p>
            <a:pPr marL="457200" indent="-457200">
              <a:buFont typeface="Arial" panose="020B0604020202020204" pitchFamily="34" charset="0"/>
              <a:buChar char="•"/>
            </a:pPr>
            <a:r>
              <a:rPr lang="ru-RU" sz="2000" dirty="0">
                <a:solidFill>
                  <a:srgbClr val="424242"/>
                </a:solidFill>
                <a:latin typeface="Times New Roman" panose="02020603050405020304" pitchFamily="18" charset="0"/>
                <a:cs typeface="Times New Roman" panose="02020603050405020304" pitchFamily="18" charset="0"/>
              </a:rPr>
              <a:t>п</a:t>
            </a:r>
            <a:r>
              <a:rPr lang="ru-RU" sz="2000" dirty="0" smtClean="0">
                <a:solidFill>
                  <a:srgbClr val="424242"/>
                </a:solidFill>
                <a:latin typeface="Times New Roman" panose="02020603050405020304" pitchFamily="18" charset="0"/>
                <a:cs typeface="Times New Roman" panose="02020603050405020304" pitchFamily="18" charset="0"/>
              </a:rPr>
              <a:t>ользоваться индивидуальным платком и расчёской</a:t>
            </a:r>
          </a:p>
          <a:p>
            <a:pPr marL="457200" indent="-457200">
              <a:buFont typeface="Arial" panose="020B0604020202020204" pitchFamily="34" charset="0"/>
              <a:buChar char="•"/>
            </a:pPr>
            <a:r>
              <a:rPr lang="ru-RU" sz="2000" dirty="0" smtClean="0">
                <a:solidFill>
                  <a:srgbClr val="424242"/>
                </a:solidFill>
                <a:latin typeface="Times New Roman" panose="02020603050405020304" pitchFamily="18" charset="0"/>
                <a:cs typeface="Times New Roman" panose="02020603050405020304" pitchFamily="18" charset="0"/>
              </a:rPr>
              <a:t>самостоятельно есть</a:t>
            </a:r>
          </a:p>
          <a:p>
            <a:pPr marL="457200" indent="-457200">
              <a:buFont typeface="Arial" panose="020B0604020202020204" pitchFamily="34" charset="0"/>
              <a:buChar char="•"/>
            </a:pPr>
            <a:r>
              <a:rPr lang="ru-RU" sz="2000" dirty="0" smtClean="0">
                <a:solidFill>
                  <a:srgbClr val="424242"/>
                </a:solidFill>
                <a:latin typeface="Times New Roman" panose="02020603050405020304" pitchFamily="18" charset="0"/>
                <a:cs typeface="Times New Roman" panose="02020603050405020304" pitchFamily="18" charset="0"/>
              </a:rPr>
              <a:t>следить за аккуратностью во время приёма пищи</a:t>
            </a:r>
          </a:p>
          <a:p>
            <a:pPr marL="457200" indent="-457200">
              <a:buFont typeface="Arial" panose="020B0604020202020204" pitchFamily="34" charset="0"/>
              <a:buChar char="•"/>
            </a:pPr>
            <a:r>
              <a:rPr lang="ru-RU" sz="2000" dirty="0" smtClean="0">
                <a:solidFill>
                  <a:srgbClr val="424242"/>
                </a:solidFill>
                <a:latin typeface="Times New Roman" panose="02020603050405020304" pitchFamily="18" charset="0"/>
                <a:cs typeface="Times New Roman" panose="02020603050405020304" pitchFamily="18" charset="0"/>
              </a:rPr>
              <a:t>пользоваться столовыми приборами</a:t>
            </a:r>
          </a:p>
          <a:p>
            <a:pPr marL="457200" indent="-457200">
              <a:buFont typeface="Arial" panose="020B0604020202020204" pitchFamily="34" charset="0"/>
              <a:buChar char="•"/>
            </a:pPr>
            <a:r>
              <a:rPr lang="ru-RU" sz="2000" dirty="0" smtClean="0">
                <a:solidFill>
                  <a:srgbClr val="424242"/>
                </a:solidFill>
                <a:latin typeface="Times New Roman" panose="02020603050405020304" pitchFamily="18" charset="0"/>
                <a:cs typeface="Times New Roman" panose="02020603050405020304" pitchFamily="18" charset="0"/>
              </a:rPr>
              <a:t>одеваться </a:t>
            </a:r>
            <a:r>
              <a:rPr lang="ru-RU" sz="2000" dirty="0">
                <a:solidFill>
                  <a:srgbClr val="424242"/>
                </a:solidFill>
                <a:latin typeface="Times New Roman" panose="02020603050405020304" pitchFamily="18" charset="0"/>
                <a:cs typeface="Times New Roman" panose="02020603050405020304" pitchFamily="18" charset="0"/>
              </a:rPr>
              <a:t>и </a:t>
            </a:r>
            <a:r>
              <a:rPr lang="ru-RU" sz="2000" dirty="0" smtClean="0">
                <a:solidFill>
                  <a:srgbClr val="424242"/>
                </a:solidFill>
                <a:latin typeface="Times New Roman" panose="02020603050405020304" pitchFamily="18" charset="0"/>
                <a:cs typeface="Times New Roman" panose="02020603050405020304" pitchFamily="18" charset="0"/>
              </a:rPr>
              <a:t>раздеваться</a:t>
            </a:r>
          </a:p>
          <a:p>
            <a:pPr marL="457200" indent="-457200">
              <a:buFont typeface="Arial" panose="020B0604020202020204" pitchFamily="34" charset="0"/>
              <a:buChar char="•"/>
            </a:pPr>
            <a:r>
              <a:rPr lang="ru-RU" sz="2000" dirty="0" smtClean="0">
                <a:solidFill>
                  <a:srgbClr val="424242"/>
                </a:solidFill>
                <a:latin typeface="Times New Roman" panose="02020603050405020304" pitchFamily="18" charset="0"/>
                <a:cs typeface="Times New Roman" panose="02020603050405020304" pitchFamily="18" charset="0"/>
              </a:rPr>
              <a:t>аккуратно ходить в туалет и пользоваться туалетной бумагой.</a:t>
            </a:r>
            <a:endParaRPr lang="ru-RU" sz="2000" b="0" i="0" dirty="0">
              <a:solidFill>
                <a:srgbClr val="424242"/>
              </a:solidFill>
              <a:effectLst/>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2066542811"/>
              </p:ext>
            </p:extLst>
          </p:nvPr>
        </p:nvGraphicFramePr>
        <p:xfrm>
          <a:off x="792480" y="3587933"/>
          <a:ext cx="7086600" cy="29957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Диаграмма 13"/>
          <p:cNvGraphicFramePr/>
          <p:nvPr>
            <p:extLst>
              <p:ext uri="{D42A27DB-BD31-4B8C-83A1-F6EECF244321}">
                <p14:modId xmlns:p14="http://schemas.microsoft.com/office/powerpoint/2010/main" val="3458227429"/>
              </p:ext>
            </p:extLst>
          </p:nvPr>
        </p:nvGraphicFramePr>
        <p:xfrm>
          <a:off x="7528560" y="1341120"/>
          <a:ext cx="4292600" cy="40081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71679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http://ds04.infourok.ru/uploads/ex/124c/0006dc93-16d18eb1/hello_html_76f6414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67005" y="-2666998"/>
            <a:ext cx="6858001" cy="12192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531495" y="927739"/>
            <a:ext cx="3840480" cy="5613845"/>
          </a:xfrm>
          <a:prstGeom prst="rect">
            <a:avLst/>
          </a:prstGeom>
        </p:spPr>
        <p:txBody>
          <a:bodyPr wrap="square">
            <a:spAutoFit/>
          </a:bodyPr>
          <a:lstStyle/>
          <a:p>
            <a:pPr algn="ctr">
              <a:lnSpc>
                <a:spcPct val="115000"/>
              </a:lnSpc>
              <a:spcAft>
                <a:spcPts val="0"/>
              </a:spcAft>
            </a:pPr>
            <a:r>
              <a:rPr lang="ru-RU" sz="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Уважаемый родитель!</a:t>
            </a:r>
            <a:endParaRPr lang="ru-RU" sz="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800" dirty="0">
                <a:latin typeface="Times New Roman" panose="02020603050405020304" pitchFamily="18" charset="0"/>
                <a:ea typeface="Times New Roman" panose="02020603050405020304" pitchFamily="18" charset="0"/>
                <a:cs typeface="Times New Roman" panose="02020603050405020304" pitchFamily="18" charset="0"/>
              </a:rPr>
              <a:t>Просим вас принять участие в опросе на тему: «Культурно-гигиенические навыки воспитания в семье»</a:t>
            </a:r>
            <a:endParaRPr lang="ru-RU" sz="8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ru-RU" sz="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Ответьте пожалуйста на данные вопросы.</a:t>
            </a:r>
            <a:endParaRPr lang="ru-RU" sz="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eriod"/>
            </a:pPr>
            <a:r>
              <a:rPr lang="ru-RU" sz="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Считаете ли, Вы себя компетентным в вопросах культурно-гигиенического воспитания?</a:t>
            </a:r>
            <a:endParaRPr lang="ru-RU" sz="8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ru-RU" sz="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Да      Частично      Нет</a:t>
            </a:r>
            <a:endParaRPr lang="ru-RU" sz="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eriod"/>
            </a:pPr>
            <a:r>
              <a:rPr lang="ru-RU" sz="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Как Вы считаете, Ваш ребенок обладает навыками аккуратной еды?</a:t>
            </a:r>
            <a:endParaRPr lang="ru-RU" sz="8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ru-RU" sz="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Да      Частично      Нет</a:t>
            </a:r>
            <a:endParaRPr lang="ru-RU" sz="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eriod"/>
            </a:pPr>
            <a:r>
              <a:rPr lang="ru-RU" sz="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Ваш ребенок умеет правильно пользоваться чайной и столовой ложкой, вилкой, салфеткой?</a:t>
            </a:r>
            <a:endParaRPr lang="ru-RU" sz="8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ru-RU" sz="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Да      Частично      Нет</a:t>
            </a:r>
            <a:endParaRPr lang="ru-RU" sz="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eriod"/>
            </a:pPr>
            <a:r>
              <a:rPr lang="ru-RU" sz="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Он пережевывает пищу с закрытым ртом, не разговаривает с полным ртом?</a:t>
            </a:r>
            <a:endParaRPr lang="ru-RU" sz="8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ru-RU" sz="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Да      Частично      Нет</a:t>
            </a:r>
            <a:endParaRPr lang="ru-RU" sz="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eriod"/>
            </a:pPr>
            <a:r>
              <a:rPr lang="ru-RU" sz="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Благодарит, выходя из-за стола?</a:t>
            </a:r>
            <a:endParaRPr lang="ru-RU" sz="8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ru-RU" sz="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Да      Частично      Нет</a:t>
            </a:r>
            <a:endParaRPr lang="ru-RU" sz="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eriod"/>
            </a:pPr>
            <a:r>
              <a:rPr lang="ru-RU" sz="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Как Вы думаете, сформировались у него (нее) навыки мытья рук и личной гигиены?</a:t>
            </a:r>
            <a:endParaRPr lang="ru-RU" sz="8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ru-RU" sz="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Да      Частично      Нет</a:t>
            </a:r>
            <a:endParaRPr lang="ru-RU" sz="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eriod"/>
            </a:pPr>
            <a:r>
              <a:rPr lang="ru-RU" sz="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Умеет ли Ваш ребенок, мыть руки </a:t>
            </a:r>
            <a:r>
              <a:rPr lang="ru-RU" sz="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закотав</a:t>
            </a:r>
            <a:r>
              <a:rPr lang="ru-RU" sz="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рукава, взяв мыло, намыливать до появления пены?</a:t>
            </a:r>
            <a:endParaRPr lang="ru-RU" sz="8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ru-RU" sz="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Да      Частично      Нет</a:t>
            </a:r>
            <a:endParaRPr lang="ru-RU" sz="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eriod"/>
            </a:pPr>
            <a:r>
              <a:rPr lang="ru-RU" sz="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Может смыть мыло, сухо вытереть руки, аккуратно сложить полотенце и повесить его?</a:t>
            </a:r>
            <a:endParaRPr lang="ru-RU" sz="8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ru-RU" sz="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Да      Частично      Нет</a:t>
            </a:r>
            <a:endParaRPr lang="ru-RU" sz="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eriod"/>
            </a:pPr>
            <a:r>
              <a:rPr lang="ru-RU" sz="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Умеет пользоваться расческой самостоятельно?</a:t>
            </a:r>
            <a:endParaRPr lang="ru-RU" sz="8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ru-RU" sz="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Да      Частично      Нет</a:t>
            </a:r>
            <a:endParaRPr lang="ru-RU" sz="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eriod"/>
            </a:pPr>
            <a:r>
              <a:rPr lang="ru-RU" sz="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Обладает ли Ваш ребенок навыками снимания и надевания одежды в определенном порядке (снимает ботинки, носки, колготки, майку и все вещи аккуратно складывает на стул)?</a:t>
            </a:r>
            <a:endParaRPr lang="ru-RU" sz="8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ru-RU" sz="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Да      Частично      Нет</a:t>
            </a:r>
            <a:endParaRPr lang="ru-RU" sz="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eriod"/>
            </a:pPr>
            <a:r>
              <a:rPr lang="ru-RU" sz="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Умеет поласкать рот после каждого приема пищи?</a:t>
            </a:r>
            <a:endParaRPr lang="ru-RU" sz="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ru-RU" sz="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Да      Частично      Нет</a:t>
            </a:r>
            <a:endParaRPr lang="ru-RU" sz="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eriod"/>
            </a:pPr>
            <a:r>
              <a:rPr lang="ru-RU" sz="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Как вы обучаете своих детей культурно гигиеническим навыкам?</a:t>
            </a:r>
            <a:endParaRPr lang="ru-RU" sz="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ru-RU" sz="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__________________________________________________________________________________________________________________________________________________________________________________</a:t>
            </a:r>
            <a:r>
              <a:rPr lang="ru-RU" sz="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r>
            <a:br>
              <a:rPr lang="ru-RU" sz="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ru-RU" sz="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Благодарим вас за сотрудничество!</a:t>
            </a:r>
            <a:endParaRPr lang="ru-RU" sz="8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ru-RU" sz="800" i="1" dirty="0">
                <a:latin typeface="Times New Roman" panose="02020603050405020304" pitchFamily="18" charset="0"/>
                <a:ea typeface="Calibri" panose="020F0502020204030204" pitchFamily="34" charset="0"/>
                <a:cs typeface="Times New Roman" panose="02020603050405020304" pitchFamily="18" charset="0"/>
              </a:rPr>
              <a:t>Благодарим за правильность ответов!</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Прямоугольник 8"/>
          <p:cNvSpPr/>
          <p:nvPr/>
        </p:nvSpPr>
        <p:spPr>
          <a:xfrm>
            <a:off x="2913788" y="266017"/>
            <a:ext cx="6353021" cy="584775"/>
          </a:xfrm>
          <a:prstGeom prst="rect">
            <a:avLst/>
          </a:prstGeom>
        </p:spPr>
        <p:txBody>
          <a:bodyPr wrap="none">
            <a:spAutoFit/>
          </a:bodyPr>
          <a:lstStyle/>
          <a:p>
            <a:pPr lvl="0" algn="just"/>
            <a:r>
              <a:rPr lang="ru-RU" sz="3200" b="1" dirty="0" smtClean="0">
                <a:solidFill>
                  <a:schemeClr val="accent5">
                    <a:lumMod val="75000"/>
                  </a:schemeClr>
                </a:solidFill>
                <a:latin typeface="Arial Black" panose="020B0A04020102020204" pitchFamily="34" charset="0"/>
              </a:rPr>
              <a:t>Анкетирование родителей</a:t>
            </a:r>
            <a:endParaRPr lang="ru-RU" sz="3200" b="1" dirty="0">
              <a:solidFill>
                <a:schemeClr val="accent5">
                  <a:lumMod val="75000"/>
                </a:schemeClr>
              </a:solidFill>
              <a:latin typeface="Arial Black" panose="020B0A04020102020204" pitchFamily="34" charset="0"/>
            </a:endParaRPr>
          </a:p>
        </p:txBody>
      </p:sp>
      <p:sp>
        <p:nvSpPr>
          <p:cNvPr id="2" name="Прямоугольник 1"/>
          <p:cNvSpPr/>
          <p:nvPr/>
        </p:nvSpPr>
        <p:spPr>
          <a:xfrm>
            <a:off x="4370614" y="660814"/>
            <a:ext cx="7162799" cy="6345327"/>
          </a:xfrm>
          <a:prstGeom prst="rect">
            <a:avLst/>
          </a:prstGeom>
        </p:spPr>
        <p:txBody>
          <a:bodyPr wrap="square">
            <a:spAutoFit/>
          </a:bodyPr>
          <a:lstStyle/>
          <a:p>
            <a:pPr algn="ctr">
              <a:lnSpc>
                <a:spcPct val="107000"/>
              </a:lnSpc>
              <a:spcAft>
                <a:spcPts val="0"/>
              </a:spcAft>
            </a:pPr>
            <a:r>
              <a:rPr lang="ru-RU" sz="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Анкета для родителей</a:t>
            </a:r>
            <a:endParaRPr lang="ru-RU" sz="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Уважаемые родители просим Вас ответить на предложенные вопросы анкеты. </a:t>
            </a:r>
            <a:endParaRPr lang="ru-RU" sz="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ru-RU" sz="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Ваши </a:t>
            </a:r>
            <a:r>
              <a:rPr lang="ru-RU" sz="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откровенные ответы помогут нам спланировать работу по формированию </a:t>
            </a:r>
            <a:endParaRPr lang="ru-RU" sz="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ru-RU" sz="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у </a:t>
            </a:r>
            <a:r>
              <a:rPr lang="ru-RU" sz="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Вашего ребёнка культурно-гигиенических навыков и самостоятельности.</a:t>
            </a:r>
            <a:endParaRPr lang="ru-RU" sz="8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r>
              <a:rPr lang="ru-RU" sz="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Продолжите </a:t>
            </a:r>
            <a:r>
              <a:rPr lang="ru-RU" sz="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фразу: культурно-гигиенические навыки это </a:t>
            </a:r>
            <a:r>
              <a:rPr lang="ru-RU" sz="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lvl="0">
              <a:lnSpc>
                <a:spcPct val="107000"/>
              </a:lnSpc>
              <a:spcAft>
                <a:spcPts val="0"/>
              </a:spcAft>
            </a:pPr>
            <a:r>
              <a:rPr lang="ru-RU" sz="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_________________________________________________________</a:t>
            </a:r>
            <a:endParaRPr lang="ru-RU" sz="8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r>
              <a:rPr lang="ru-RU" sz="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Отметьте</a:t>
            </a:r>
            <a:r>
              <a:rPr lang="ru-RU" sz="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какие навыки сформированы у Вашего ребёнка:</a:t>
            </a:r>
            <a:r>
              <a:rPr lang="ru-RU" sz="800" dirty="0">
                <a:latin typeface="Calibri" panose="020F0502020204030204" pitchFamily="34" charset="0"/>
                <a:ea typeface="Calibri" panose="020F0502020204030204" pitchFamily="34" charset="0"/>
                <a:cs typeface="Times New Roman" panose="02020603050405020304" pitchFamily="18" charset="0"/>
              </a:rPr>
              <a:t/>
            </a:r>
            <a:br>
              <a:rPr lang="ru-RU" sz="800" dirty="0">
                <a:latin typeface="Calibri" panose="020F0502020204030204" pitchFamily="34" charset="0"/>
                <a:ea typeface="Calibri" panose="020F0502020204030204" pitchFamily="34" charset="0"/>
                <a:cs typeface="Times New Roman" panose="02020603050405020304" pitchFamily="18" charset="0"/>
              </a:rPr>
            </a:br>
            <a:r>
              <a:rPr lang="ru-RU" sz="800" dirty="0">
                <a:latin typeface="Calibri" panose="020F0502020204030204" pitchFamily="34" charset="0"/>
                <a:ea typeface="Calibri" panose="020F0502020204030204" pitchFamily="34" charset="0"/>
                <a:cs typeface="Times New Roman" panose="02020603050405020304" pitchFamily="18" charset="0"/>
              </a:rPr>
              <a:t>Умеет правильно держать ложку</a:t>
            </a:r>
            <a:br>
              <a:rPr lang="ru-RU" sz="800" dirty="0">
                <a:latin typeface="Calibri" panose="020F0502020204030204" pitchFamily="34" charset="0"/>
                <a:ea typeface="Calibri" panose="020F0502020204030204" pitchFamily="34" charset="0"/>
                <a:cs typeface="Times New Roman" panose="02020603050405020304" pitchFamily="18" charset="0"/>
              </a:rPr>
            </a:br>
            <a:r>
              <a:rPr lang="ru-RU" sz="800" dirty="0">
                <a:latin typeface="Calibri" panose="020F0502020204030204" pitchFamily="34" charset="0"/>
                <a:ea typeface="Calibri" panose="020F0502020204030204" pitchFamily="34" charset="0"/>
                <a:cs typeface="Times New Roman" panose="02020603050405020304" pitchFamily="18" charset="0"/>
              </a:rPr>
              <a:t>Умеет аккуратно принимать пищу</a:t>
            </a:r>
            <a:br>
              <a:rPr lang="ru-RU" sz="800" dirty="0">
                <a:latin typeface="Calibri" panose="020F0502020204030204" pitchFamily="34" charset="0"/>
                <a:ea typeface="Calibri" panose="020F0502020204030204" pitchFamily="34" charset="0"/>
                <a:cs typeface="Times New Roman" panose="02020603050405020304" pitchFamily="18" charset="0"/>
              </a:rPr>
            </a:br>
            <a:r>
              <a:rPr lang="ru-RU" sz="800" dirty="0">
                <a:latin typeface="Calibri" panose="020F0502020204030204" pitchFamily="34" charset="0"/>
                <a:ea typeface="Calibri" panose="020F0502020204030204" pitchFamily="34" charset="0"/>
                <a:cs typeface="Times New Roman" panose="02020603050405020304" pitchFamily="18" charset="0"/>
              </a:rPr>
              <a:t>Умеет самостоятельно мыть руки с мылом</a:t>
            </a:r>
            <a:br>
              <a:rPr lang="ru-RU" sz="800" dirty="0">
                <a:latin typeface="Calibri" panose="020F0502020204030204" pitchFamily="34" charset="0"/>
                <a:ea typeface="Calibri" panose="020F0502020204030204" pitchFamily="34" charset="0"/>
                <a:cs typeface="Times New Roman" panose="02020603050405020304" pitchFamily="18" charset="0"/>
              </a:rPr>
            </a:br>
            <a:r>
              <a:rPr lang="ru-RU" sz="800" dirty="0">
                <a:latin typeface="Calibri" panose="020F0502020204030204" pitchFamily="34" charset="0"/>
                <a:ea typeface="Calibri" panose="020F0502020204030204" pitchFamily="34" charset="0"/>
                <a:cs typeface="Times New Roman" panose="02020603050405020304" pitchFamily="18" charset="0"/>
              </a:rPr>
              <a:t>Умеет самостоятельно умывать лицо</a:t>
            </a:r>
            <a:br>
              <a:rPr lang="ru-RU" sz="800" dirty="0">
                <a:latin typeface="Calibri" panose="020F0502020204030204" pitchFamily="34" charset="0"/>
                <a:ea typeface="Calibri" panose="020F0502020204030204" pitchFamily="34" charset="0"/>
                <a:cs typeface="Times New Roman" panose="02020603050405020304" pitchFamily="18" charset="0"/>
              </a:rPr>
            </a:br>
            <a:r>
              <a:rPr lang="ru-RU" sz="800" dirty="0">
                <a:latin typeface="Calibri" panose="020F0502020204030204" pitchFamily="34" charset="0"/>
                <a:ea typeface="Calibri" panose="020F0502020204030204" pitchFamily="34" charset="0"/>
                <a:cs typeface="Times New Roman" panose="02020603050405020304" pitchFamily="18" charset="0"/>
              </a:rPr>
              <a:t>Умеет самостоятельно застёгивать и расстёгивать молнию</a:t>
            </a:r>
            <a:br>
              <a:rPr lang="ru-RU" sz="800" dirty="0">
                <a:latin typeface="Calibri" panose="020F0502020204030204" pitchFamily="34" charset="0"/>
                <a:ea typeface="Calibri" panose="020F0502020204030204" pitchFamily="34" charset="0"/>
                <a:cs typeface="Times New Roman" panose="02020603050405020304" pitchFamily="18" charset="0"/>
              </a:rPr>
            </a:br>
            <a:r>
              <a:rPr lang="ru-RU" sz="800" dirty="0">
                <a:latin typeface="Calibri" panose="020F0502020204030204" pitchFamily="34" charset="0"/>
                <a:ea typeface="Calibri" panose="020F0502020204030204" pitchFamily="34" charset="0"/>
                <a:cs typeface="Times New Roman" panose="02020603050405020304" pitchFamily="18" charset="0"/>
              </a:rPr>
              <a:t>Умеет самостоятельно застёгивать и расстёгивать липучки</a:t>
            </a:r>
            <a:br>
              <a:rPr lang="ru-RU" sz="800" dirty="0">
                <a:latin typeface="Calibri" panose="020F0502020204030204" pitchFamily="34" charset="0"/>
                <a:ea typeface="Calibri" panose="020F0502020204030204" pitchFamily="34" charset="0"/>
                <a:cs typeface="Times New Roman" panose="02020603050405020304" pitchFamily="18" charset="0"/>
              </a:rPr>
            </a:br>
            <a:r>
              <a:rPr lang="ru-RU" sz="800" dirty="0">
                <a:latin typeface="Calibri" panose="020F0502020204030204" pitchFamily="34" charset="0"/>
                <a:ea typeface="Calibri" panose="020F0502020204030204" pitchFamily="34" charset="0"/>
                <a:cs typeface="Times New Roman" panose="02020603050405020304" pitchFamily="18" charset="0"/>
              </a:rPr>
              <a:t>Умеет самостоятельно застёгивать и расстёгивать пуговицы</a:t>
            </a:r>
            <a:br>
              <a:rPr lang="ru-RU" sz="800" dirty="0">
                <a:latin typeface="Calibri" panose="020F0502020204030204" pitchFamily="34" charset="0"/>
                <a:ea typeface="Calibri" panose="020F0502020204030204" pitchFamily="34" charset="0"/>
                <a:cs typeface="Times New Roman" panose="02020603050405020304" pitchFamily="18" charset="0"/>
              </a:rPr>
            </a:br>
            <a:r>
              <a:rPr lang="ru-RU" sz="800" dirty="0">
                <a:latin typeface="Calibri" panose="020F0502020204030204" pitchFamily="34" charset="0"/>
                <a:ea typeface="Calibri" panose="020F0502020204030204" pitchFamily="34" charset="0"/>
                <a:cs typeface="Times New Roman" panose="02020603050405020304" pitchFamily="18" charset="0"/>
              </a:rPr>
              <a:t>Умеет самостоятельно застёгивать и расстёгивать крючки</a:t>
            </a:r>
            <a:br>
              <a:rPr lang="ru-RU" sz="800" dirty="0">
                <a:latin typeface="Calibri" panose="020F0502020204030204" pitchFamily="34" charset="0"/>
                <a:ea typeface="Calibri" panose="020F0502020204030204" pitchFamily="34" charset="0"/>
                <a:cs typeface="Times New Roman" panose="02020603050405020304" pitchFamily="18" charset="0"/>
              </a:rPr>
            </a:br>
            <a:r>
              <a:rPr lang="ru-RU" sz="800" dirty="0">
                <a:latin typeface="Calibri" panose="020F0502020204030204" pitchFamily="34" charset="0"/>
                <a:ea typeface="Calibri" panose="020F0502020204030204" pitchFamily="34" charset="0"/>
                <a:cs typeface="Times New Roman" panose="02020603050405020304" pitchFamily="18" charset="0"/>
              </a:rPr>
              <a:t>Самостоятельно следит за своим внешним видом </a:t>
            </a:r>
          </a:p>
          <a:p>
            <a:pPr marL="228600">
              <a:lnSpc>
                <a:spcPct val="107000"/>
              </a:lnSpc>
              <a:spcAft>
                <a:spcPts val="0"/>
              </a:spcAft>
            </a:pPr>
            <a:r>
              <a:rPr lang="ru-RU" sz="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Замечает неряшливость в одежде</a:t>
            </a:r>
            <a:endParaRPr lang="ru-RU" sz="8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r>
              <a:rPr lang="ru-RU" sz="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Как </a:t>
            </a:r>
            <a:r>
              <a:rPr lang="ru-RU" sz="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часто проявляет Ваш ребёнок самостоятельность в </a:t>
            </a:r>
          </a:p>
          <a:p>
            <a:pPr lvl="0">
              <a:lnSpc>
                <a:spcPct val="107000"/>
              </a:lnSpc>
              <a:spcAft>
                <a:spcPts val="0"/>
              </a:spcAft>
            </a:pPr>
            <a:r>
              <a:rPr lang="ru-RU" sz="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процессах </a:t>
            </a:r>
            <a:r>
              <a:rPr lang="ru-RU" sz="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умывания, одевания, приема пищи и др.</a:t>
            </a:r>
            <a:r>
              <a:rPr lang="ru-RU" sz="800" dirty="0">
                <a:latin typeface="Calibri" panose="020F0502020204030204" pitchFamily="34" charset="0"/>
                <a:ea typeface="Calibri" panose="020F0502020204030204" pitchFamily="34" charset="0"/>
                <a:cs typeface="Times New Roman" panose="02020603050405020304" pitchFamily="18" charset="0"/>
              </a:rPr>
              <a:t/>
            </a:r>
            <a:br>
              <a:rPr lang="ru-RU" sz="800" dirty="0">
                <a:latin typeface="Calibri" panose="020F0502020204030204" pitchFamily="34" charset="0"/>
                <a:ea typeface="Calibri" panose="020F0502020204030204" pitchFamily="34" charset="0"/>
                <a:cs typeface="Times New Roman" panose="02020603050405020304" pitchFamily="18" charset="0"/>
              </a:rPr>
            </a:br>
            <a:r>
              <a:rPr lang="ru-RU" sz="800" dirty="0">
                <a:latin typeface="Calibri" panose="020F0502020204030204" pitchFamily="34" charset="0"/>
                <a:ea typeface="Calibri" panose="020F0502020204030204" pitchFamily="34" charset="0"/>
                <a:cs typeface="Times New Roman" panose="02020603050405020304" pitchFamily="18" charset="0"/>
              </a:rPr>
              <a:t>Часто                               Иногда                                       Пытается</a:t>
            </a:r>
            <a:br>
              <a:rPr lang="ru-RU" sz="800" dirty="0">
                <a:latin typeface="Calibri" panose="020F0502020204030204" pitchFamily="34" charset="0"/>
                <a:ea typeface="Calibri" panose="020F0502020204030204" pitchFamily="34" charset="0"/>
                <a:cs typeface="Times New Roman" panose="02020603050405020304" pitchFamily="18" charset="0"/>
              </a:rPr>
            </a:br>
            <a:r>
              <a:rPr lang="ru-RU" sz="800" dirty="0">
                <a:latin typeface="Calibri" panose="020F0502020204030204" pitchFamily="34" charset="0"/>
                <a:ea typeface="Calibri" panose="020F0502020204030204" pitchFamily="34" charset="0"/>
                <a:cs typeface="Times New Roman" panose="02020603050405020304" pitchFamily="18" charset="0"/>
              </a:rPr>
              <a:t>Предпочитает, чтобы это сделали за него другие</a:t>
            </a:r>
          </a:p>
          <a:p>
            <a:pPr lvl="0">
              <a:lnSpc>
                <a:spcPct val="107000"/>
              </a:lnSpc>
              <a:spcAft>
                <a:spcPts val="0"/>
              </a:spcAft>
            </a:pPr>
            <a:r>
              <a:rPr lang="ru-RU" sz="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 Каковы</a:t>
            </a:r>
            <a:r>
              <a:rPr lang="ru-RU" sz="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по Вашему мнению причины негативного отношения ребёнка </a:t>
            </a:r>
            <a:endParaRPr lang="ru-RU" sz="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lvl="0">
              <a:lnSpc>
                <a:spcPct val="107000"/>
              </a:lnSpc>
              <a:spcAft>
                <a:spcPts val="0"/>
              </a:spcAft>
            </a:pPr>
            <a:r>
              <a:rPr lang="ru-RU" sz="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к </a:t>
            </a:r>
            <a:r>
              <a:rPr lang="ru-RU" sz="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процессам одевания, умывания, приёма пищи, если оно у него наблюдается?</a:t>
            </a:r>
            <a:r>
              <a:rPr lang="ru-RU" sz="800" dirty="0">
                <a:latin typeface="Calibri" panose="020F0502020204030204" pitchFamily="34" charset="0"/>
                <a:ea typeface="Calibri" panose="020F0502020204030204" pitchFamily="34" charset="0"/>
                <a:cs typeface="Times New Roman" panose="02020603050405020304" pitchFamily="18" charset="0"/>
              </a:rPr>
              <a:t/>
            </a:r>
            <a:br>
              <a:rPr lang="ru-RU" sz="800" dirty="0">
                <a:latin typeface="Calibri" panose="020F0502020204030204" pitchFamily="34" charset="0"/>
                <a:ea typeface="Calibri" panose="020F0502020204030204" pitchFamily="34" charset="0"/>
                <a:cs typeface="Times New Roman" panose="02020603050405020304" pitchFamily="18" charset="0"/>
              </a:rPr>
            </a:br>
            <a:r>
              <a:rPr lang="ru-RU" sz="800" dirty="0">
                <a:latin typeface="Calibri" panose="020F0502020204030204" pitchFamily="34" charset="0"/>
                <a:ea typeface="Calibri" panose="020F0502020204030204" pitchFamily="34" charset="0"/>
                <a:cs typeface="Times New Roman" panose="02020603050405020304" pitchFamily="18" charset="0"/>
              </a:rPr>
              <a:t>Ленится</a:t>
            </a:r>
            <a:br>
              <a:rPr lang="ru-RU" sz="800" dirty="0">
                <a:latin typeface="Calibri" panose="020F0502020204030204" pitchFamily="34" charset="0"/>
                <a:ea typeface="Calibri" panose="020F0502020204030204" pitchFamily="34" charset="0"/>
                <a:cs typeface="Times New Roman" panose="02020603050405020304" pitchFamily="18" charset="0"/>
              </a:rPr>
            </a:br>
            <a:r>
              <a:rPr lang="ru-RU" sz="800" dirty="0">
                <a:latin typeface="Calibri" panose="020F0502020204030204" pitchFamily="34" charset="0"/>
                <a:ea typeface="Calibri" panose="020F0502020204030204" pitchFamily="34" charset="0"/>
                <a:cs typeface="Times New Roman" panose="02020603050405020304" pitchFamily="18" charset="0"/>
              </a:rPr>
              <a:t>Не интересно</a:t>
            </a:r>
            <a:br>
              <a:rPr lang="ru-RU" sz="800" dirty="0">
                <a:latin typeface="Calibri" panose="020F0502020204030204" pitchFamily="34" charset="0"/>
                <a:ea typeface="Calibri" panose="020F0502020204030204" pitchFamily="34" charset="0"/>
                <a:cs typeface="Times New Roman" panose="02020603050405020304" pitchFamily="18" charset="0"/>
              </a:rPr>
            </a:br>
            <a:r>
              <a:rPr lang="ru-RU" sz="800" dirty="0">
                <a:latin typeface="Calibri" panose="020F0502020204030204" pitchFamily="34" charset="0"/>
                <a:ea typeface="Calibri" panose="020F0502020204030204" pitchFamily="34" charset="0"/>
                <a:cs typeface="Times New Roman" panose="02020603050405020304" pitchFamily="18" charset="0"/>
              </a:rPr>
              <a:t>Не умеет</a:t>
            </a:r>
            <a:br>
              <a:rPr lang="ru-RU" sz="800" dirty="0">
                <a:latin typeface="Calibri" panose="020F0502020204030204" pitchFamily="34" charset="0"/>
                <a:ea typeface="Calibri" panose="020F0502020204030204" pitchFamily="34" charset="0"/>
                <a:cs typeface="Times New Roman" panose="02020603050405020304" pitchFamily="18" charset="0"/>
              </a:rPr>
            </a:br>
            <a:r>
              <a:rPr lang="ru-RU" sz="800" dirty="0">
                <a:latin typeface="Calibri" panose="020F0502020204030204" pitchFamily="34" charset="0"/>
                <a:ea typeface="Calibri" panose="020F0502020204030204" pitchFamily="34" charset="0"/>
                <a:cs typeface="Times New Roman" panose="02020603050405020304" pitchFamily="18" charset="0"/>
              </a:rPr>
              <a:t>Любит, чтобы за него это сделали другие</a:t>
            </a:r>
            <a:br>
              <a:rPr lang="ru-RU" sz="800" dirty="0">
                <a:latin typeface="Calibri" panose="020F0502020204030204" pitchFamily="34" charset="0"/>
                <a:ea typeface="Calibri" panose="020F0502020204030204" pitchFamily="34" charset="0"/>
                <a:cs typeface="Times New Roman" panose="02020603050405020304" pitchFamily="18" charset="0"/>
              </a:rPr>
            </a:br>
            <a:r>
              <a:rPr lang="ru-RU" sz="800" dirty="0">
                <a:latin typeface="Calibri" panose="020F0502020204030204" pitchFamily="34" charset="0"/>
                <a:ea typeface="Calibri" panose="020F0502020204030204" pitchFamily="34" charset="0"/>
                <a:cs typeface="Times New Roman" panose="02020603050405020304" pitchFamily="18" charset="0"/>
              </a:rPr>
              <a:t>Требует повышенного внимания взрослых</a:t>
            </a:r>
            <a:br>
              <a:rPr lang="ru-RU" sz="800" dirty="0">
                <a:latin typeface="Calibri" panose="020F0502020204030204" pitchFamily="34" charset="0"/>
                <a:ea typeface="Calibri" panose="020F0502020204030204" pitchFamily="34" charset="0"/>
                <a:cs typeface="Times New Roman" panose="02020603050405020304" pitchFamily="18" charset="0"/>
              </a:rPr>
            </a:br>
            <a:r>
              <a:rPr lang="ru-RU" sz="800" dirty="0">
                <a:latin typeface="Calibri" panose="020F0502020204030204" pitchFamily="34" charset="0"/>
                <a:ea typeface="Calibri" panose="020F0502020204030204" pitchFamily="34" charset="0"/>
                <a:cs typeface="Times New Roman" panose="02020603050405020304" pitchFamily="18" charset="0"/>
              </a:rPr>
              <a:t>Это кризис 3-х лет</a:t>
            </a:r>
            <a:br>
              <a:rPr lang="ru-RU" sz="800" dirty="0">
                <a:latin typeface="Calibri" panose="020F0502020204030204" pitchFamily="34" charset="0"/>
                <a:ea typeface="Calibri" panose="020F0502020204030204" pitchFamily="34" charset="0"/>
                <a:cs typeface="Times New Roman" panose="02020603050405020304" pitchFamily="18" charset="0"/>
              </a:rPr>
            </a:br>
            <a:r>
              <a:rPr lang="ru-RU" sz="800" dirty="0">
                <a:latin typeface="Calibri" panose="020F0502020204030204" pitchFamily="34" charset="0"/>
                <a:ea typeface="Calibri" panose="020F0502020204030204" pitchFamily="34" charset="0"/>
                <a:cs typeface="Times New Roman" panose="02020603050405020304" pitchFamily="18" charset="0"/>
              </a:rPr>
              <a:t>Другое:</a:t>
            </a:r>
          </a:p>
          <a:p>
            <a:pPr lvl="0">
              <a:lnSpc>
                <a:spcPct val="107000"/>
              </a:lnSpc>
              <a:spcAft>
                <a:spcPts val="0"/>
              </a:spcAft>
            </a:pPr>
            <a:r>
              <a:rPr lang="ru-RU" sz="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5. Отметьте </a:t>
            </a:r>
            <a:r>
              <a:rPr lang="ru-RU" sz="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какие приемы, Вы используете при привитии ребёнку интереса к выполнению культурно-гигиенических навыков:</a:t>
            </a:r>
            <a:r>
              <a:rPr lang="ru-RU" sz="800" dirty="0">
                <a:latin typeface="Calibri" panose="020F0502020204030204" pitchFamily="34" charset="0"/>
                <a:ea typeface="Calibri" panose="020F0502020204030204" pitchFamily="34" charset="0"/>
                <a:cs typeface="Times New Roman" panose="02020603050405020304" pitchFamily="18" charset="0"/>
              </a:rPr>
              <a:t/>
            </a:r>
            <a:br>
              <a:rPr lang="ru-RU" sz="800" dirty="0">
                <a:latin typeface="Calibri" panose="020F0502020204030204" pitchFamily="34" charset="0"/>
                <a:ea typeface="Calibri" panose="020F0502020204030204" pitchFamily="34" charset="0"/>
                <a:cs typeface="Times New Roman" panose="02020603050405020304" pitchFamily="18" charset="0"/>
              </a:rPr>
            </a:br>
            <a:r>
              <a:rPr lang="ru-RU" sz="800" dirty="0">
                <a:latin typeface="Calibri" panose="020F0502020204030204" pitchFamily="34" charset="0"/>
                <a:ea typeface="Calibri" panose="020F0502020204030204" pitchFamily="34" charset="0"/>
                <a:cs typeface="Times New Roman" panose="02020603050405020304" pitchFamily="18" charset="0"/>
              </a:rPr>
              <a:t>Личный пример</a:t>
            </a:r>
            <a:br>
              <a:rPr lang="ru-RU" sz="800" dirty="0">
                <a:latin typeface="Calibri" panose="020F0502020204030204" pitchFamily="34" charset="0"/>
                <a:ea typeface="Calibri" panose="020F0502020204030204" pitchFamily="34" charset="0"/>
                <a:cs typeface="Times New Roman" panose="02020603050405020304" pitchFamily="18" charset="0"/>
              </a:rPr>
            </a:br>
            <a:r>
              <a:rPr lang="ru-RU" sz="800" dirty="0">
                <a:latin typeface="Calibri" panose="020F0502020204030204" pitchFamily="34" charset="0"/>
                <a:ea typeface="Calibri" panose="020F0502020204030204" pitchFamily="34" charset="0"/>
                <a:cs typeface="Times New Roman" panose="02020603050405020304" pitchFamily="18" charset="0"/>
              </a:rPr>
              <a:t>Совместное выполнение</a:t>
            </a:r>
            <a:br>
              <a:rPr lang="ru-RU" sz="800" dirty="0">
                <a:latin typeface="Calibri" panose="020F0502020204030204" pitchFamily="34" charset="0"/>
                <a:ea typeface="Calibri" panose="020F0502020204030204" pitchFamily="34" charset="0"/>
                <a:cs typeface="Times New Roman" panose="02020603050405020304" pitchFamily="18" charset="0"/>
              </a:rPr>
            </a:br>
            <a:r>
              <a:rPr lang="ru-RU" sz="800" dirty="0">
                <a:latin typeface="Calibri" panose="020F0502020204030204" pitchFamily="34" charset="0"/>
                <a:ea typeface="Calibri" panose="020F0502020204030204" pitchFamily="34" charset="0"/>
                <a:cs typeface="Times New Roman" panose="02020603050405020304" pitchFamily="18" charset="0"/>
              </a:rPr>
              <a:t>Указания</a:t>
            </a:r>
            <a:br>
              <a:rPr lang="ru-RU" sz="800" dirty="0">
                <a:latin typeface="Calibri" panose="020F0502020204030204" pitchFamily="34" charset="0"/>
                <a:ea typeface="Calibri" panose="020F0502020204030204" pitchFamily="34" charset="0"/>
                <a:cs typeface="Times New Roman" panose="02020603050405020304" pitchFamily="18" charset="0"/>
              </a:rPr>
            </a:br>
            <a:r>
              <a:rPr lang="ru-RU" sz="800" dirty="0">
                <a:latin typeface="Calibri" panose="020F0502020204030204" pitchFamily="34" charset="0"/>
                <a:ea typeface="Calibri" panose="020F0502020204030204" pitchFamily="34" charset="0"/>
                <a:cs typeface="Times New Roman" panose="02020603050405020304" pitchFamily="18" charset="0"/>
              </a:rPr>
              <a:t>Беседы</a:t>
            </a:r>
            <a:br>
              <a:rPr lang="ru-RU" sz="800" dirty="0">
                <a:latin typeface="Calibri" panose="020F0502020204030204" pitchFamily="34" charset="0"/>
                <a:ea typeface="Calibri" panose="020F0502020204030204" pitchFamily="34" charset="0"/>
                <a:cs typeface="Times New Roman" panose="02020603050405020304" pitchFamily="18" charset="0"/>
              </a:rPr>
            </a:br>
            <a:r>
              <a:rPr lang="ru-RU" sz="800" dirty="0">
                <a:latin typeface="Calibri" panose="020F0502020204030204" pitchFamily="34" charset="0"/>
                <a:ea typeface="Calibri" panose="020F0502020204030204" pitchFamily="34" charset="0"/>
                <a:cs typeface="Times New Roman" panose="02020603050405020304" pitchFamily="18" charset="0"/>
              </a:rPr>
              <a:t>Использование художественных произведений, телепередач</a:t>
            </a:r>
            <a:br>
              <a:rPr lang="ru-RU" sz="800" dirty="0">
                <a:latin typeface="Calibri" panose="020F0502020204030204" pitchFamily="34" charset="0"/>
                <a:ea typeface="Calibri" panose="020F0502020204030204" pitchFamily="34" charset="0"/>
                <a:cs typeface="Times New Roman" panose="02020603050405020304" pitchFamily="18" charset="0"/>
              </a:rPr>
            </a:br>
            <a:r>
              <a:rPr lang="ru-RU" sz="800" dirty="0">
                <a:latin typeface="Calibri" panose="020F0502020204030204" pitchFamily="34" charset="0"/>
                <a:ea typeface="Calibri" panose="020F0502020204030204" pitchFamily="34" charset="0"/>
                <a:cs typeface="Times New Roman" panose="02020603050405020304" pitchFamily="18" charset="0"/>
              </a:rPr>
              <a:t>Поощрение в виде сладкого или игрушки</a:t>
            </a:r>
            <a:br>
              <a:rPr lang="ru-RU" sz="800" dirty="0">
                <a:latin typeface="Calibri" panose="020F0502020204030204" pitchFamily="34" charset="0"/>
                <a:ea typeface="Calibri" panose="020F0502020204030204" pitchFamily="34" charset="0"/>
                <a:cs typeface="Times New Roman" panose="02020603050405020304" pitchFamily="18" charset="0"/>
              </a:rPr>
            </a:br>
            <a:r>
              <a:rPr lang="ru-RU" sz="800" dirty="0">
                <a:latin typeface="Calibri" panose="020F0502020204030204" pitchFamily="34" charset="0"/>
                <a:ea typeface="Calibri" panose="020F0502020204030204" pitchFamily="34" charset="0"/>
                <a:cs typeface="Times New Roman" panose="02020603050405020304" pitchFamily="18" charset="0"/>
              </a:rPr>
              <a:t>Другое:</a:t>
            </a:r>
          </a:p>
          <a:p>
            <a:pPr lvl="0">
              <a:lnSpc>
                <a:spcPct val="107000"/>
              </a:lnSpc>
              <a:spcAft>
                <a:spcPts val="0"/>
              </a:spcAft>
            </a:pPr>
            <a:r>
              <a:rPr lang="ru-RU" sz="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6. Нуждаетесь </a:t>
            </a:r>
            <a:r>
              <a:rPr lang="ru-RU" sz="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ли Вы в помощи детского сада по вопросам формирования культурно-гигиенических навыков у вашего ребёнка?</a:t>
            </a:r>
            <a:r>
              <a:rPr lang="ru-RU" sz="800" dirty="0">
                <a:latin typeface="Calibri" panose="020F0502020204030204" pitchFamily="34" charset="0"/>
                <a:ea typeface="Calibri" panose="020F0502020204030204" pitchFamily="34" charset="0"/>
                <a:cs typeface="Times New Roman" panose="02020603050405020304" pitchFamily="18" charset="0"/>
              </a:rPr>
              <a:t/>
            </a:r>
            <a:br>
              <a:rPr lang="ru-RU" sz="800" dirty="0">
                <a:latin typeface="Calibri" panose="020F0502020204030204" pitchFamily="34" charset="0"/>
                <a:ea typeface="Calibri" panose="020F0502020204030204" pitchFamily="34" charset="0"/>
                <a:cs typeface="Times New Roman" panose="02020603050405020304" pitchFamily="18" charset="0"/>
              </a:rPr>
            </a:br>
            <a:r>
              <a:rPr lang="ru-RU" sz="800" dirty="0">
                <a:latin typeface="Calibri" panose="020F0502020204030204" pitchFamily="34" charset="0"/>
                <a:ea typeface="Calibri" panose="020F0502020204030204" pitchFamily="34" charset="0"/>
                <a:cs typeface="Times New Roman" panose="02020603050405020304" pitchFamily="18" charset="0"/>
              </a:rPr>
              <a:t>Да               Нет</a:t>
            </a:r>
          </a:p>
          <a:p>
            <a:r>
              <a:rPr lang="ru-RU" sz="800" dirty="0">
                <a:solidFill>
                  <a:srgbClr val="000000"/>
                </a:solidFill>
                <a:latin typeface="Times New Roman" panose="02020603050405020304" pitchFamily="18" charset="0"/>
                <a:ea typeface="Calibri" panose="020F0502020204030204" pitchFamily="34" charset="0"/>
              </a:rPr>
              <a:t>В какой форме устроила бы Вас помощь?</a:t>
            </a:r>
            <a:r>
              <a:rPr lang="ru-RU" sz="800" dirty="0"/>
              <a:t/>
            </a:r>
            <a:br>
              <a:rPr lang="ru-RU" sz="800" dirty="0"/>
            </a:br>
            <a:r>
              <a:rPr lang="ru-RU" sz="800" dirty="0"/>
              <a:t>Освещение данной проблемы на родительском собрании</a:t>
            </a:r>
            <a:br>
              <a:rPr lang="ru-RU" sz="800" dirty="0"/>
            </a:br>
            <a:r>
              <a:rPr lang="ru-RU" sz="800" dirty="0"/>
              <a:t>Освещение данной проблемы в информационном уголке для родителей</a:t>
            </a:r>
            <a:br>
              <a:rPr lang="ru-RU" sz="800" dirty="0"/>
            </a:br>
            <a:r>
              <a:rPr lang="ru-RU" sz="800" dirty="0"/>
              <a:t>Распространение буклетов, памяток по данной проблеме</a:t>
            </a:r>
            <a:br>
              <a:rPr lang="ru-RU" sz="800" dirty="0"/>
            </a:br>
            <a:r>
              <a:rPr lang="ru-RU" sz="800" dirty="0"/>
              <a:t>Папка-передвижка</a:t>
            </a:r>
            <a:br>
              <a:rPr lang="ru-RU" sz="800" dirty="0"/>
            </a:br>
            <a:r>
              <a:rPr lang="ru-RU" sz="800" dirty="0"/>
              <a:t>Индивидуальная консультация воспитателя</a:t>
            </a:r>
            <a:br>
              <a:rPr lang="ru-RU" sz="800" dirty="0"/>
            </a:br>
            <a:r>
              <a:rPr lang="ru-RU" sz="800" dirty="0"/>
              <a:t>Другое:</a:t>
            </a:r>
            <a:br>
              <a:rPr lang="ru-RU" sz="800" dirty="0"/>
            </a:br>
            <a:endParaRPr lang="ru-RU" sz="800" dirty="0"/>
          </a:p>
        </p:txBody>
      </p:sp>
      <p:graphicFrame>
        <p:nvGraphicFramePr>
          <p:cNvPr id="6" name="Диаграмма 5"/>
          <p:cNvGraphicFramePr/>
          <p:nvPr>
            <p:extLst>
              <p:ext uri="{D42A27DB-BD31-4B8C-83A1-F6EECF244321}">
                <p14:modId xmlns:p14="http://schemas.microsoft.com/office/powerpoint/2010/main" val="3279961980"/>
              </p:ext>
            </p:extLst>
          </p:nvPr>
        </p:nvGraphicFramePr>
        <p:xfrm>
          <a:off x="7805056" y="1251857"/>
          <a:ext cx="3790043" cy="26996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98362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http://ds04.infourok.ru/uploads/ex/124c/0006dc93-16d18eb1/hello_html_76f6414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67005" y="-2666998"/>
            <a:ext cx="6858001"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3"/>
          <a:stretch>
            <a:fillRect/>
          </a:stretch>
        </p:blipFill>
        <p:spPr>
          <a:xfrm>
            <a:off x="623937" y="1389157"/>
            <a:ext cx="5366219" cy="4804229"/>
          </a:xfrm>
          <a:prstGeom prst="rect">
            <a:avLst/>
          </a:prstGeom>
        </p:spPr>
      </p:pic>
      <p:pic>
        <p:nvPicPr>
          <p:cNvPr id="7" name="Рисунок 6"/>
          <p:cNvPicPr>
            <a:picLocks noChangeAspect="1"/>
          </p:cNvPicPr>
          <p:nvPr/>
        </p:nvPicPr>
        <p:blipFill rotWithShape="1">
          <a:blip r:embed="rId4"/>
          <a:srcRect b="2532"/>
          <a:stretch/>
        </p:blipFill>
        <p:spPr>
          <a:xfrm>
            <a:off x="6342743" y="1378858"/>
            <a:ext cx="5157196" cy="4775200"/>
          </a:xfrm>
          <a:prstGeom prst="rect">
            <a:avLst/>
          </a:prstGeom>
        </p:spPr>
      </p:pic>
      <p:sp>
        <p:nvSpPr>
          <p:cNvPr id="8" name="Прямоугольник 7"/>
          <p:cNvSpPr/>
          <p:nvPr/>
        </p:nvSpPr>
        <p:spPr>
          <a:xfrm>
            <a:off x="4401728" y="560074"/>
            <a:ext cx="3475631" cy="584775"/>
          </a:xfrm>
          <a:prstGeom prst="rect">
            <a:avLst/>
          </a:prstGeom>
        </p:spPr>
        <p:txBody>
          <a:bodyPr wrap="none">
            <a:spAutoFit/>
          </a:bodyPr>
          <a:lstStyle/>
          <a:p>
            <a:pPr lvl="0" algn="just"/>
            <a:r>
              <a:rPr lang="ru-RU" sz="3200" b="1" dirty="0" smtClean="0">
                <a:solidFill>
                  <a:schemeClr val="accent5">
                    <a:lumMod val="75000"/>
                  </a:schemeClr>
                </a:solidFill>
                <a:latin typeface="Arial Black" panose="020B0A04020102020204" pitchFamily="34" charset="0"/>
              </a:rPr>
              <a:t>Плана </a:t>
            </a:r>
            <a:r>
              <a:rPr lang="ru-RU" sz="3200" b="1" dirty="0">
                <a:solidFill>
                  <a:schemeClr val="accent5">
                    <a:lumMod val="75000"/>
                  </a:schemeClr>
                </a:solidFill>
                <a:latin typeface="Arial Black" panose="020B0A04020102020204" pitchFamily="34" charset="0"/>
              </a:rPr>
              <a:t>работы</a:t>
            </a:r>
          </a:p>
        </p:txBody>
      </p:sp>
    </p:spTree>
    <p:extLst>
      <p:ext uri="{BB962C8B-B14F-4D97-AF65-F5344CB8AC3E}">
        <p14:creationId xmlns:p14="http://schemas.microsoft.com/office/powerpoint/2010/main" val="31773719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a:extLst>
              <a:ext uri="{28A0092B-C50C-407E-A947-70E740481C1C}">
                <a14:useLocalDpi xmlns:a14="http://schemas.microsoft.com/office/drawing/2010/main" val="0"/>
              </a:ext>
            </a:extLst>
          </a:blip>
          <a:srcRect t="1667" b="833"/>
          <a:stretch/>
        </p:blipFill>
        <p:spPr>
          <a:xfrm>
            <a:off x="0" y="0"/>
            <a:ext cx="12192000" cy="6858000"/>
          </a:xfrm>
          <a:prstGeom prst="rect">
            <a:avLst/>
          </a:prstGeom>
        </p:spPr>
      </p:pic>
      <p:sp>
        <p:nvSpPr>
          <p:cNvPr id="8" name="Прямоугольник 7"/>
          <p:cNvSpPr/>
          <p:nvPr/>
        </p:nvSpPr>
        <p:spPr>
          <a:xfrm>
            <a:off x="4556743" y="1438577"/>
            <a:ext cx="3792898" cy="2800767"/>
          </a:xfrm>
          <a:prstGeom prst="rect">
            <a:avLst/>
          </a:prstGeom>
          <a:noFill/>
        </p:spPr>
        <p:txBody>
          <a:bodyPr wrap="none" lIns="91440" tIns="45720" rIns="91440" bIns="45720">
            <a:spAutoFit/>
          </a:bodyPr>
          <a:lstStyle/>
          <a:p>
            <a:pPr algn="ctr"/>
            <a:r>
              <a:rPr lang="en-US" sz="88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II</a:t>
            </a:r>
            <a:r>
              <a:rPr lang="ru-RU" sz="88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этап </a:t>
            </a:r>
          </a:p>
          <a:p>
            <a:pPr algn="ctr"/>
            <a:r>
              <a:rPr lang="ru-RU" sz="88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работы</a:t>
            </a:r>
            <a:endParaRPr lang="ru-RU" sz="88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3368144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http://ds04.infourok.ru/uploads/ex/124c/0006dc93-16d18eb1/hello_html_76f6414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67005" y="-2666998"/>
            <a:ext cx="6858001" cy="12192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119086" y="1727204"/>
            <a:ext cx="8853715" cy="4689874"/>
          </a:xfrm>
          <a:prstGeom prst="rect">
            <a:avLst/>
          </a:prstGeom>
        </p:spPr>
        <p:txBody>
          <a:bodyPr wrap="square" numCol="2">
            <a:spAutoFit/>
          </a:bodyPr>
          <a:lstStyle/>
          <a:p>
            <a:pPr marL="514350" lvl="0" indent="-514350">
              <a:spcBef>
                <a:spcPct val="20000"/>
              </a:spcBef>
              <a:buFont typeface="Wingdings" panose="05000000000000000000" pitchFamily="2" charset="2"/>
              <a:buChar char="v"/>
            </a:pPr>
            <a:r>
              <a:rPr lang="ru-RU" sz="2800" dirty="0">
                <a:solidFill>
                  <a:schemeClr val="accent5">
                    <a:lumMod val="75000"/>
                  </a:schemeClr>
                </a:solidFill>
                <a:latin typeface="Times New Roman" panose="02020603050405020304" pitchFamily="18" charset="0"/>
                <a:ea typeface="Times New Roman" panose="02020603050405020304" pitchFamily="18" charset="0"/>
              </a:rPr>
              <a:t>Воспитание</a:t>
            </a:r>
            <a:r>
              <a:rPr lang="ru-RU" sz="2800" b="1" i="1" dirty="0">
                <a:solidFill>
                  <a:schemeClr val="accent5">
                    <a:lumMod val="75000"/>
                  </a:schemeClr>
                </a:solidFill>
                <a:latin typeface="Helvetica" panose="020B0604020202020204" pitchFamily="34" charset="0"/>
                <a:ea typeface="Times New Roman" panose="02020603050405020304" pitchFamily="18" charset="0"/>
              </a:rPr>
              <a:t> </a:t>
            </a:r>
          </a:p>
          <a:p>
            <a:pPr marL="514350" lvl="0" indent="-514350">
              <a:spcBef>
                <a:spcPct val="20000"/>
              </a:spcBef>
              <a:buFont typeface="Wingdings" panose="05000000000000000000" pitchFamily="2" charset="2"/>
              <a:buChar char="v"/>
            </a:pPr>
            <a:r>
              <a:rPr lang="ru-RU" sz="2800" dirty="0">
                <a:solidFill>
                  <a:schemeClr val="accent5">
                    <a:lumMod val="75000"/>
                  </a:schemeClr>
                </a:solidFill>
                <a:latin typeface="Times New Roman" panose="02020603050405020304" pitchFamily="18" charset="0"/>
                <a:ea typeface="Times New Roman" panose="02020603050405020304" pitchFamily="18" charset="0"/>
              </a:rPr>
              <a:t>Разъяснение </a:t>
            </a:r>
          </a:p>
          <a:p>
            <a:pPr marL="514350" lvl="0" indent="-514350">
              <a:spcBef>
                <a:spcPct val="20000"/>
              </a:spcBef>
              <a:buFont typeface="Wingdings" panose="05000000000000000000" pitchFamily="2" charset="2"/>
              <a:buChar char="v"/>
            </a:pPr>
            <a:r>
              <a:rPr lang="ru-RU" sz="2800" dirty="0">
                <a:solidFill>
                  <a:schemeClr val="accent5">
                    <a:lumMod val="75000"/>
                  </a:schemeClr>
                </a:solidFill>
                <a:latin typeface="Times New Roman" panose="02020603050405020304" pitchFamily="18" charset="0"/>
                <a:cs typeface="Times New Roman" panose="02020603050405020304" pitchFamily="18" charset="0"/>
              </a:rPr>
              <a:t>Показ и объяснение</a:t>
            </a:r>
          </a:p>
          <a:p>
            <a:pPr marL="514350" lvl="0" indent="-514350">
              <a:spcBef>
                <a:spcPct val="20000"/>
              </a:spcBef>
              <a:buFont typeface="Wingdings" panose="05000000000000000000" pitchFamily="2" charset="2"/>
              <a:buChar char="v"/>
            </a:pPr>
            <a:r>
              <a:rPr lang="ru-RU" sz="2800" dirty="0">
                <a:solidFill>
                  <a:schemeClr val="accent5">
                    <a:lumMod val="75000"/>
                  </a:schemeClr>
                </a:solidFill>
                <a:latin typeface="Times New Roman" panose="02020603050405020304" pitchFamily="18" charset="0"/>
                <a:cs typeface="Times New Roman" panose="02020603050405020304" pitchFamily="18" charset="0"/>
              </a:rPr>
              <a:t>Беседы</a:t>
            </a:r>
          </a:p>
          <a:p>
            <a:pPr marL="514350" lvl="0" indent="-514350">
              <a:spcBef>
                <a:spcPct val="20000"/>
              </a:spcBef>
              <a:buFont typeface="Wingdings" panose="05000000000000000000" pitchFamily="2" charset="2"/>
              <a:buChar char="v"/>
            </a:pPr>
            <a:r>
              <a:rPr lang="ru-RU" sz="2800" dirty="0">
                <a:solidFill>
                  <a:schemeClr val="accent5">
                    <a:lumMod val="75000"/>
                  </a:schemeClr>
                </a:solidFill>
                <a:latin typeface="Times New Roman" panose="02020603050405020304" pitchFamily="18" charset="0"/>
                <a:cs typeface="Times New Roman" panose="02020603050405020304" pitchFamily="18" charset="0"/>
              </a:rPr>
              <a:t>Упражнение и контроль</a:t>
            </a:r>
          </a:p>
          <a:p>
            <a:pPr marL="514350" lvl="0" indent="-514350">
              <a:spcBef>
                <a:spcPct val="20000"/>
              </a:spcBef>
              <a:buFont typeface="Wingdings" panose="05000000000000000000" pitchFamily="2" charset="2"/>
              <a:buChar char="v"/>
            </a:pPr>
            <a:r>
              <a:rPr lang="ru-RU" sz="2800" dirty="0">
                <a:solidFill>
                  <a:schemeClr val="accent5">
                    <a:lumMod val="75000"/>
                  </a:schemeClr>
                </a:solidFill>
                <a:latin typeface="Times New Roman" panose="02020603050405020304" pitchFamily="18" charset="0"/>
                <a:cs typeface="Times New Roman" panose="02020603050405020304" pitchFamily="18" charset="0"/>
              </a:rPr>
              <a:t>Показ взрослых</a:t>
            </a:r>
          </a:p>
          <a:p>
            <a:pPr marL="514350" lvl="0" indent="-514350">
              <a:spcBef>
                <a:spcPct val="20000"/>
              </a:spcBef>
              <a:buFont typeface="Wingdings" panose="05000000000000000000" pitchFamily="2" charset="2"/>
              <a:buChar char="v"/>
            </a:pPr>
            <a:r>
              <a:rPr lang="ru-RU" sz="2800" dirty="0">
                <a:solidFill>
                  <a:schemeClr val="accent5">
                    <a:lumMod val="75000"/>
                  </a:schemeClr>
                </a:solidFill>
                <a:latin typeface="Times New Roman" panose="02020603050405020304" pitchFamily="18" charset="0"/>
                <a:cs typeface="Times New Roman" panose="02020603050405020304" pitchFamily="18" charset="0"/>
              </a:rPr>
              <a:t>Игровые </a:t>
            </a:r>
            <a:r>
              <a:rPr lang="ru-RU" sz="2800" dirty="0" smtClean="0">
                <a:solidFill>
                  <a:schemeClr val="accent5">
                    <a:lumMod val="75000"/>
                  </a:schemeClr>
                </a:solidFill>
                <a:latin typeface="Times New Roman" panose="02020603050405020304" pitchFamily="18" charset="0"/>
                <a:cs typeface="Times New Roman" panose="02020603050405020304" pitchFamily="18" charset="0"/>
              </a:rPr>
              <a:t>приёмы</a:t>
            </a:r>
          </a:p>
          <a:p>
            <a:pPr marL="514350" lvl="0" indent="-514350">
              <a:spcBef>
                <a:spcPct val="20000"/>
              </a:spcBef>
              <a:buFont typeface="Wingdings" panose="05000000000000000000" pitchFamily="2" charset="2"/>
              <a:buChar char="v"/>
            </a:pPr>
            <a:endParaRPr lang="ru-RU" sz="2800" dirty="0">
              <a:solidFill>
                <a:schemeClr val="accent5">
                  <a:lumMod val="75000"/>
                </a:schemeClr>
              </a:solidFill>
              <a:latin typeface="Times New Roman" panose="02020603050405020304" pitchFamily="18" charset="0"/>
              <a:cs typeface="Times New Roman" panose="02020603050405020304" pitchFamily="18" charset="0"/>
            </a:endParaRPr>
          </a:p>
          <a:p>
            <a:pPr lvl="0">
              <a:spcBef>
                <a:spcPct val="20000"/>
              </a:spcBef>
            </a:pPr>
            <a:endParaRPr lang="ru-RU" sz="2800" dirty="0">
              <a:solidFill>
                <a:schemeClr val="accent5">
                  <a:lumMod val="75000"/>
                </a:schemeClr>
              </a:solidFill>
              <a:latin typeface="Times New Roman" panose="02020603050405020304" pitchFamily="18" charset="0"/>
              <a:cs typeface="Times New Roman" panose="02020603050405020304" pitchFamily="18" charset="0"/>
            </a:endParaRPr>
          </a:p>
          <a:p>
            <a:pPr marL="514350" lvl="0" indent="-514350" fontAlgn="base">
              <a:lnSpc>
                <a:spcPct val="107000"/>
              </a:lnSpc>
              <a:spcBef>
                <a:spcPct val="20000"/>
              </a:spcBef>
              <a:buFont typeface="Wingdings" panose="05000000000000000000" pitchFamily="2" charset="2"/>
              <a:buChar char="v"/>
            </a:pPr>
            <a:r>
              <a:rPr lang="ru-RU" sz="28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Использование иллюстраций</a:t>
            </a:r>
          </a:p>
          <a:p>
            <a:pPr marL="514350" lvl="0" indent="-514350" fontAlgn="base">
              <a:lnSpc>
                <a:spcPct val="107000"/>
              </a:lnSpc>
              <a:spcBef>
                <a:spcPct val="20000"/>
              </a:spcBef>
              <a:buFont typeface="Wingdings" panose="05000000000000000000" pitchFamily="2" charset="2"/>
              <a:buChar char="v"/>
            </a:pPr>
            <a:r>
              <a:rPr lang="ru-RU" sz="28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Использование художественного слова </a:t>
            </a:r>
          </a:p>
          <a:p>
            <a:pPr marL="514350" lvl="0" indent="-514350" fontAlgn="base">
              <a:lnSpc>
                <a:spcPct val="107000"/>
              </a:lnSpc>
              <a:spcBef>
                <a:spcPct val="20000"/>
              </a:spcBef>
              <a:buFont typeface="Wingdings" panose="05000000000000000000" pitchFamily="2" charset="2"/>
              <a:buChar char="v"/>
            </a:pPr>
            <a:r>
              <a:rPr lang="ru-RU" sz="28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Использование фольклора</a:t>
            </a:r>
          </a:p>
          <a:p>
            <a:pPr marL="514350" lvl="0" indent="-514350" fontAlgn="base">
              <a:lnSpc>
                <a:spcPct val="107000"/>
              </a:lnSpc>
              <a:spcBef>
                <a:spcPct val="20000"/>
              </a:spcBef>
              <a:buFont typeface="Wingdings" panose="05000000000000000000" pitchFamily="2" charset="2"/>
              <a:buChar char="v"/>
            </a:pPr>
            <a:r>
              <a:rPr lang="ru-RU" sz="28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Использование </a:t>
            </a:r>
            <a:r>
              <a:rPr lang="ru-RU" sz="2800" dirty="0">
                <a:solidFill>
                  <a:schemeClr val="accent5">
                    <a:lumMod val="75000"/>
                  </a:schemeClr>
                </a:solidFill>
                <a:latin typeface="Times New Roman" panose="02020603050405020304" pitchFamily="18" charset="0"/>
                <a:ea typeface="Times New Roman" panose="02020603050405020304" pitchFamily="18" charset="0"/>
              </a:rPr>
              <a:t>инсценировок</a:t>
            </a:r>
            <a:endParaRPr lang="ru-RU" sz="28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3852090" y="966469"/>
            <a:ext cx="4371710" cy="584775"/>
          </a:xfrm>
          <a:prstGeom prst="rect">
            <a:avLst/>
          </a:prstGeom>
        </p:spPr>
        <p:txBody>
          <a:bodyPr wrap="none">
            <a:spAutoFit/>
          </a:bodyPr>
          <a:lstStyle/>
          <a:p>
            <a:pPr lvl="0" algn="just"/>
            <a:r>
              <a:rPr lang="ru-RU" sz="3200" b="1" dirty="0" smtClean="0">
                <a:solidFill>
                  <a:schemeClr val="accent5">
                    <a:lumMod val="75000"/>
                  </a:schemeClr>
                </a:solidFill>
                <a:latin typeface="Arial Black" panose="020B0A04020102020204" pitchFamily="34" charset="0"/>
              </a:rPr>
              <a:t>Методы и приёмы</a:t>
            </a:r>
            <a:endParaRPr lang="ru-RU" sz="3200" b="1" dirty="0">
              <a:solidFill>
                <a:schemeClr val="accent5">
                  <a:lumMod val="75000"/>
                </a:schemeClr>
              </a:solidFill>
              <a:latin typeface="Arial Black" panose="020B0A04020102020204" pitchFamily="34" charset="0"/>
            </a:endParaRPr>
          </a:p>
        </p:txBody>
      </p:sp>
    </p:spTree>
    <p:extLst>
      <p:ext uri="{BB962C8B-B14F-4D97-AF65-F5344CB8AC3E}">
        <p14:creationId xmlns:p14="http://schemas.microsoft.com/office/powerpoint/2010/main" val="35316228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http://ds04.infourok.ru/uploads/ex/124c/0006dc93-16d18eb1/hello_html_76f6414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67005" y="-2666998"/>
            <a:ext cx="6858001" cy="12192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175514" y="661666"/>
            <a:ext cx="8305479" cy="1077218"/>
          </a:xfrm>
          <a:prstGeom prst="rect">
            <a:avLst/>
          </a:prstGeom>
        </p:spPr>
        <p:txBody>
          <a:bodyPr wrap="none">
            <a:spAutoFit/>
          </a:bodyPr>
          <a:lstStyle/>
          <a:p>
            <a:pPr lvl="0" algn="ctr"/>
            <a:r>
              <a:rPr lang="ru-RU" sz="3200" b="1" dirty="0" smtClean="0">
                <a:solidFill>
                  <a:schemeClr val="accent5">
                    <a:lumMod val="75000"/>
                  </a:schemeClr>
                </a:solidFill>
                <a:latin typeface="Arial Black" panose="020B0A04020102020204" pitchFamily="34" charset="0"/>
              </a:rPr>
              <a:t>Пути формирования </a:t>
            </a:r>
          </a:p>
          <a:p>
            <a:pPr lvl="0" algn="ctr"/>
            <a:r>
              <a:rPr lang="ru-RU" sz="3200" b="1" dirty="0" smtClean="0">
                <a:solidFill>
                  <a:schemeClr val="accent5">
                    <a:lumMod val="75000"/>
                  </a:schemeClr>
                </a:solidFill>
                <a:latin typeface="Arial Black" panose="020B0A04020102020204" pitchFamily="34" charset="0"/>
              </a:rPr>
              <a:t>культурно-гигиенических навыков</a:t>
            </a:r>
            <a:endParaRPr lang="ru-RU" sz="3200" b="1" dirty="0">
              <a:solidFill>
                <a:schemeClr val="accent5">
                  <a:lumMod val="75000"/>
                </a:schemeClr>
              </a:solidFill>
              <a:latin typeface="Arial Black" panose="020B0A04020102020204" pitchFamily="34" charset="0"/>
            </a:endParaRPr>
          </a:p>
        </p:txBody>
      </p:sp>
      <p:graphicFrame>
        <p:nvGraphicFramePr>
          <p:cNvPr id="4" name="Схема 3"/>
          <p:cNvGraphicFramePr/>
          <p:nvPr>
            <p:extLst>
              <p:ext uri="{D42A27DB-BD31-4B8C-83A1-F6EECF244321}">
                <p14:modId xmlns:p14="http://schemas.microsoft.com/office/powerpoint/2010/main" val="88961810"/>
              </p:ext>
            </p:extLst>
          </p:nvPr>
        </p:nvGraphicFramePr>
        <p:xfrm>
          <a:off x="985837" y="1985963"/>
          <a:ext cx="10429875" cy="4100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3409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http://ds04.infourok.ru/uploads/ex/124c/0006dc93-16d18eb1/hello_html_76f6414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67005" y="-2666998"/>
            <a:ext cx="6858001" cy="12192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950664" y="633091"/>
            <a:ext cx="6240811" cy="1077218"/>
          </a:xfrm>
          <a:prstGeom prst="rect">
            <a:avLst/>
          </a:prstGeom>
        </p:spPr>
        <p:txBody>
          <a:bodyPr wrap="none">
            <a:spAutoFit/>
          </a:bodyPr>
          <a:lstStyle/>
          <a:p>
            <a:pPr lvl="0" algn="ctr"/>
            <a:r>
              <a:rPr lang="ru-RU" sz="3200" b="1" dirty="0" smtClean="0">
                <a:solidFill>
                  <a:schemeClr val="accent5">
                    <a:lumMod val="75000"/>
                  </a:schemeClr>
                </a:solidFill>
                <a:latin typeface="Arial Black" panose="020B0A04020102020204" pitchFamily="34" charset="0"/>
              </a:rPr>
              <a:t>Предметно-развивающая </a:t>
            </a:r>
          </a:p>
          <a:p>
            <a:pPr lvl="0" algn="ctr"/>
            <a:r>
              <a:rPr lang="ru-RU" sz="3200" b="1" dirty="0" smtClean="0">
                <a:solidFill>
                  <a:schemeClr val="accent5">
                    <a:lumMod val="75000"/>
                  </a:schemeClr>
                </a:solidFill>
                <a:latin typeface="Arial Black" panose="020B0A04020102020204" pitchFamily="34" charset="0"/>
              </a:rPr>
              <a:t>среда</a:t>
            </a:r>
            <a:endParaRPr lang="ru-RU" sz="3200" b="1" dirty="0">
              <a:solidFill>
                <a:schemeClr val="accent5">
                  <a:lumMod val="75000"/>
                </a:schemeClr>
              </a:solidFill>
              <a:latin typeface="Arial Black" panose="020B0A04020102020204" pitchFamily="34" charset="0"/>
            </a:endParaRPr>
          </a:p>
        </p:txBody>
      </p:sp>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199" y="4305300"/>
            <a:ext cx="2671153" cy="1981200"/>
          </a:xfrm>
          <a:prstGeom prst="rect">
            <a:avLst/>
          </a:prstGeom>
        </p:spPr>
      </p:pic>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9258857" y="4079667"/>
            <a:ext cx="1983702" cy="2460369"/>
          </a:xfrm>
          <a:prstGeom prst="rect">
            <a:avLst/>
          </a:prstGeom>
        </p:spPr>
      </p:pic>
      <p:pic>
        <p:nvPicPr>
          <p:cNvPr id="2051" name="Picture 3" descr="C:\Users\Администратор\Desktop\Фото. Презентация\20201102_14131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97873" y="685801"/>
            <a:ext cx="1891833" cy="25780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Администратор\Desktop\Фото. Презентация\20201102_14082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847" y="508002"/>
            <a:ext cx="1919037" cy="257809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Администратор\Desktop\Фото. Презентация\20201103_09022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273" y="4246797"/>
            <a:ext cx="2603527" cy="2039703"/>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8"/>
          <a:stretch>
            <a:fillRect/>
          </a:stretch>
        </p:blipFill>
        <p:spPr>
          <a:xfrm>
            <a:off x="4933043" y="2273300"/>
            <a:ext cx="1927678" cy="1927678"/>
          </a:xfrm>
          <a:prstGeom prst="rect">
            <a:avLst/>
          </a:prstGeom>
        </p:spPr>
      </p:pic>
      <p:pic>
        <p:nvPicPr>
          <p:cNvPr id="4" name="Рисунок 3"/>
          <p:cNvPicPr>
            <a:picLocks noChangeAspect="1"/>
          </p:cNvPicPr>
          <p:nvPr/>
        </p:nvPicPr>
        <p:blipFill>
          <a:blip r:embed="rId9"/>
          <a:stretch>
            <a:fillRect/>
          </a:stretch>
        </p:blipFill>
        <p:spPr>
          <a:xfrm>
            <a:off x="2608454" y="1379632"/>
            <a:ext cx="2257590" cy="1719168"/>
          </a:xfrm>
          <a:prstGeom prst="rect">
            <a:avLst/>
          </a:prstGeom>
        </p:spPr>
      </p:pic>
      <p:pic>
        <p:nvPicPr>
          <p:cNvPr id="12" name="Рисунок 11"/>
          <p:cNvPicPr>
            <a:picLocks noChangeAspect="1"/>
          </p:cNvPicPr>
          <p:nvPr/>
        </p:nvPicPr>
        <p:blipFill>
          <a:blip r:embed="rId10"/>
          <a:stretch>
            <a:fillRect/>
          </a:stretch>
        </p:blipFill>
        <p:spPr>
          <a:xfrm>
            <a:off x="7073113" y="1436688"/>
            <a:ext cx="2437597" cy="1738312"/>
          </a:xfrm>
          <a:prstGeom prst="rect">
            <a:avLst/>
          </a:prstGeom>
        </p:spPr>
      </p:pic>
      <p:pic>
        <p:nvPicPr>
          <p:cNvPr id="2050" name="Picture 2" descr="C:\Users\Администратор\Desktop\20201209_124808.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66529" y="4305300"/>
            <a:ext cx="2542529" cy="1909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2881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0" scaled="1"/>
        </a:gra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597231" y="4456855"/>
            <a:ext cx="2030824" cy="2546864"/>
          </a:xfrm>
          <a:prstGeom prst="rect">
            <a:avLst/>
          </a:prstGeom>
        </p:spPr>
      </p:pic>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9745188" y="288898"/>
            <a:ext cx="1994189" cy="2070844"/>
          </a:xfrm>
          <a:prstGeom prst="rect">
            <a:avLst/>
          </a:prstGeom>
        </p:spPr>
      </p:pic>
      <p:sp>
        <p:nvSpPr>
          <p:cNvPr id="6" name="Прямоугольник 5"/>
          <p:cNvSpPr/>
          <p:nvPr/>
        </p:nvSpPr>
        <p:spPr>
          <a:xfrm>
            <a:off x="1641157" y="1112107"/>
            <a:ext cx="9403080" cy="4647426"/>
          </a:xfrm>
          <a:prstGeom prst="rect">
            <a:avLst/>
          </a:prstGeom>
          <a:noFill/>
          <a:ln>
            <a:noFill/>
          </a:ln>
        </p:spPr>
        <p:txBody>
          <a:bodyPr wrap="square" lIns="91440" tIns="45720" rIns="91440" bIns="45720">
            <a:spAutoFit/>
          </a:bodyPr>
          <a:lstStyle/>
          <a:p>
            <a:pPr algn="ctr" defTabSz="457200">
              <a:defRPr/>
            </a:pPr>
            <a:r>
              <a:rPr lang="ru-RU" sz="2800" b="1" dirty="0" smtClean="0">
                <a:ln w="0"/>
                <a:solidFill>
                  <a:schemeClr val="accent5">
                    <a:lumMod val="50000"/>
                  </a:schemeClr>
                </a:solidFill>
                <a:effectLst>
                  <a:reflection blurRad="6350" stA="53000" endA="300" endPos="35500" dir="5400000" sy="-90000" algn="bl" rotWithShape="0"/>
                </a:effectLst>
                <a:latin typeface="Century Gothic" panose="020B0502020202020204"/>
              </a:rPr>
              <a:t>Тема: </a:t>
            </a:r>
          </a:p>
          <a:p>
            <a:pPr algn="ctr" defTabSz="457200">
              <a:defRPr/>
            </a:pPr>
            <a:endParaRPr lang="ru-RU" sz="2800" b="1" dirty="0" smtClean="0">
              <a:ln w="0"/>
              <a:solidFill>
                <a:schemeClr val="accent5">
                  <a:lumMod val="50000"/>
                </a:schemeClr>
              </a:solidFill>
              <a:effectLst>
                <a:reflection blurRad="6350" stA="53000" endA="300" endPos="35500" dir="5400000" sy="-90000" algn="bl" rotWithShape="0"/>
              </a:effectLst>
              <a:latin typeface="Century Gothic" panose="020B0502020202020204"/>
            </a:endParaRPr>
          </a:p>
          <a:p>
            <a:pPr algn="ctr" defTabSz="457200">
              <a:defRPr/>
            </a:pPr>
            <a:r>
              <a:rPr lang="ru-RU" sz="4400" b="1" dirty="0">
                <a:ln w="0"/>
                <a:solidFill>
                  <a:schemeClr val="accent5">
                    <a:lumMod val="50000"/>
                  </a:schemeClr>
                </a:solidFill>
                <a:effectLst>
                  <a:reflection blurRad="6350" stA="53000" endA="300" endPos="35500" dir="5400000" sy="-90000" algn="bl" rotWithShape="0"/>
                </a:effectLst>
                <a:latin typeface="Century Gothic" panose="020B0502020202020204"/>
              </a:rPr>
              <a:t>«Формирование культурно-гигиенических навыков </a:t>
            </a:r>
          </a:p>
          <a:p>
            <a:pPr algn="ctr" defTabSz="457200">
              <a:defRPr/>
            </a:pPr>
            <a:r>
              <a:rPr lang="ru-RU" sz="4400" b="1" dirty="0">
                <a:ln w="0"/>
                <a:solidFill>
                  <a:schemeClr val="accent5">
                    <a:lumMod val="50000"/>
                  </a:schemeClr>
                </a:solidFill>
                <a:effectLst>
                  <a:reflection blurRad="6350" stA="53000" endA="300" endPos="35500" dir="5400000" sy="-90000" algn="bl" rotWithShape="0"/>
                </a:effectLst>
                <a:latin typeface="Century Gothic" panose="020B0502020202020204"/>
              </a:rPr>
              <a:t>у детей </a:t>
            </a:r>
          </a:p>
          <a:p>
            <a:pPr algn="ctr" defTabSz="457200">
              <a:defRPr/>
            </a:pPr>
            <a:r>
              <a:rPr lang="ru-RU" sz="4400" b="1" dirty="0">
                <a:ln w="0"/>
                <a:solidFill>
                  <a:schemeClr val="accent5">
                    <a:lumMod val="50000"/>
                  </a:schemeClr>
                </a:solidFill>
                <a:effectLst>
                  <a:reflection blurRad="6350" stA="53000" endA="300" endPos="35500" dir="5400000" sy="-90000" algn="bl" rotWithShape="0"/>
                </a:effectLst>
                <a:latin typeface="Century Gothic" panose="020B0502020202020204"/>
              </a:rPr>
              <a:t>младшего </a:t>
            </a:r>
            <a:endParaRPr lang="ru-RU" sz="4400" b="1" dirty="0" smtClean="0">
              <a:ln w="0"/>
              <a:solidFill>
                <a:schemeClr val="accent5">
                  <a:lumMod val="50000"/>
                </a:schemeClr>
              </a:solidFill>
              <a:effectLst>
                <a:reflection blurRad="6350" stA="53000" endA="300" endPos="35500" dir="5400000" sy="-90000" algn="bl" rotWithShape="0"/>
              </a:effectLst>
              <a:latin typeface="Century Gothic" panose="020B0502020202020204"/>
            </a:endParaRPr>
          </a:p>
          <a:p>
            <a:pPr algn="ctr" defTabSz="457200">
              <a:defRPr/>
            </a:pPr>
            <a:r>
              <a:rPr lang="ru-RU" sz="4400" b="1" dirty="0" smtClean="0">
                <a:ln w="0"/>
                <a:solidFill>
                  <a:schemeClr val="accent5">
                    <a:lumMod val="50000"/>
                  </a:schemeClr>
                </a:solidFill>
                <a:effectLst>
                  <a:reflection blurRad="6350" stA="53000" endA="300" endPos="35500" dir="5400000" sy="-90000" algn="bl" rotWithShape="0"/>
                </a:effectLst>
                <a:latin typeface="Century Gothic" panose="020B0502020202020204"/>
              </a:rPr>
              <a:t>дошкольного </a:t>
            </a:r>
            <a:r>
              <a:rPr lang="ru-RU" sz="4400" b="1" dirty="0">
                <a:ln w="0"/>
                <a:solidFill>
                  <a:schemeClr val="accent5">
                    <a:lumMod val="50000"/>
                  </a:schemeClr>
                </a:solidFill>
                <a:effectLst>
                  <a:reflection blurRad="6350" stA="53000" endA="300" endPos="35500" dir="5400000" sy="-90000" algn="bl" rotWithShape="0"/>
                </a:effectLst>
                <a:latin typeface="Century Gothic" panose="020B0502020202020204"/>
              </a:rPr>
              <a:t>возраста» </a:t>
            </a:r>
          </a:p>
          <a:p>
            <a:pPr algn="r" defTabSz="457200">
              <a:defRPr/>
            </a:pPr>
            <a:endParaRPr lang="ru-RU" sz="2000" dirty="0" smtClean="0">
              <a:ln w="0"/>
              <a:solidFill>
                <a:srgbClr val="8D65EA">
                  <a:lumMod val="50000"/>
                </a:srgbClr>
              </a:solidFill>
              <a:effectLst>
                <a:reflection blurRad="6350" stA="53000" endA="300" endPos="35500" dir="5400000" sy="-90000" algn="bl" rotWithShape="0"/>
              </a:effectLst>
              <a:latin typeface="Century Gothic" panose="020B0502020202020204"/>
            </a:endParaRPr>
          </a:p>
        </p:txBody>
      </p:sp>
    </p:spTree>
    <p:extLst>
      <p:ext uri="{BB962C8B-B14F-4D97-AF65-F5344CB8AC3E}">
        <p14:creationId xmlns:p14="http://schemas.microsoft.com/office/powerpoint/2010/main" val="29499265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http://ds04.infourok.ru/uploads/ex/124c/0006dc93-16d18eb1/hello_html_76f6414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67005" y="-2666999"/>
            <a:ext cx="6858001" cy="12192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466324" y="690242"/>
            <a:ext cx="7609776" cy="584775"/>
          </a:xfrm>
          <a:prstGeom prst="rect">
            <a:avLst/>
          </a:prstGeom>
        </p:spPr>
        <p:txBody>
          <a:bodyPr wrap="none">
            <a:spAutoFit/>
          </a:bodyPr>
          <a:lstStyle/>
          <a:p>
            <a:pPr lvl="0" algn="just"/>
            <a:r>
              <a:rPr lang="ru-RU" sz="3200" b="1" dirty="0" smtClean="0">
                <a:solidFill>
                  <a:schemeClr val="accent5">
                    <a:lumMod val="75000"/>
                  </a:schemeClr>
                </a:solidFill>
                <a:latin typeface="Arial Black" panose="020B0A04020102020204" pitchFamily="34" charset="0"/>
              </a:rPr>
              <a:t>Предметно-развивающая среда</a:t>
            </a:r>
            <a:endParaRPr lang="ru-RU" sz="3200" b="1" dirty="0">
              <a:solidFill>
                <a:schemeClr val="accent5">
                  <a:lumMod val="75000"/>
                </a:schemeClr>
              </a:solidFill>
              <a:latin typeface="Arial Black" panose="020B0A04020102020204"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3327861" y="1505613"/>
            <a:ext cx="2686051" cy="2369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C:\Users\Администратор\Desktop\Фото. Презентация\IMG-9eacc117fffc2fc77e98fe3587a12216-V.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5989" y="1467513"/>
            <a:ext cx="2127779" cy="236923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Администратор\Desktop\Фото. Презентация\20201109_08445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5577" y="1518311"/>
            <a:ext cx="2315923" cy="23692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Администратор\Desktop\Фото. Презентация\20201109_08475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04300" y="4267200"/>
            <a:ext cx="2289830" cy="19106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Администратор\Desktop\Фото. Презентация\20201109_08443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36661" y="1536700"/>
            <a:ext cx="2566340" cy="2374900"/>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p:cNvPicPr>
            <a:picLocks noChangeAspect="1"/>
          </p:cNvPicPr>
          <p:nvPr/>
        </p:nvPicPr>
        <p:blipFill rotWithShape="1">
          <a:blip r:embed="rId8">
            <a:extLst>
              <a:ext uri="{28A0092B-C50C-407E-A947-70E740481C1C}">
                <a14:useLocalDpi xmlns:a14="http://schemas.microsoft.com/office/drawing/2010/main" val="0"/>
              </a:ext>
            </a:extLst>
          </a:blip>
          <a:srcRect t="32215" b="33405"/>
          <a:stretch/>
        </p:blipFill>
        <p:spPr>
          <a:xfrm>
            <a:off x="3668410" y="4343400"/>
            <a:ext cx="2522842" cy="1917700"/>
          </a:xfrm>
          <a:prstGeom prst="rect">
            <a:avLst/>
          </a:prstGeom>
        </p:spPr>
      </p:pic>
      <p:pic>
        <p:nvPicPr>
          <p:cNvPr id="10" name="Рисунок 9"/>
          <p:cNvPicPr>
            <a:picLocks noChangeAspect="1"/>
          </p:cNvPicPr>
          <p:nvPr/>
        </p:nvPicPr>
        <p:blipFill>
          <a:blip r:embed="rId9"/>
          <a:stretch>
            <a:fillRect/>
          </a:stretch>
        </p:blipFill>
        <p:spPr>
          <a:xfrm>
            <a:off x="927100" y="4320302"/>
            <a:ext cx="2425700" cy="1957146"/>
          </a:xfrm>
          <a:prstGeom prst="rect">
            <a:avLst/>
          </a:prstGeom>
        </p:spPr>
      </p:pic>
      <p:pic>
        <p:nvPicPr>
          <p:cNvPr id="4" name="Рисунок 3"/>
          <p:cNvPicPr>
            <a:picLocks noChangeAspect="1"/>
          </p:cNvPicPr>
          <p:nvPr/>
        </p:nvPicPr>
        <p:blipFill>
          <a:blip r:embed="rId10"/>
          <a:stretch>
            <a:fillRect/>
          </a:stretch>
        </p:blipFill>
        <p:spPr>
          <a:xfrm>
            <a:off x="6443883" y="4295575"/>
            <a:ext cx="2225233" cy="1990925"/>
          </a:xfrm>
          <a:prstGeom prst="rect">
            <a:avLst/>
          </a:prstGeom>
        </p:spPr>
      </p:pic>
    </p:spTree>
    <p:extLst>
      <p:ext uri="{BB962C8B-B14F-4D97-AF65-F5344CB8AC3E}">
        <p14:creationId xmlns:p14="http://schemas.microsoft.com/office/powerpoint/2010/main" val="14401598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http://ds04.infourok.ru/uploads/ex/124c/0006dc93-16d18eb1/hello_html_76f6414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67005" y="-2666998"/>
            <a:ext cx="6858001" cy="12192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Схема 4"/>
          <p:cNvGraphicFramePr/>
          <p:nvPr>
            <p:extLst>
              <p:ext uri="{D42A27DB-BD31-4B8C-83A1-F6EECF244321}">
                <p14:modId xmlns:p14="http://schemas.microsoft.com/office/powerpoint/2010/main" val="1886469183"/>
              </p:ext>
            </p:extLst>
          </p:nvPr>
        </p:nvGraphicFramePr>
        <p:xfrm>
          <a:off x="1437434" y="633388"/>
          <a:ext cx="9217868" cy="5589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Прямоугольник 5"/>
          <p:cNvSpPr/>
          <p:nvPr/>
        </p:nvSpPr>
        <p:spPr>
          <a:xfrm>
            <a:off x="5050071" y="2579366"/>
            <a:ext cx="2149948" cy="1938992"/>
          </a:xfrm>
          <a:prstGeom prst="rect">
            <a:avLst/>
          </a:prstGeom>
        </p:spPr>
        <p:txBody>
          <a:bodyPr wrap="none">
            <a:spAutoFit/>
          </a:bodyPr>
          <a:lstStyle/>
          <a:p>
            <a:pPr lvl="0" algn="ctr"/>
            <a:r>
              <a:rPr lang="ru-RU" sz="2000" b="1" dirty="0" smtClean="0">
                <a:solidFill>
                  <a:schemeClr val="accent5">
                    <a:lumMod val="75000"/>
                  </a:schemeClr>
                </a:solidFill>
                <a:latin typeface="Arial Black" panose="020B0A04020102020204" pitchFamily="34" charset="0"/>
              </a:rPr>
              <a:t>Формы </a:t>
            </a:r>
          </a:p>
          <a:p>
            <a:pPr lvl="0" algn="ctr"/>
            <a:r>
              <a:rPr lang="ru-RU" sz="2000" b="1" dirty="0" smtClean="0">
                <a:solidFill>
                  <a:schemeClr val="accent5">
                    <a:lumMod val="75000"/>
                  </a:schemeClr>
                </a:solidFill>
                <a:latin typeface="Arial Black" panose="020B0A04020102020204" pitchFamily="34" charset="0"/>
              </a:rPr>
              <a:t>работа </a:t>
            </a:r>
          </a:p>
          <a:p>
            <a:pPr lvl="0" algn="ctr"/>
            <a:r>
              <a:rPr lang="ru-RU" sz="2000" b="1" dirty="0" smtClean="0">
                <a:solidFill>
                  <a:schemeClr val="accent5">
                    <a:lumMod val="75000"/>
                  </a:schemeClr>
                </a:solidFill>
                <a:latin typeface="Arial Black" panose="020B0A04020102020204" pitchFamily="34" charset="0"/>
              </a:rPr>
              <a:t>с детьми </a:t>
            </a:r>
          </a:p>
          <a:p>
            <a:pPr lvl="0" algn="ctr"/>
            <a:r>
              <a:rPr lang="ru-RU" sz="2000" b="1" dirty="0">
                <a:solidFill>
                  <a:srgbClr val="4472C4">
                    <a:lumMod val="75000"/>
                  </a:srgbClr>
                </a:solidFill>
                <a:latin typeface="Arial Black" panose="020B0A04020102020204" pitchFamily="34" charset="0"/>
              </a:rPr>
              <a:t>для обучения</a:t>
            </a:r>
          </a:p>
          <a:p>
            <a:pPr lvl="0" algn="ctr"/>
            <a:r>
              <a:rPr lang="ru-RU" sz="2000" b="1" dirty="0">
                <a:solidFill>
                  <a:srgbClr val="4472C4">
                    <a:lumMod val="75000"/>
                  </a:srgbClr>
                </a:solidFill>
                <a:latin typeface="Arial Black" panose="020B0A04020102020204" pitchFamily="34" charset="0"/>
              </a:rPr>
              <a:t>правилам </a:t>
            </a:r>
          </a:p>
          <a:p>
            <a:pPr lvl="0" algn="ctr"/>
            <a:r>
              <a:rPr lang="ru-RU" sz="2000" b="1" dirty="0" smtClean="0">
                <a:solidFill>
                  <a:schemeClr val="accent5">
                    <a:lumMod val="75000"/>
                  </a:schemeClr>
                </a:solidFill>
                <a:latin typeface="Arial Black" panose="020B0A04020102020204" pitchFamily="34" charset="0"/>
              </a:rPr>
              <a:t>умывания</a:t>
            </a:r>
            <a:endParaRPr lang="ru-RU" sz="2000" b="1" dirty="0">
              <a:solidFill>
                <a:schemeClr val="accent5">
                  <a:lumMod val="75000"/>
                </a:schemeClr>
              </a:solidFill>
              <a:latin typeface="Arial Black" panose="020B0A04020102020204" pitchFamily="34" charset="0"/>
            </a:endParaRPr>
          </a:p>
        </p:txBody>
      </p:sp>
      <p:pic>
        <p:nvPicPr>
          <p:cNvPr id="3074" name="Picture 2" descr="C:\Users\Администратор\Desktop\Фото. Презентация\20201102_11261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7496" y="691801"/>
            <a:ext cx="2423711" cy="265782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Администратор\Desktop\Фото. Презентация\20201102_11274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7496" y="3810000"/>
            <a:ext cx="2423711" cy="24638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24549" y="3810000"/>
            <a:ext cx="2477463" cy="246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C:\Users\Администратор\Desktop\Фото. Презентация\20201105_090909.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24544" y="691801"/>
            <a:ext cx="2477461" cy="2657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6736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http://ds04.infourok.ru/uploads/ex/124c/0006dc93-16d18eb1/hello_html_76f6414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67005" y="-2666998"/>
            <a:ext cx="6858001" cy="12192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Схема 4"/>
          <p:cNvGraphicFramePr/>
          <p:nvPr>
            <p:extLst>
              <p:ext uri="{D42A27DB-BD31-4B8C-83A1-F6EECF244321}">
                <p14:modId xmlns:p14="http://schemas.microsoft.com/office/powerpoint/2010/main" val="2004843170"/>
              </p:ext>
            </p:extLst>
          </p:nvPr>
        </p:nvGraphicFramePr>
        <p:xfrm>
          <a:off x="1475534" y="620688"/>
          <a:ext cx="9217868" cy="5589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Прямоугольник 5"/>
          <p:cNvSpPr/>
          <p:nvPr/>
        </p:nvSpPr>
        <p:spPr>
          <a:xfrm>
            <a:off x="4986575" y="2528566"/>
            <a:ext cx="2149948" cy="1938992"/>
          </a:xfrm>
          <a:prstGeom prst="rect">
            <a:avLst/>
          </a:prstGeom>
        </p:spPr>
        <p:txBody>
          <a:bodyPr wrap="none">
            <a:spAutoFit/>
          </a:bodyPr>
          <a:lstStyle/>
          <a:p>
            <a:pPr lvl="0" algn="ctr"/>
            <a:r>
              <a:rPr lang="ru-RU" sz="2000" b="1" dirty="0" smtClean="0">
                <a:solidFill>
                  <a:schemeClr val="accent5">
                    <a:lumMod val="75000"/>
                  </a:schemeClr>
                </a:solidFill>
                <a:latin typeface="Arial Black" panose="020B0A04020102020204" pitchFamily="34" charset="0"/>
              </a:rPr>
              <a:t>Формы </a:t>
            </a:r>
          </a:p>
          <a:p>
            <a:pPr lvl="0" algn="ctr"/>
            <a:r>
              <a:rPr lang="ru-RU" sz="2000" b="1" dirty="0" smtClean="0">
                <a:solidFill>
                  <a:schemeClr val="accent5">
                    <a:lumMod val="75000"/>
                  </a:schemeClr>
                </a:solidFill>
                <a:latin typeface="Arial Black" panose="020B0A04020102020204" pitchFamily="34" charset="0"/>
              </a:rPr>
              <a:t>работа </a:t>
            </a:r>
          </a:p>
          <a:p>
            <a:pPr lvl="0" algn="ctr"/>
            <a:r>
              <a:rPr lang="ru-RU" sz="2000" b="1" dirty="0" smtClean="0">
                <a:solidFill>
                  <a:schemeClr val="accent5">
                    <a:lumMod val="75000"/>
                  </a:schemeClr>
                </a:solidFill>
                <a:latin typeface="Arial Black" panose="020B0A04020102020204" pitchFamily="34" charset="0"/>
              </a:rPr>
              <a:t>с детьми </a:t>
            </a:r>
          </a:p>
          <a:p>
            <a:pPr lvl="0" algn="ctr"/>
            <a:r>
              <a:rPr lang="ru-RU" sz="2000" b="1" dirty="0">
                <a:solidFill>
                  <a:schemeClr val="accent5">
                    <a:lumMod val="75000"/>
                  </a:schemeClr>
                </a:solidFill>
                <a:latin typeface="Arial Black" panose="020B0A04020102020204" pitchFamily="34" charset="0"/>
              </a:rPr>
              <a:t>д</a:t>
            </a:r>
            <a:r>
              <a:rPr lang="ru-RU" sz="2000" b="1" dirty="0" smtClean="0">
                <a:solidFill>
                  <a:schemeClr val="accent5">
                    <a:lumMod val="75000"/>
                  </a:schemeClr>
                </a:solidFill>
                <a:latin typeface="Arial Black" panose="020B0A04020102020204" pitchFamily="34" charset="0"/>
              </a:rPr>
              <a:t>ля обучения</a:t>
            </a:r>
          </a:p>
          <a:p>
            <a:pPr lvl="0" algn="ctr"/>
            <a:r>
              <a:rPr lang="ru-RU" sz="2000" b="1" dirty="0">
                <a:solidFill>
                  <a:schemeClr val="accent5">
                    <a:lumMod val="75000"/>
                  </a:schemeClr>
                </a:solidFill>
                <a:latin typeface="Arial Black" panose="020B0A04020102020204" pitchFamily="34" charset="0"/>
              </a:rPr>
              <a:t>п</a:t>
            </a:r>
            <a:r>
              <a:rPr lang="ru-RU" sz="2000" b="1" dirty="0" smtClean="0">
                <a:solidFill>
                  <a:schemeClr val="accent5">
                    <a:lumMod val="75000"/>
                  </a:schemeClr>
                </a:solidFill>
                <a:latin typeface="Arial Black" panose="020B0A04020102020204" pitchFamily="34" charset="0"/>
              </a:rPr>
              <a:t>равилам </a:t>
            </a:r>
          </a:p>
          <a:p>
            <a:pPr lvl="0" algn="ctr"/>
            <a:r>
              <a:rPr lang="ru-RU" sz="2000" b="1" dirty="0">
                <a:solidFill>
                  <a:schemeClr val="accent5">
                    <a:lumMod val="75000"/>
                  </a:schemeClr>
                </a:solidFill>
                <a:latin typeface="Arial Black" panose="020B0A04020102020204" pitchFamily="34" charset="0"/>
              </a:rPr>
              <a:t>п</a:t>
            </a:r>
            <a:r>
              <a:rPr lang="ru-RU" sz="2000" b="1" dirty="0" smtClean="0">
                <a:solidFill>
                  <a:schemeClr val="accent5">
                    <a:lumMod val="75000"/>
                  </a:schemeClr>
                </a:solidFill>
                <a:latin typeface="Arial Black" panose="020B0A04020102020204" pitchFamily="34" charset="0"/>
              </a:rPr>
              <a:t>риёма пищи</a:t>
            </a:r>
            <a:endParaRPr lang="ru-RU" sz="2000" b="1" dirty="0">
              <a:solidFill>
                <a:schemeClr val="accent5">
                  <a:lumMod val="75000"/>
                </a:schemeClr>
              </a:solidFill>
              <a:latin typeface="Arial Black" panose="020B0A04020102020204" pitchFamily="34" charset="0"/>
            </a:endParaRPr>
          </a:p>
        </p:txBody>
      </p:sp>
      <p:pic>
        <p:nvPicPr>
          <p:cNvPr id="1026" name="Picture 2" descr="C:\Users\Администратор\Desktop\Фото. Презентация\20200317_11413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8500" y="508001"/>
            <a:ext cx="2662509" cy="178409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Администратор\Desktop\Фото. Презентация\20201103_09234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8500" y="3860800"/>
            <a:ext cx="2662509" cy="22987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Администратор\Desktop\Фото. Презентация\20201105_114624.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91309" y="508001"/>
            <a:ext cx="2675763" cy="17840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Администратор\Desktop\Фото. Презентация\20201105_093334.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791309" y="3972011"/>
            <a:ext cx="2675763" cy="229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2557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http://ds04.infourok.ru/uploads/ex/124c/0006dc93-16d18eb1/hello_html_76f6414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67005" y="-2666998"/>
            <a:ext cx="6858001" cy="12192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Схема 4"/>
          <p:cNvGraphicFramePr/>
          <p:nvPr>
            <p:extLst>
              <p:ext uri="{D42A27DB-BD31-4B8C-83A1-F6EECF244321}">
                <p14:modId xmlns:p14="http://schemas.microsoft.com/office/powerpoint/2010/main" val="2004843170"/>
              </p:ext>
            </p:extLst>
          </p:nvPr>
        </p:nvGraphicFramePr>
        <p:xfrm>
          <a:off x="1475534" y="620688"/>
          <a:ext cx="9217868" cy="5589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Прямоугольник 5"/>
          <p:cNvSpPr/>
          <p:nvPr/>
        </p:nvSpPr>
        <p:spPr>
          <a:xfrm>
            <a:off x="5050075" y="2414266"/>
            <a:ext cx="2149948" cy="2246769"/>
          </a:xfrm>
          <a:prstGeom prst="rect">
            <a:avLst/>
          </a:prstGeom>
        </p:spPr>
        <p:txBody>
          <a:bodyPr wrap="none">
            <a:spAutoFit/>
          </a:bodyPr>
          <a:lstStyle/>
          <a:p>
            <a:pPr lvl="0" algn="ctr"/>
            <a:r>
              <a:rPr lang="ru-RU" sz="2000" b="1" dirty="0" smtClean="0">
                <a:solidFill>
                  <a:schemeClr val="accent5">
                    <a:lumMod val="75000"/>
                  </a:schemeClr>
                </a:solidFill>
                <a:latin typeface="Arial Black" panose="020B0A04020102020204" pitchFamily="34" charset="0"/>
              </a:rPr>
              <a:t>Формы </a:t>
            </a:r>
          </a:p>
          <a:p>
            <a:pPr lvl="0" algn="ctr"/>
            <a:r>
              <a:rPr lang="ru-RU" sz="2000" b="1" dirty="0" smtClean="0">
                <a:solidFill>
                  <a:schemeClr val="accent5">
                    <a:lumMod val="75000"/>
                  </a:schemeClr>
                </a:solidFill>
                <a:latin typeface="Arial Black" panose="020B0A04020102020204" pitchFamily="34" charset="0"/>
              </a:rPr>
              <a:t>работа </a:t>
            </a:r>
          </a:p>
          <a:p>
            <a:pPr lvl="0" algn="ctr"/>
            <a:r>
              <a:rPr lang="ru-RU" sz="2000" b="1" dirty="0" smtClean="0">
                <a:solidFill>
                  <a:schemeClr val="accent5">
                    <a:lumMod val="75000"/>
                  </a:schemeClr>
                </a:solidFill>
                <a:latin typeface="Arial Black" panose="020B0A04020102020204" pitchFamily="34" charset="0"/>
              </a:rPr>
              <a:t>с детьми </a:t>
            </a:r>
          </a:p>
          <a:p>
            <a:pPr lvl="0" algn="ctr"/>
            <a:r>
              <a:rPr lang="ru-RU" sz="2000" b="1" dirty="0">
                <a:solidFill>
                  <a:schemeClr val="accent5">
                    <a:lumMod val="75000"/>
                  </a:schemeClr>
                </a:solidFill>
                <a:latin typeface="Arial Black" panose="020B0A04020102020204" pitchFamily="34" charset="0"/>
              </a:rPr>
              <a:t>д</a:t>
            </a:r>
            <a:r>
              <a:rPr lang="ru-RU" sz="2000" b="1" dirty="0" smtClean="0">
                <a:solidFill>
                  <a:schemeClr val="accent5">
                    <a:lumMod val="75000"/>
                  </a:schemeClr>
                </a:solidFill>
                <a:latin typeface="Arial Black" panose="020B0A04020102020204" pitchFamily="34" charset="0"/>
              </a:rPr>
              <a:t>ля обучения</a:t>
            </a:r>
          </a:p>
          <a:p>
            <a:pPr lvl="0" algn="ctr"/>
            <a:r>
              <a:rPr lang="ru-RU" sz="2000" b="1" dirty="0">
                <a:solidFill>
                  <a:schemeClr val="accent5">
                    <a:lumMod val="75000"/>
                  </a:schemeClr>
                </a:solidFill>
                <a:latin typeface="Arial Black" panose="020B0A04020102020204" pitchFamily="34" charset="0"/>
              </a:rPr>
              <a:t>п</a:t>
            </a:r>
            <a:r>
              <a:rPr lang="ru-RU" sz="2000" b="1" dirty="0" smtClean="0">
                <a:solidFill>
                  <a:schemeClr val="accent5">
                    <a:lumMod val="75000"/>
                  </a:schemeClr>
                </a:solidFill>
                <a:latin typeface="Arial Black" panose="020B0A04020102020204" pitchFamily="34" charset="0"/>
              </a:rPr>
              <a:t>равилам </a:t>
            </a:r>
          </a:p>
          <a:p>
            <a:pPr lvl="0" algn="ctr"/>
            <a:r>
              <a:rPr lang="ru-RU" sz="2000" b="1" dirty="0">
                <a:solidFill>
                  <a:schemeClr val="accent5">
                    <a:lumMod val="75000"/>
                  </a:schemeClr>
                </a:solidFill>
                <a:latin typeface="Arial Black" panose="020B0A04020102020204" pitchFamily="34" charset="0"/>
              </a:rPr>
              <a:t>о</a:t>
            </a:r>
            <a:r>
              <a:rPr lang="ru-RU" sz="2000" b="1" dirty="0" smtClean="0">
                <a:solidFill>
                  <a:schemeClr val="accent5">
                    <a:lumMod val="75000"/>
                  </a:schemeClr>
                </a:solidFill>
                <a:latin typeface="Arial Black" panose="020B0A04020102020204" pitchFamily="34" charset="0"/>
              </a:rPr>
              <a:t>девания и </a:t>
            </a:r>
          </a:p>
          <a:p>
            <a:pPr lvl="0" algn="ctr"/>
            <a:r>
              <a:rPr lang="ru-RU" sz="2000" b="1" dirty="0" smtClean="0">
                <a:solidFill>
                  <a:schemeClr val="accent5">
                    <a:lumMod val="75000"/>
                  </a:schemeClr>
                </a:solidFill>
                <a:latin typeface="Arial Black" panose="020B0A04020102020204" pitchFamily="34" charset="0"/>
              </a:rPr>
              <a:t>раздевания</a:t>
            </a:r>
            <a:endParaRPr lang="ru-RU" sz="2000" b="1" dirty="0">
              <a:solidFill>
                <a:schemeClr val="accent5">
                  <a:lumMod val="75000"/>
                </a:schemeClr>
              </a:solidFill>
              <a:latin typeface="Arial Black" panose="020B0A04020102020204" pitchFamily="34" charset="0"/>
            </a:endParaRPr>
          </a:p>
        </p:txBody>
      </p:sp>
      <p:pic>
        <p:nvPicPr>
          <p:cNvPr id="2050" name="Picture 2" descr="C:\Users\Администратор\Desktop\Фото. Презентация\SAM_107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3943" y="3894958"/>
            <a:ext cx="2215581" cy="221689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Администратор\Desktop\Фото. Презентация\20201105_10465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800000" flipH="1" flipV="1">
            <a:off x="9188068" y="688217"/>
            <a:ext cx="2234587" cy="2242271"/>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Администратор\Desktop\Фото. Презентация\20201105_15144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62693" y="3972761"/>
            <a:ext cx="2959967" cy="213908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Администратор\Desktop\Фото. Презентация\P1010029.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3941" y="688216"/>
            <a:ext cx="2404155" cy="2390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3102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http://ds04.infourok.ru/uploads/ex/124c/0006dc93-16d18eb1/hello_html_76f6414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67005" y="-2666998"/>
            <a:ext cx="6858001" cy="12192000"/>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5011781" y="1055366"/>
            <a:ext cx="2353529" cy="1938992"/>
          </a:xfrm>
          <a:prstGeom prst="rect">
            <a:avLst/>
          </a:prstGeom>
        </p:spPr>
        <p:txBody>
          <a:bodyPr wrap="none">
            <a:spAutoFit/>
          </a:bodyPr>
          <a:lstStyle/>
          <a:p>
            <a:pPr lvl="0" algn="ctr"/>
            <a:r>
              <a:rPr lang="ru-RU" sz="4000" b="1" dirty="0" smtClean="0">
                <a:solidFill>
                  <a:schemeClr val="accent5">
                    <a:lumMod val="75000"/>
                  </a:schemeClr>
                </a:solidFill>
                <a:latin typeface="Arial Black" panose="020B0A04020102020204" pitchFamily="34" charset="0"/>
              </a:rPr>
              <a:t>Работа </a:t>
            </a:r>
          </a:p>
          <a:p>
            <a:pPr lvl="0" algn="ctr"/>
            <a:r>
              <a:rPr lang="ru-RU" sz="4000" b="1" dirty="0" smtClean="0">
                <a:solidFill>
                  <a:schemeClr val="accent5">
                    <a:lumMod val="75000"/>
                  </a:schemeClr>
                </a:solidFill>
                <a:latin typeface="Arial Black" panose="020B0A04020102020204" pitchFamily="34" charset="0"/>
              </a:rPr>
              <a:t>с </a:t>
            </a:r>
          </a:p>
          <a:p>
            <a:pPr lvl="0" algn="ctr"/>
            <a:r>
              <a:rPr lang="ru-RU" sz="4000" b="1" dirty="0" smtClean="0">
                <a:solidFill>
                  <a:schemeClr val="accent5">
                    <a:lumMod val="75000"/>
                  </a:schemeClr>
                </a:solidFill>
                <a:latin typeface="Arial Black" panose="020B0A04020102020204" pitchFamily="34" charset="0"/>
              </a:rPr>
              <a:t>детьми</a:t>
            </a:r>
            <a:endParaRPr lang="ru-RU" sz="4000" b="1" dirty="0">
              <a:solidFill>
                <a:schemeClr val="accent5">
                  <a:lumMod val="75000"/>
                </a:schemeClr>
              </a:solidFill>
              <a:latin typeface="Arial Black" panose="020B0A04020102020204" pitchFamily="34" charset="0"/>
            </a:endParaRPr>
          </a:p>
        </p:txBody>
      </p:sp>
      <p:pic>
        <p:nvPicPr>
          <p:cNvPr id="3074" name="Picture 2" descr="C:\Users\Администратор\Desktop\Фото. Презентация\SAM_11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9100" y="648278"/>
            <a:ext cx="3175000" cy="253942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Администратор\Desktop\Фото. Презентация\SAM_11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3300" y="648278"/>
            <a:ext cx="3530600" cy="253942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Администратор\Desktop\Фото. Презентация\20201026_11474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89362" y="3646444"/>
            <a:ext cx="2604303" cy="249598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Администратор\Desktop\Фото. Презентация\20201029_10332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82908" y="3646444"/>
            <a:ext cx="2685327" cy="249598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Администратор\Desktop\Фото. Презентация\20201106_10274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35395" y="3646444"/>
            <a:ext cx="4398380" cy="2495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1844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http://ds04.infourok.ru/uploads/ex/124c/0006dc93-16d18eb1/hello_html_76f6414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67005" y="-2666998"/>
            <a:ext cx="6858001" cy="12192000"/>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4935579" y="1029966"/>
            <a:ext cx="2353529" cy="1938992"/>
          </a:xfrm>
          <a:prstGeom prst="rect">
            <a:avLst/>
          </a:prstGeom>
        </p:spPr>
        <p:txBody>
          <a:bodyPr wrap="none">
            <a:spAutoFit/>
          </a:bodyPr>
          <a:lstStyle/>
          <a:p>
            <a:pPr lvl="0" algn="ctr"/>
            <a:r>
              <a:rPr lang="ru-RU" sz="4000" b="1" dirty="0" smtClean="0">
                <a:solidFill>
                  <a:schemeClr val="accent5">
                    <a:lumMod val="75000"/>
                  </a:schemeClr>
                </a:solidFill>
                <a:latin typeface="Arial Black" panose="020B0A04020102020204" pitchFamily="34" charset="0"/>
              </a:rPr>
              <a:t>Работа </a:t>
            </a:r>
          </a:p>
          <a:p>
            <a:pPr lvl="0" algn="ctr"/>
            <a:r>
              <a:rPr lang="ru-RU" sz="4000" b="1" dirty="0" smtClean="0">
                <a:solidFill>
                  <a:schemeClr val="accent5">
                    <a:lumMod val="75000"/>
                  </a:schemeClr>
                </a:solidFill>
                <a:latin typeface="Arial Black" panose="020B0A04020102020204" pitchFamily="34" charset="0"/>
              </a:rPr>
              <a:t>с </a:t>
            </a:r>
          </a:p>
          <a:p>
            <a:pPr lvl="0" algn="ctr"/>
            <a:r>
              <a:rPr lang="ru-RU" sz="4000" b="1" dirty="0" smtClean="0">
                <a:solidFill>
                  <a:schemeClr val="accent5">
                    <a:lumMod val="75000"/>
                  </a:schemeClr>
                </a:solidFill>
                <a:latin typeface="Arial Black" panose="020B0A04020102020204" pitchFamily="34" charset="0"/>
              </a:rPr>
              <a:t>детьми</a:t>
            </a:r>
            <a:endParaRPr lang="ru-RU" sz="4000" b="1" dirty="0">
              <a:solidFill>
                <a:schemeClr val="accent5">
                  <a:lumMod val="75000"/>
                </a:schemeClr>
              </a:solidFill>
              <a:latin typeface="Arial Black" panose="020B0A04020102020204" pitchFamily="34" charset="0"/>
            </a:endParaRPr>
          </a:p>
        </p:txBody>
      </p:sp>
      <p:pic>
        <p:nvPicPr>
          <p:cNvPr id="5122" name="Picture 2" descr="C:\Users\Администратор\Desktop\Фото. Презентация\20201105_09183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9197" y="869342"/>
            <a:ext cx="2814955" cy="209961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Администратор\Desktop\Фото. Презентация\20201105_0919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3984" y="3701434"/>
            <a:ext cx="2883448" cy="253424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Администратор\Desktop\Фото. Презентация\SAM_107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0758" y="3170712"/>
            <a:ext cx="2598351" cy="3064966"/>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Администратор\Desktop\Фото. Презентация\IMG_20201028_11265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93977" y="869342"/>
            <a:ext cx="2951595" cy="209961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Администратор\Desktop\Фото. Презентация\P101003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2523" y="4162493"/>
            <a:ext cx="2956956" cy="2073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6129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http://ds04.infourok.ru/uploads/ex/124c/0006dc93-16d18eb1/hello_html_76f6414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67005" y="-2666998"/>
            <a:ext cx="6858001" cy="12192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Схема 5"/>
          <p:cNvGraphicFramePr/>
          <p:nvPr>
            <p:extLst>
              <p:ext uri="{D42A27DB-BD31-4B8C-83A1-F6EECF244321}">
                <p14:modId xmlns:p14="http://schemas.microsoft.com/office/powerpoint/2010/main" val="1650614225"/>
              </p:ext>
            </p:extLst>
          </p:nvPr>
        </p:nvGraphicFramePr>
        <p:xfrm>
          <a:off x="2684572" y="1276132"/>
          <a:ext cx="6624736"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Прямоугольник 6"/>
          <p:cNvSpPr/>
          <p:nvPr/>
        </p:nvSpPr>
        <p:spPr>
          <a:xfrm>
            <a:off x="5194373" y="3008634"/>
            <a:ext cx="1922321" cy="1015663"/>
          </a:xfrm>
          <a:prstGeom prst="rect">
            <a:avLst/>
          </a:prstGeom>
        </p:spPr>
        <p:txBody>
          <a:bodyPr wrap="none">
            <a:spAutoFit/>
          </a:bodyPr>
          <a:lstStyle/>
          <a:p>
            <a:pPr lvl="0" algn="ctr"/>
            <a:r>
              <a:rPr lang="ru-RU" sz="2000" b="1" dirty="0" smtClean="0">
                <a:solidFill>
                  <a:schemeClr val="accent5">
                    <a:lumMod val="75000"/>
                  </a:schemeClr>
                </a:solidFill>
                <a:latin typeface="Arial Black" panose="020B0A04020102020204" pitchFamily="34" charset="0"/>
              </a:rPr>
              <a:t>Формы </a:t>
            </a:r>
          </a:p>
          <a:p>
            <a:pPr lvl="0" algn="ctr"/>
            <a:r>
              <a:rPr lang="ru-RU" sz="2000" b="1" dirty="0" smtClean="0">
                <a:solidFill>
                  <a:schemeClr val="accent5">
                    <a:lumMod val="75000"/>
                  </a:schemeClr>
                </a:solidFill>
                <a:latin typeface="Arial Black" panose="020B0A04020102020204" pitchFamily="34" charset="0"/>
              </a:rPr>
              <a:t>работа с </a:t>
            </a:r>
          </a:p>
          <a:p>
            <a:pPr lvl="0" algn="ctr"/>
            <a:r>
              <a:rPr lang="ru-RU" sz="2000" b="1" dirty="0" smtClean="0">
                <a:solidFill>
                  <a:schemeClr val="accent5">
                    <a:lumMod val="75000"/>
                  </a:schemeClr>
                </a:solidFill>
                <a:latin typeface="Arial Black" panose="020B0A04020102020204" pitchFamily="34" charset="0"/>
              </a:rPr>
              <a:t>родителями</a:t>
            </a:r>
            <a:endParaRPr lang="ru-RU" sz="2000" b="1" dirty="0">
              <a:solidFill>
                <a:schemeClr val="accent5">
                  <a:lumMod val="75000"/>
                </a:schemeClr>
              </a:solidFill>
              <a:latin typeface="Arial Black" panose="020B0A04020102020204" pitchFamily="34" charset="0"/>
            </a:endParaRPr>
          </a:p>
        </p:txBody>
      </p:sp>
      <p:pic>
        <p:nvPicPr>
          <p:cNvPr id="8" name="Picture 9"/>
          <p:cNvPicPr>
            <a:picLocks noChangeAspect="1" noChangeArrowheads="1"/>
          </p:cNvPicPr>
          <p:nvPr/>
        </p:nvPicPr>
        <p:blipFill>
          <a:blip r:embed="rId8"/>
          <a:srcRect/>
          <a:stretch>
            <a:fillRect/>
          </a:stretch>
        </p:blipFill>
        <p:spPr bwMode="auto">
          <a:xfrm>
            <a:off x="715333" y="645795"/>
            <a:ext cx="2674937" cy="2006600"/>
          </a:xfrm>
          <a:prstGeom prst="rect">
            <a:avLst/>
          </a:prstGeom>
          <a:noFill/>
          <a:ln w="9525">
            <a:noFill/>
            <a:miter lim="800000"/>
            <a:headEnd/>
            <a:tailEnd/>
          </a:ln>
        </p:spPr>
      </p:pic>
      <p:pic>
        <p:nvPicPr>
          <p:cNvPr id="9" name="Picture 5"/>
          <p:cNvPicPr>
            <a:picLocks noChangeAspect="1" noChangeArrowheads="1"/>
          </p:cNvPicPr>
          <p:nvPr/>
        </p:nvPicPr>
        <p:blipFill>
          <a:blip r:embed="rId9"/>
          <a:srcRect/>
          <a:stretch>
            <a:fillRect/>
          </a:stretch>
        </p:blipFill>
        <p:spPr bwMode="auto">
          <a:xfrm>
            <a:off x="996319" y="2867986"/>
            <a:ext cx="2444751" cy="3259137"/>
          </a:xfrm>
          <a:prstGeom prst="rect">
            <a:avLst/>
          </a:prstGeom>
          <a:noFill/>
          <a:ln w="9525">
            <a:noFill/>
            <a:miter lim="800000"/>
            <a:headEnd/>
            <a:tailEnd/>
          </a:ln>
        </p:spPr>
      </p:pic>
      <p:pic>
        <p:nvPicPr>
          <p:cNvPr id="10" name="Picture 6"/>
          <p:cNvPicPr>
            <a:picLocks noChangeAspect="1" noChangeArrowheads="1"/>
          </p:cNvPicPr>
          <p:nvPr/>
        </p:nvPicPr>
        <p:blipFill>
          <a:blip r:embed="rId10"/>
          <a:srcRect/>
          <a:stretch>
            <a:fillRect/>
          </a:stretch>
        </p:blipFill>
        <p:spPr bwMode="auto">
          <a:xfrm>
            <a:off x="8310245" y="3741103"/>
            <a:ext cx="3058795" cy="2317750"/>
          </a:xfrm>
          <a:prstGeom prst="rect">
            <a:avLst/>
          </a:prstGeom>
          <a:noFill/>
          <a:ln w="9525">
            <a:noFill/>
            <a:miter lim="800000"/>
            <a:headEnd/>
            <a:tailEnd/>
          </a:ln>
        </p:spPr>
      </p:pic>
      <p:pic>
        <p:nvPicPr>
          <p:cNvPr id="11" name="Picture 29"/>
          <p:cNvPicPr>
            <a:picLocks noChangeAspect="1" noChangeArrowheads="1"/>
          </p:cNvPicPr>
          <p:nvPr/>
        </p:nvPicPr>
        <p:blipFill>
          <a:blip r:embed="rId11">
            <a:extLst>
              <a:ext uri="{28A0092B-C50C-407E-A947-70E740481C1C}">
                <a14:useLocalDpi xmlns:a14="http://schemas.microsoft.com/office/drawing/2010/main" val="0"/>
              </a:ext>
            </a:extLst>
          </a:blip>
          <a:srcRect t="-12218" b="12218"/>
          <a:stretch>
            <a:fillRect/>
          </a:stretch>
        </p:blipFill>
        <p:spPr bwMode="auto">
          <a:xfrm>
            <a:off x="8332102" y="544198"/>
            <a:ext cx="3095047" cy="265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1661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http://ds04.infourok.ru/uploads/ex/124c/0006dc93-16d18eb1/hello_html_76f6414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67005" y="-2666998"/>
            <a:ext cx="6858001" cy="12192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Схема 5"/>
          <p:cNvGraphicFramePr/>
          <p:nvPr>
            <p:extLst>
              <p:ext uri="{D42A27DB-BD31-4B8C-83A1-F6EECF244321}">
                <p14:modId xmlns:p14="http://schemas.microsoft.com/office/powerpoint/2010/main" val="2006207537"/>
              </p:ext>
            </p:extLst>
          </p:nvPr>
        </p:nvGraphicFramePr>
        <p:xfrm>
          <a:off x="3035092" y="1230412"/>
          <a:ext cx="6624736"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Прямоугольник 6"/>
          <p:cNvSpPr/>
          <p:nvPr/>
        </p:nvSpPr>
        <p:spPr>
          <a:xfrm>
            <a:off x="5377253" y="2917194"/>
            <a:ext cx="1922321" cy="1015663"/>
          </a:xfrm>
          <a:prstGeom prst="rect">
            <a:avLst/>
          </a:prstGeom>
        </p:spPr>
        <p:txBody>
          <a:bodyPr wrap="none">
            <a:spAutoFit/>
          </a:bodyPr>
          <a:lstStyle/>
          <a:p>
            <a:pPr lvl="0" algn="ctr"/>
            <a:r>
              <a:rPr lang="ru-RU" sz="2000" b="1" dirty="0" smtClean="0">
                <a:solidFill>
                  <a:schemeClr val="accent5">
                    <a:lumMod val="75000"/>
                  </a:schemeClr>
                </a:solidFill>
                <a:latin typeface="Arial Black" panose="020B0A04020102020204" pitchFamily="34" charset="0"/>
              </a:rPr>
              <a:t>Формы </a:t>
            </a:r>
          </a:p>
          <a:p>
            <a:pPr lvl="0" algn="ctr"/>
            <a:r>
              <a:rPr lang="ru-RU" sz="2000" b="1" dirty="0" smtClean="0">
                <a:solidFill>
                  <a:schemeClr val="accent5">
                    <a:lumMod val="75000"/>
                  </a:schemeClr>
                </a:solidFill>
                <a:latin typeface="Arial Black" panose="020B0A04020102020204" pitchFamily="34" charset="0"/>
              </a:rPr>
              <a:t>работа с </a:t>
            </a:r>
          </a:p>
          <a:p>
            <a:pPr lvl="0" algn="ctr"/>
            <a:r>
              <a:rPr lang="ru-RU" sz="2000" b="1" dirty="0" smtClean="0">
                <a:solidFill>
                  <a:schemeClr val="accent5">
                    <a:lumMod val="75000"/>
                  </a:schemeClr>
                </a:solidFill>
                <a:latin typeface="Arial Black" panose="020B0A04020102020204" pitchFamily="34" charset="0"/>
              </a:rPr>
              <a:t>родителями</a:t>
            </a:r>
            <a:endParaRPr lang="ru-RU" sz="2000" b="1" dirty="0">
              <a:solidFill>
                <a:schemeClr val="accent5">
                  <a:lumMod val="75000"/>
                </a:schemeClr>
              </a:solidFill>
              <a:latin typeface="Arial Black" panose="020B0A04020102020204" pitchFamily="34" charset="0"/>
            </a:endParaRPr>
          </a:p>
        </p:txBody>
      </p:sp>
      <p:pic>
        <p:nvPicPr>
          <p:cNvPr id="8" name="Рисунок 7"/>
          <p:cNvPicPr>
            <a:picLocks noChangeAspect="1"/>
          </p:cNvPicPr>
          <p:nvPr/>
        </p:nvPicPr>
        <p:blipFill rotWithShape="1">
          <a:blip r:embed="rId8" cstate="print">
            <a:extLst>
              <a:ext uri="{28A0092B-C50C-407E-A947-70E740481C1C}">
                <a14:useLocalDpi xmlns:a14="http://schemas.microsoft.com/office/drawing/2010/main" val="0"/>
              </a:ext>
            </a:extLst>
          </a:blip>
          <a:srcRect t="18057" r="20006"/>
          <a:stretch/>
        </p:blipFill>
        <p:spPr>
          <a:xfrm>
            <a:off x="8580121" y="4000194"/>
            <a:ext cx="2755536" cy="2224629"/>
          </a:xfrm>
          <a:prstGeom prst="rect">
            <a:avLst/>
          </a:prstGeom>
        </p:spPr>
      </p:pic>
      <p:pic>
        <p:nvPicPr>
          <p:cNvPr id="9" name="Объект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2323" y="746760"/>
            <a:ext cx="3190240" cy="2392680"/>
          </a:xfrm>
          <a:prstGeom prst="rect">
            <a:avLst/>
          </a:prstGeom>
        </p:spPr>
      </p:pic>
      <p:pic>
        <p:nvPicPr>
          <p:cNvPr id="6146" name="Picture 2" descr="C:\Users\Администратор\Desktop\Фото. Презентация\20201106_08183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80123" y="746760"/>
            <a:ext cx="2755536" cy="239268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Администратор\Desktop\Фото. Презентация\20201106_103217.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2323" y="4000194"/>
            <a:ext cx="3190240" cy="2224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5002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a:extLst>
              <a:ext uri="{28A0092B-C50C-407E-A947-70E740481C1C}">
                <a14:useLocalDpi xmlns:a14="http://schemas.microsoft.com/office/drawing/2010/main" val="0"/>
              </a:ext>
            </a:extLst>
          </a:blip>
          <a:srcRect t="1667" b="833"/>
          <a:stretch/>
        </p:blipFill>
        <p:spPr>
          <a:xfrm>
            <a:off x="0" y="0"/>
            <a:ext cx="12192000" cy="6858000"/>
          </a:xfrm>
          <a:prstGeom prst="rect">
            <a:avLst/>
          </a:prstGeom>
        </p:spPr>
      </p:pic>
      <p:sp>
        <p:nvSpPr>
          <p:cNvPr id="8" name="Прямоугольник 7"/>
          <p:cNvSpPr/>
          <p:nvPr/>
        </p:nvSpPr>
        <p:spPr>
          <a:xfrm>
            <a:off x="4556743" y="1438577"/>
            <a:ext cx="3792898" cy="2800767"/>
          </a:xfrm>
          <a:prstGeom prst="rect">
            <a:avLst/>
          </a:prstGeom>
          <a:noFill/>
        </p:spPr>
        <p:txBody>
          <a:bodyPr wrap="none" lIns="91440" tIns="45720" rIns="91440" bIns="45720">
            <a:spAutoFit/>
          </a:bodyPr>
          <a:lstStyle/>
          <a:p>
            <a:pPr algn="ctr"/>
            <a:r>
              <a:rPr lang="en-US" sz="88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III</a:t>
            </a:r>
            <a:r>
              <a:rPr lang="ru-RU" sz="88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этап </a:t>
            </a:r>
          </a:p>
          <a:p>
            <a:pPr algn="ctr"/>
            <a:r>
              <a:rPr lang="ru-RU" sz="88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работы</a:t>
            </a:r>
            <a:endParaRPr lang="ru-RU" sz="88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5436473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http://ds04.infourok.ru/uploads/ex/124c/0006dc93-16d18eb1/hello_html_76f6414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67005" y="-2666998"/>
            <a:ext cx="6858001" cy="12192000"/>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3120572" y="579664"/>
            <a:ext cx="6284685"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5B9BD5">
                    <a:lumMod val="50000"/>
                  </a:srgbClr>
                </a:solidFill>
                <a:effectLst/>
                <a:uLnTx/>
                <a:uFillTx/>
                <a:latin typeface="Arial Black" panose="020B0A04020102020204" pitchFamily="34" charset="0"/>
                <a:ea typeface="+mn-ea"/>
                <a:cs typeface="+mn-cs"/>
              </a:rPr>
              <a:t>Определение уровня </a:t>
            </a:r>
            <a:endParaRPr kumimoji="0" lang="ru-RU" sz="2400" b="1" i="0" u="none" strike="noStrike" kern="1200" cap="none" spc="0" normalizeH="0" baseline="0" noProof="0" dirty="0" smtClean="0">
              <a:ln>
                <a:noFill/>
              </a:ln>
              <a:solidFill>
                <a:srgbClr val="5B9BD5">
                  <a:lumMod val="50000"/>
                </a:srgbClr>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err="1" smtClean="0">
                <a:ln>
                  <a:noFill/>
                </a:ln>
                <a:solidFill>
                  <a:srgbClr val="5B9BD5">
                    <a:lumMod val="50000"/>
                  </a:srgbClr>
                </a:solidFill>
                <a:effectLst/>
                <a:uLnTx/>
                <a:uFillTx/>
                <a:latin typeface="Arial Black" panose="020B0A04020102020204" pitchFamily="34" charset="0"/>
                <a:ea typeface="+mn-ea"/>
                <a:cs typeface="+mn-cs"/>
              </a:rPr>
              <a:t>сформированности</a:t>
            </a:r>
            <a:r>
              <a:rPr kumimoji="0" lang="ru-RU" sz="2400" b="1" i="0" u="none" strike="noStrike" kern="1200" cap="none" spc="0" normalizeH="0" baseline="0" noProof="0" dirty="0" smtClean="0">
                <a:ln>
                  <a:noFill/>
                </a:ln>
                <a:solidFill>
                  <a:srgbClr val="5B9BD5">
                    <a:lumMod val="50000"/>
                  </a:srgbClr>
                </a:solidFill>
                <a:effectLst/>
                <a:uLnTx/>
                <a:uFillTx/>
                <a:latin typeface="Arial Black" panose="020B0A04020102020204" pitchFamily="34" charset="0"/>
                <a:ea typeface="+mn-ea"/>
                <a:cs typeface="+mn-cs"/>
              </a:rPr>
              <a:t> </a:t>
            </a:r>
            <a:r>
              <a:rPr kumimoji="0" lang="ru-RU" sz="2400" b="1" i="0" u="none" strike="noStrike" kern="1200" cap="none" spc="0" normalizeH="0" baseline="0" noProof="0" dirty="0">
                <a:ln>
                  <a:noFill/>
                </a:ln>
                <a:solidFill>
                  <a:srgbClr val="5B9BD5">
                    <a:lumMod val="50000"/>
                  </a:srgbClr>
                </a:solidFill>
                <a:effectLst/>
                <a:uLnTx/>
                <a:uFillTx/>
                <a:latin typeface="Arial Black" panose="020B0A04020102020204" pitchFamily="34" charset="0"/>
                <a:ea typeface="+mn-ea"/>
                <a:cs typeface="+mn-cs"/>
              </a:rPr>
              <a:t>КГН </a:t>
            </a:r>
            <a:r>
              <a:rPr kumimoji="0" lang="ru-RU" sz="2400" b="1" i="0" u="none" strike="noStrike" kern="1200" cap="none" spc="0" normalizeH="0" baseline="0" noProof="0" dirty="0" smtClean="0">
                <a:ln>
                  <a:noFill/>
                </a:ln>
                <a:solidFill>
                  <a:srgbClr val="5B9BD5">
                    <a:lumMod val="50000"/>
                  </a:srgbClr>
                </a:solidFill>
                <a:effectLst/>
                <a:uLnTx/>
                <a:uFillTx/>
                <a:latin typeface="Arial Black" panose="020B0A04020102020204" pitchFamily="34" charset="0"/>
                <a:ea typeface="+mn-ea"/>
                <a:cs typeface="+mn-cs"/>
              </a:rPr>
              <a:t>у </a:t>
            </a:r>
            <a:r>
              <a:rPr kumimoji="0" lang="ru-RU" sz="2400" b="1" i="0" u="none" strike="noStrike" kern="1200" cap="none" spc="0" normalizeH="0" baseline="0" noProof="0" dirty="0">
                <a:ln>
                  <a:noFill/>
                </a:ln>
                <a:solidFill>
                  <a:srgbClr val="5B9BD5">
                    <a:lumMod val="50000"/>
                  </a:srgbClr>
                </a:solidFill>
                <a:effectLst/>
                <a:uLnTx/>
                <a:uFillTx/>
                <a:latin typeface="Arial Black" panose="020B0A04020102020204" pitchFamily="34" charset="0"/>
                <a:ea typeface="+mn-ea"/>
                <a:cs typeface="+mn-cs"/>
              </a:rPr>
              <a:t>детей </a:t>
            </a:r>
          </a:p>
        </p:txBody>
      </p:sp>
      <p:graphicFrame>
        <p:nvGraphicFramePr>
          <p:cNvPr id="2" name="Таблица 1"/>
          <p:cNvGraphicFramePr>
            <a:graphicFrameLocks noGrp="1"/>
          </p:cNvGraphicFramePr>
          <p:nvPr>
            <p:extLst>
              <p:ext uri="{D42A27DB-BD31-4B8C-83A1-F6EECF244321}">
                <p14:modId xmlns:p14="http://schemas.microsoft.com/office/powerpoint/2010/main" val="3521507255"/>
              </p:ext>
            </p:extLst>
          </p:nvPr>
        </p:nvGraphicFramePr>
        <p:xfrm>
          <a:off x="901403" y="1708944"/>
          <a:ext cx="10452401" cy="4370642"/>
        </p:xfrm>
        <a:graphic>
          <a:graphicData uri="http://schemas.openxmlformats.org/drawingml/2006/table">
            <a:tbl>
              <a:tblPr firstRow="1" firstCol="1" bandRow="1"/>
              <a:tblGrid>
                <a:gridCol w="1638248">
                  <a:extLst>
                    <a:ext uri="{9D8B030D-6E8A-4147-A177-3AD203B41FA5}">
                      <a16:colId xmlns:a16="http://schemas.microsoft.com/office/drawing/2014/main" xmlns="" val="819205255"/>
                    </a:ext>
                  </a:extLst>
                </a:gridCol>
                <a:gridCol w="1261835">
                  <a:extLst>
                    <a:ext uri="{9D8B030D-6E8A-4147-A177-3AD203B41FA5}">
                      <a16:colId xmlns:a16="http://schemas.microsoft.com/office/drawing/2014/main" xmlns="" val="2685751870"/>
                    </a:ext>
                  </a:extLst>
                </a:gridCol>
                <a:gridCol w="1261835">
                  <a:extLst>
                    <a:ext uri="{9D8B030D-6E8A-4147-A177-3AD203B41FA5}">
                      <a16:colId xmlns:a16="http://schemas.microsoft.com/office/drawing/2014/main" xmlns="" val="1055678644"/>
                    </a:ext>
                  </a:extLst>
                </a:gridCol>
                <a:gridCol w="1260944">
                  <a:extLst>
                    <a:ext uri="{9D8B030D-6E8A-4147-A177-3AD203B41FA5}">
                      <a16:colId xmlns:a16="http://schemas.microsoft.com/office/drawing/2014/main" xmlns="" val="3848739502"/>
                    </a:ext>
                  </a:extLst>
                </a:gridCol>
                <a:gridCol w="1388195">
                  <a:extLst>
                    <a:ext uri="{9D8B030D-6E8A-4147-A177-3AD203B41FA5}">
                      <a16:colId xmlns:a16="http://schemas.microsoft.com/office/drawing/2014/main" xmlns="" val="1483346794"/>
                    </a:ext>
                  </a:extLst>
                </a:gridCol>
                <a:gridCol w="1388195">
                  <a:extLst>
                    <a:ext uri="{9D8B030D-6E8A-4147-A177-3AD203B41FA5}">
                      <a16:colId xmlns:a16="http://schemas.microsoft.com/office/drawing/2014/main" xmlns="" val="1626585557"/>
                    </a:ext>
                  </a:extLst>
                </a:gridCol>
                <a:gridCol w="811561">
                  <a:extLst>
                    <a:ext uri="{9D8B030D-6E8A-4147-A177-3AD203B41FA5}">
                      <a16:colId xmlns:a16="http://schemas.microsoft.com/office/drawing/2014/main" xmlns="" val="2843221546"/>
                    </a:ext>
                  </a:extLst>
                </a:gridCol>
                <a:gridCol w="811561">
                  <a:extLst>
                    <a:ext uri="{9D8B030D-6E8A-4147-A177-3AD203B41FA5}">
                      <a16:colId xmlns:a16="http://schemas.microsoft.com/office/drawing/2014/main" xmlns="" val="2823921787"/>
                    </a:ext>
                  </a:extLst>
                </a:gridCol>
                <a:gridCol w="630027">
                  <a:extLst>
                    <a:ext uri="{9D8B030D-6E8A-4147-A177-3AD203B41FA5}">
                      <a16:colId xmlns:a16="http://schemas.microsoft.com/office/drawing/2014/main" xmlns="" val="1066672686"/>
                    </a:ext>
                  </a:extLst>
                </a:gridCol>
              </a:tblGrid>
              <a:tr h="870268">
                <a:tc rowSpan="2">
                  <a:txBody>
                    <a:bodyPr/>
                    <a:lstStyle/>
                    <a:p>
                      <a:pPr algn="ctr">
                        <a:lnSpc>
                          <a:spcPct val="115000"/>
                        </a:lnSpc>
                        <a:spcAft>
                          <a:spcPts val="0"/>
                        </a:spcAft>
                      </a:pPr>
                      <a:r>
                        <a:rPr lang="ru-RU" sz="1000" b="1" dirty="0">
                          <a:effectLst/>
                          <a:latin typeface="Times New Roman" panose="02020603050405020304" pitchFamily="18" charset="0"/>
                          <a:ea typeface="Calibri" panose="020F0502020204030204" pitchFamily="34" charset="0"/>
                          <a:cs typeface="Times New Roman" panose="02020603050405020304" pitchFamily="18" charset="0"/>
                        </a:rPr>
                        <a:t>Имя ребёнка</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ru-RU" sz="1000" b="1">
                          <a:effectLst/>
                          <a:latin typeface="Times New Roman" panose="02020603050405020304" pitchFamily="18" charset="0"/>
                          <a:ea typeface="Calibri" panose="020F0502020204030204" pitchFamily="34" charset="0"/>
                          <a:cs typeface="Times New Roman" panose="02020603050405020304" pitchFamily="18" charset="0"/>
                        </a:rPr>
                        <a:t>Сформированность</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ru-RU" sz="1000" b="1">
                          <a:effectLst/>
                          <a:latin typeface="Times New Roman" panose="02020603050405020304" pitchFamily="18" charset="0"/>
                          <a:ea typeface="Calibri" panose="020F0502020204030204" pitchFamily="34" charset="0"/>
                          <a:cs typeface="Times New Roman" panose="02020603050405020304" pitchFamily="18" charset="0"/>
                        </a:rPr>
                        <a:t>навыка мытья рук и личной гигиены</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gridSpan="2">
                  <a:txBody>
                    <a:bodyPr/>
                    <a:lstStyle/>
                    <a:p>
                      <a:pPr algn="ctr">
                        <a:lnSpc>
                          <a:spcPct val="115000"/>
                        </a:lnSpc>
                        <a:spcAft>
                          <a:spcPts val="0"/>
                        </a:spcAft>
                      </a:pPr>
                      <a:r>
                        <a:rPr lang="ru-RU" sz="1000" b="1">
                          <a:effectLst/>
                          <a:latin typeface="Times New Roman" panose="02020603050405020304" pitchFamily="18" charset="0"/>
                          <a:ea typeface="Calibri" panose="020F0502020204030204" pitchFamily="34" charset="0"/>
                          <a:cs typeface="Times New Roman" panose="02020603050405020304" pitchFamily="18" charset="0"/>
                        </a:rPr>
                        <a:t>Сформированность</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ru-RU" sz="1000" b="1">
                          <a:effectLst/>
                          <a:latin typeface="Times New Roman" panose="02020603050405020304" pitchFamily="18" charset="0"/>
                          <a:ea typeface="Calibri" panose="020F0502020204030204" pitchFamily="34" charset="0"/>
                          <a:cs typeface="Times New Roman" panose="02020603050405020304" pitchFamily="18" charset="0"/>
                        </a:rPr>
                        <a:t>навыка опрятной еды</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gridSpan="2">
                  <a:txBody>
                    <a:bodyPr/>
                    <a:lstStyle/>
                    <a:p>
                      <a:pPr algn="ctr">
                        <a:lnSpc>
                          <a:spcPct val="115000"/>
                        </a:lnSpc>
                        <a:spcAft>
                          <a:spcPts val="0"/>
                        </a:spcAft>
                      </a:pPr>
                      <a:r>
                        <a:rPr lang="ru-RU" sz="1000" b="1">
                          <a:effectLst/>
                          <a:latin typeface="Times New Roman" panose="02020603050405020304" pitchFamily="18" charset="0"/>
                          <a:ea typeface="Calibri" panose="020F0502020204030204" pitchFamily="34" charset="0"/>
                          <a:cs typeface="Times New Roman" panose="02020603050405020304" pitchFamily="18" charset="0"/>
                        </a:rPr>
                        <a:t>Сформированность навыка снимания и надевания одежды в определенном порядке</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gridSpan="2">
                  <a:txBody>
                    <a:bodyPr/>
                    <a:lstStyle/>
                    <a:p>
                      <a:pPr algn="ctr">
                        <a:lnSpc>
                          <a:spcPct val="115000"/>
                        </a:lnSpc>
                        <a:spcAft>
                          <a:spcPts val="0"/>
                        </a:spcAft>
                      </a:pPr>
                      <a:r>
                        <a:rPr lang="ru-RU" sz="1000" b="1">
                          <a:effectLst/>
                          <a:latin typeface="Times New Roman" panose="02020603050405020304" pitchFamily="18" charset="0"/>
                          <a:ea typeface="Calibri" panose="020F0502020204030204" pitchFamily="34" charset="0"/>
                          <a:cs typeface="Times New Roman" panose="02020603050405020304" pitchFamily="18" charset="0"/>
                        </a:rPr>
                        <a:t>Итого</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xmlns="" val="176682260"/>
                  </a:ext>
                </a:extLst>
              </a:tr>
              <a:tr h="696214">
                <a:tc vMerge="1">
                  <a:txBody>
                    <a:bodyPr/>
                    <a:lstStyle/>
                    <a:p>
                      <a:endParaRPr lang="ru-RU"/>
                    </a:p>
                  </a:txBody>
                  <a:tcPr/>
                </a:tc>
                <a:tc>
                  <a:txBody>
                    <a:bodyPr/>
                    <a:lstStyle/>
                    <a:p>
                      <a:pPr algn="ctr">
                        <a:lnSpc>
                          <a:spcPct val="115000"/>
                        </a:lnSpc>
                        <a:spcAft>
                          <a:spcPts val="0"/>
                        </a:spcAft>
                      </a:pPr>
                      <a:r>
                        <a:rPr lang="ru-RU" sz="1000" b="1">
                          <a:effectLst/>
                          <a:latin typeface="Times New Roman" panose="02020603050405020304" pitchFamily="18" charset="0"/>
                          <a:ea typeface="Calibri" panose="020F0502020204030204" pitchFamily="34" charset="0"/>
                          <a:cs typeface="Times New Roman" panose="02020603050405020304" pitchFamily="18" charset="0"/>
                        </a:rPr>
                        <a:t>Кол-во баллов</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panose="02020603050405020304" pitchFamily="18" charset="0"/>
                          <a:ea typeface="Calibri" panose="020F0502020204030204" pitchFamily="34" charset="0"/>
                          <a:cs typeface="Times New Roman" panose="02020603050405020304" pitchFamily="18" charset="0"/>
                        </a:rPr>
                        <a:t>%</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panose="02020603050405020304" pitchFamily="18" charset="0"/>
                          <a:ea typeface="Calibri" panose="020F0502020204030204" pitchFamily="34" charset="0"/>
                          <a:cs typeface="Times New Roman" panose="02020603050405020304" pitchFamily="18" charset="0"/>
                        </a:rPr>
                        <a:t>Кол-во баллов</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panose="02020603050405020304" pitchFamily="18" charset="0"/>
                          <a:ea typeface="Calibri" panose="020F0502020204030204" pitchFamily="34" charset="0"/>
                          <a:cs typeface="Times New Roman" panose="02020603050405020304" pitchFamily="18" charset="0"/>
                        </a:rPr>
                        <a:t>%</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panose="02020603050405020304" pitchFamily="18" charset="0"/>
                          <a:ea typeface="Calibri" panose="020F0502020204030204" pitchFamily="34" charset="0"/>
                          <a:cs typeface="Times New Roman" panose="02020603050405020304" pitchFamily="18" charset="0"/>
                        </a:rPr>
                        <a:t>Кол-во баллов</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panose="02020603050405020304" pitchFamily="18" charset="0"/>
                          <a:ea typeface="Calibri" panose="020F0502020204030204" pitchFamily="34" charset="0"/>
                          <a:cs typeface="Times New Roman" panose="02020603050405020304" pitchFamily="18" charset="0"/>
                        </a:rPr>
                        <a:t>%</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panose="02020603050405020304" pitchFamily="18" charset="0"/>
                          <a:ea typeface="Calibri" panose="020F0502020204030204" pitchFamily="34" charset="0"/>
                          <a:cs typeface="Times New Roman" panose="02020603050405020304" pitchFamily="18" charset="0"/>
                        </a:rPr>
                        <a:t>Кол-во баллов</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panose="02020603050405020304" pitchFamily="18" charset="0"/>
                          <a:ea typeface="Calibri" panose="020F0502020204030204" pitchFamily="34" charset="0"/>
                          <a:cs typeface="Times New Roman" panose="02020603050405020304" pitchFamily="18" charset="0"/>
                        </a:rPr>
                        <a:t>%</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9038954"/>
                  </a:ext>
                </a:extLst>
              </a:tr>
              <a:tr h="174054">
                <a:tc>
                  <a:txBody>
                    <a:bodyPr/>
                    <a:lstStyle/>
                    <a:p>
                      <a:pP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Даниил Е.</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50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80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60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63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86732279"/>
                  </a:ext>
                </a:extLst>
              </a:tr>
              <a:tr h="174054">
                <a:tc>
                  <a:txBody>
                    <a:bodyPr/>
                    <a:lstStyle/>
                    <a:p>
                      <a:pP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Максим Д.</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60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90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60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70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55154729"/>
                  </a:ext>
                </a:extLst>
              </a:tr>
              <a:tr h="174054">
                <a:tc>
                  <a:txBody>
                    <a:bodyPr/>
                    <a:lstStyle/>
                    <a:p>
                      <a:pP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Роман Н.</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90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90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90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90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67722060"/>
                  </a:ext>
                </a:extLst>
              </a:tr>
              <a:tr h="174054">
                <a:tc>
                  <a:txBody>
                    <a:bodyPr/>
                    <a:lstStyle/>
                    <a:p>
                      <a:pP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Анна Т.</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90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97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98018269"/>
                  </a:ext>
                </a:extLst>
              </a:tr>
              <a:tr h="174054">
                <a:tc>
                  <a:txBody>
                    <a:bodyPr/>
                    <a:lstStyle/>
                    <a:p>
                      <a:pP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Мирослава Ч.</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11086782"/>
                  </a:ext>
                </a:extLst>
              </a:tr>
              <a:tr h="174054">
                <a:tc>
                  <a:txBody>
                    <a:bodyPr/>
                    <a:lstStyle/>
                    <a:p>
                      <a:pP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Таисия С.</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60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80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60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67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27725352"/>
                  </a:ext>
                </a:extLst>
              </a:tr>
              <a:tr h="174054">
                <a:tc>
                  <a:txBody>
                    <a:bodyPr/>
                    <a:lstStyle/>
                    <a:p>
                      <a:pP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Кирилл Ч.</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16716319"/>
                  </a:ext>
                </a:extLst>
              </a:tr>
              <a:tr h="174054">
                <a:tc>
                  <a:txBody>
                    <a:bodyPr/>
                    <a:lstStyle/>
                    <a:p>
                      <a:pP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София Б.</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83463337"/>
                  </a:ext>
                </a:extLst>
              </a:tr>
              <a:tr h="174054">
                <a:tc>
                  <a:txBody>
                    <a:bodyPr/>
                    <a:lstStyle/>
                    <a:p>
                      <a:pP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Матвей Г.</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60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60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47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53103907"/>
                  </a:ext>
                </a:extLst>
              </a:tr>
              <a:tr h="174054">
                <a:tc>
                  <a:txBody>
                    <a:bodyPr/>
                    <a:lstStyle/>
                    <a:p>
                      <a:pP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Мухаммед И.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40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25181640"/>
                  </a:ext>
                </a:extLst>
              </a:tr>
              <a:tr h="174054">
                <a:tc>
                  <a:txBody>
                    <a:bodyPr/>
                    <a:lstStyle/>
                    <a:p>
                      <a:pP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Даниил Л.</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90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90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90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90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41172262"/>
                  </a:ext>
                </a:extLst>
              </a:tr>
              <a:tr h="174054">
                <a:tc>
                  <a:txBody>
                    <a:bodyPr/>
                    <a:lstStyle/>
                    <a:p>
                      <a:pP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Матвей В.</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60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50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60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57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63159978"/>
                  </a:ext>
                </a:extLst>
              </a:tr>
              <a:tr h="174054">
                <a:tc>
                  <a:txBody>
                    <a:bodyPr/>
                    <a:lstStyle/>
                    <a:p>
                      <a:pP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Таисия Д.</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50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40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40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43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42728050"/>
                  </a:ext>
                </a:extLst>
              </a:tr>
              <a:tr h="174054">
                <a:tc>
                  <a:txBody>
                    <a:bodyPr/>
                    <a:lstStyle/>
                    <a:p>
                      <a:pP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Савва В.</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80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80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80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80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51223000"/>
                  </a:ext>
                </a:extLst>
              </a:tr>
              <a:tr h="174054">
                <a:tc>
                  <a:txBody>
                    <a:bodyPr/>
                    <a:lstStyle/>
                    <a:p>
                      <a:pP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Константин Ш.</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40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74620169"/>
                  </a:ext>
                </a:extLst>
              </a:tr>
              <a:tr h="174054">
                <a:tc>
                  <a:txBody>
                    <a:bodyPr/>
                    <a:lstStyle/>
                    <a:p>
                      <a:pP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Иван П.</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20</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48358068"/>
                  </a:ext>
                </a:extLst>
              </a:tr>
            </a:tbl>
          </a:graphicData>
        </a:graphic>
      </p:graphicFrame>
    </p:spTree>
    <p:extLst>
      <p:ext uri="{BB962C8B-B14F-4D97-AF65-F5344CB8AC3E}">
        <p14:creationId xmlns:p14="http://schemas.microsoft.com/office/powerpoint/2010/main" val="22919020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1577551" y="370764"/>
            <a:ext cx="8229600" cy="15807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200" b="1" i="0" u="none" strike="noStrike" kern="1200" cap="none" spc="0" normalizeH="0" baseline="0" noProof="0" dirty="0" smtClean="0">
                <a:ln>
                  <a:noFill/>
                </a:ln>
                <a:solidFill>
                  <a:srgbClr val="4F81BD"/>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
            </a:r>
            <a:br>
              <a:rPr kumimoji="0" lang="ru-RU" sz="3200" b="1" i="0" u="none" strike="noStrike" kern="1200" cap="none" spc="0" normalizeH="0" baseline="0" noProof="0" dirty="0" smtClean="0">
                <a:ln>
                  <a:noFill/>
                </a:ln>
                <a:solidFill>
                  <a:srgbClr val="4F81BD"/>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br>
            <a:r>
              <a:rPr kumimoji="0" lang="ru-RU" sz="3200" b="1" i="0" u="none" strike="noStrike" kern="1200" cap="none" spc="0" normalizeH="0" baseline="0" noProof="0" dirty="0" smtClean="0">
                <a:ln>
                  <a:noFill/>
                </a:ln>
                <a:solidFill>
                  <a:schemeClr val="bg2">
                    <a:lumMod val="50000"/>
                  </a:schemeClr>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Условия формирования </a:t>
            </a:r>
            <a:endParaRPr kumimoji="0" lang="en-US" sz="3200" b="1" i="0" u="none" strike="noStrike" kern="1200" cap="none" spc="0" normalizeH="0" baseline="0" noProof="0" dirty="0" smtClean="0">
              <a:ln>
                <a:noFill/>
              </a:ln>
              <a:solidFill>
                <a:schemeClr val="bg2">
                  <a:lumMod val="50000"/>
                </a:schemeClr>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200" b="1" i="0" u="none" strike="noStrike" kern="1200" cap="none" spc="0" normalizeH="0" baseline="0" noProof="0" dirty="0" smtClean="0">
                <a:ln>
                  <a:noFill/>
                </a:ln>
                <a:solidFill>
                  <a:schemeClr val="bg2">
                    <a:lumMod val="50000"/>
                  </a:schemeClr>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личного вклада в развитие образования</a:t>
            </a:r>
            <a:br>
              <a:rPr kumimoji="0" lang="ru-RU" sz="3200" b="1" i="0" u="none" strike="noStrike" kern="1200" cap="none" spc="0" normalizeH="0" baseline="0" noProof="0" dirty="0" smtClean="0">
                <a:ln>
                  <a:noFill/>
                </a:ln>
                <a:solidFill>
                  <a:schemeClr val="bg2">
                    <a:lumMod val="50000"/>
                  </a:schemeClr>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br>
            <a:endParaRPr kumimoji="0" lang="ru-RU" sz="3200" b="0" i="0" u="none" strike="noStrike" kern="1200" cap="none" spc="0" normalizeH="0" baseline="0" noProof="0" dirty="0">
              <a:ln>
                <a:noFill/>
              </a:ln>
              <a:solidFill>
                <a:schemeClr val="bg2">
                  <a:lumMod val="50000"/>
                </a:schemeClr>
              </a:solidFill>
              <a:effectLst>
                <a:outerShdw blurRad="38100" dist="38100" dir="2700000" algn="tl">
                  <a:srgbClr val="000000">
                    <a:alpha val="43137"/>
                  </a:srgbClr>
                </a:outerShdw>
              </a:effectLst>
              <a:uLnTx/>
              <a:uFillTx/>
              <a:latin typeface="Calibri Light" panose="020F0302020204030204"/>
              <a:ea typeface="+mj-ea"/>
            </a:endParaRPr>
          </a:p>
        </p:txBody>
      </p:sp>
      <p:sp>
        <p:nvSpPr>
          <p:cNvPr id="3" name="Объект 2"/>
          <p:cNvSpPr txBox="1">
            <a:spLocks/>
          </p:cNvSpPr>
          <p:nvPr/>
        </p:nvSpPr>
        <p:spPr>
          <a:xfrm>
            <a:off x="885372" y="1984986"/>
            <a:ext cx="9593943" cy="4137323"/>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sz="3600" b="1" i="0" u="sng" strike="noStrike" kern="1200" cap="none" spc="0" normalizeH="0" baseline="0" noProof="0" dirty="0" smtClean="0">
                <a:ln>
                  <a:noFill/>
                </a:ln>
                <a:solidFill>
                  <a:schemeClr val="accent2">
                    <a:lumMod val="75000"/>
                  </a:schemeClr>
                </a:solidFill>
                <a:effectLst>
                  <a:outerShdw blurRad="38100" dist="38100" dir="2700000" algn="tl">
                    <a:srgbClr val="000000">
                      <a:alpha val="43137"/>
                    </a:srgbClr>
                  </a:outerShdw>
                </a:effectLst>
                <a:uLnTx/>
                <a:uFillTx/>
                <a:latin typeface="Book Antiqua" panose="02040602050305030304" pitchFamily="18" charset="0"/>
                <a:ea typeface="+mn-ea"/>
                <a:cs typeface="+mn-cs"/>
              </a:rPr>
              <a:t>Кадровые ресурсы</a:t>
            </a:r>
            <a:r>
              <a:rPr kumimoji="0" lang="ru-RU" sz="3600" b="1" i="0" u="none" strike="noStrike" kern="1200" cap="none" spc="0" normalizeH="0" baseline="0" noProof="0" dirty="0" smtClean="0">
                <a:ln>
                  <a:noFill/>
                </a:ln>
                <a:solidFill>
                  <a:schemeClr val="accent2">
                    <a:lumMod val="75000"/>
                  </a:schemeClr>
                </a:solidFill>
                <a:effectLst>
                  <a:outerShdw blurRad="38100" dist="38100" dir="2700000" algn="tl">
                    <a:srgbClr val="000000">
                      <a:alpha val="43137"/>
                    </a:srgbClr>
                  </a:outerShdw>
                </a:effectLst>
                <a:uLnTx/>
                <a:uFillTx/>
                <a:latin typeface="Book Antiqua" panose="02040602050305030304" pitchFamily="18" charset="0"/>
                <a:ea typeface="+mn-ea"/>
                <a:cs typeface="+mn-cs"/>
              </a:rPr>
              <a:t> :  воспитатели, помощники воспитателя, </a:t>
            </a:r>
            <a:r>
              <a:rPr lang="ru-RU" sz="3600" b="1" dirty="0" smtClean="0">
                <a:solidFill>
                  <a:schemeClr val="accent2">
                    <a:lumMod val="75000"/>
                  </a:schemeClr>
                </a:solidFill>
                <a:effectLst>
                  <a:outerShdw blurRad="38100" dist="38100" dir="2700000" algn="tl">
                    <a:srgbClr val="000000">
                      <a:alpha val="43137"/>
                    </a:srgbClr>
                  </a:outerShdw>
                </a:effectLst>
                <a:latin typeface="Book Antiqua" panose="02040602050305030304" pitchFamily="18" charset="0"/>
              </a:rPr>
              <a:t>фельдшер</a:t>
            </a:r>
            <a:endParaRPr kumimoji="0" lang="ru-RU" sz="3600" b="1" i="0" u="none" strike="noStrike" kern="1200" cap="none" spc="0" normalizeH="0" baseline="0" noProof="0" dirty="0" smtClean="0">
              <a:ln>
                <a:noFill/>
              </a:ln>
              <a:solidFill>
                <a:schemeClr val="accent2">
                  <a:lumMod val="75000"/>
                </a:schemeClr>
              </a:solidFill>
              <a:effectLst>
                <a:outerShdw blurRad="38100" dist="38100" dir="2700000" algn="tl">
                  <a:srgbClr val="000000">
                    <a:alpha val="43137"/>
                  </a:srgbClr>
                </a:outerShdw>
              </a:effectLst>
              <a:uLnTx/>
              <a:uFillTx/>
              <a:latin typeface="Book Antiqua" panose="02040602050305030304" pitchFamily="18" charset="0"/>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sz="3600" b="1" i="0" u="sng" strike="noStrike" kern="1200" cap="none" spc="0" normalizeH="0" baseline="0" noProof="0" dirty="0" smtClean="0">
                <a:ln>
                  <a:noFill/>
                </a:ln>
                <a:solidFill>
                  <a:schemeClr val="accent2">
                    <a:lumMod val="75000"/>
                  </a:schemeClr>
                </a:solidFill>
                <a:effectLst>
                  <a:outerShdw blurRad="38100" dist="38100" dir="2700000" algn="tl">
                    <a:srgbClr val="000000">
                      <a:alpha val="43137"/>
                    </a:srgbClr>
                  </a:outerShdw>
                </a:effectLst>
                <a:uLnTx/>
                <a:uFillTx/>
                <a:latin typeface="Book Antiqua" panose="02040602050305030304" pitchFamily="18" charset="0"/>
                <a:ea typeface="+mn-ea"/>
                <a:cs typeface="+mn-cs"/>
              </a:rPr>
              <a:t>Материальные условия</a:t>
            </a:r>
            <a:r>
              <a:rPr kumimoji="0" lang="ru-RU" sz="3600" b="1" i="0" u="none" strike="noStrike" kern="1200" cap="none" spc="0" normalizeH="0" baseline="0" noProof="0" dirty="0" smtClean="0">
                <a:ln>
                  <a:noFill/>
                </a:ln>
                <a:solidFill>
                  <a:schemeClr val="accent2">
                    <a:lumMod val="75000"/>
                  </a:schemeClr>
                </a:solidFill>
                <a:effectLst>
                  <a:outerShdw blurRad="38100" dist="38100" dir="2700000" algn="tl">
                    <a:srgbClr val="000000">
                      <a:alpha val="43137"/>
                    </a:srgbClr>
                  </a:outerShdw>
                </a:effectLst>
                <a:uLnTx/>
                <a:uFillTx/>
                <a:latin typeface="Book Antiqua" panose="02040602050305030304" pitchFamily="18" charset="0"/>
                <a:ea typeface="+mn-ea"/>
                <a:cs typeface="+mn-cs"/>
              </a:rPr>
              <a:t>: помещения группы, раздевальные комнаты, умывальные комнаты</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sz="3600" b="1" i="0" u="sng" strike="noStrike" kern="1200" cap="none" spc="0" normalizeH="0" baseline="0" noProof="0" dirty="0" smtClean="0">
                <a:ln>
                  <a:noFill/>
                </a:ln>
                <a:solidFill>
                  <a:schemeClr val="accent2">
                    <a:lumMod val="75000"/>
                  </a:schemeClr>
                </a:solidFill>
                <a:effectLst>
                  <a:outerShdw blurRad="38100" dist="38100" dir="2700000" algn="tl">
                    <a:srgbClr val="000000">
                      <a:alpha val="43137"/>
                    </a:srgbClr>
                  </a:outerShdw>
                </a:effectLst>
                <a:uLnTx/>
                <a:uFillTx/>
                <a:latin typeface="Book Antiqua" panose="02040602050305030304" pitchFamily="18" charset="0"/>
                <a:ea typeface="+mn-ea"/>
                <a:cs typeface="+mn-cs"/>
              </a:rPr>
              <a:t>Учебно-методические ресурсы</a:t>
            </a:r>
            <a:r>
              <a:rPr kumimoji="0" lang="ru-RU" sz="3600" b="1" i="0" u="none" strike="noStrike" kern="1200" cap="none" spc="0" normalizeH="0" baseline="0" noProof="0" dirty="0" smtClean="0">
                <a:ln>
                  <a:noFill/>
                </a:ln>
                <a:solidFill>
                  <a:schemeClr val="accent2">
                    <a:lumMod val="75000"/>
                  </a:schemeClr>
                </a:solidFill>
                <a:effectLst>
                  <a:outerShdw blurRad="38100" dist="38100" dir="2700000" algn="tl">
                    <a:srgbClr val="000000">
                      <a:alpha val="43137"/>
                    </a:srgbClr>
                  </a:outerShdw>
                </a:effectLst>
                <a:uLnTx/>
                <a:uFillTx/>
                <a:latin typeface="Book Antiqua" panose="02040602050305030304" pitchFamily="18" charset="0"/>
                <a:ea typeface="+mn-ea"/>
                <a:cs typeface="+mn-cs"/>
              </a:rPr>
              <a:t>: пособия, дидактический материал, картотека игр, алгоритмы действий</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sz="3600" b="1" i="0" u="sng" strike="noStrike" kern="1200" cap="none" spc="0" normalizeH="0" baseline="0" noProof="0" dirty="0" smtClean="0">
                <a:ln>
                  <a:noFill/>
                </a:ln>
                <a:solidFill>
                  <a:schemeClr val="accent2">
                    <a:lumMod val="75000"/>
                  </a:schemeClr>
                </a:solidFill>
                <a:effectLst>
                  <a:outerShdw blurRad="38100" dist="38100" dir="2700000" algn="tl">
                    <a:srgbClr val="000000">
                      <a:alpha val="43137"/>
                    </a:srgbClr>
                  </a:outerShdw>
                </a:effectLst>
                <a:uLnTx/>
                <a:uFillTx/>
                <a:latin typeface="Book Antiqua" panose="02040602050305030304" pitchFamily="18" charset="0"/>
                <a:ea typeface="+mn-ea"/>
                <a:cs typeface="+mn-cs"/>
              </a:rPr>
              <a:t>Технические условия</a:t>
            </a:r>
            <a:r>
              <a:rPr kumimoji="0" lang="ru-RU" sz="3600" b="1" i="0" u="none" strike="noStrike" kern="1200" cap="none" spc="0" normalizeH="0" baseline="0" noProof="0" dirty="0" smtClean="0">
                <a:ln>
                  <a:noFill/>
                </a:ln>
                <a:solidFill>
                  <a:schemeClr val="accent2">
                    <a:lumMod val="75000"/>
                  </a:schemeClr>
                </a:solidFill>
                <a:effectLst>
                  <a:outerShdw blurRad="38100" dist="38100" dir="2700000" algn="tl">
                    <a:srgbClr val="000000">
                      <a:alpha val="43137"/>
                    </a:srgbClr>
                  </a:outerShdw>
                </a:effectLst>
                <a:uLnTx/>
                <a:uFillTx/>
                <a:latin typeface="Book Antiqua" panose="02040602050305030304" pitchFamily="18" charset="0"/>
                <a:ea typeface="+mn-ea"/>
                <a:cs typeface="+mn-cs"/>
              </a:rPr>
              <a:t>: ноутбук, мультимедийные средства</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sz="3600" b="1" i="0" u="sng" strike="noStrike" kern="1200" cap="none" spc="0" normalizeH="0" baseline="0" noProof="0" dirty="0" smtClean="0">
                <a:ln>
                  <a:noFill/>
                </a:ln>
                <a:solidFill>
                  <a:schemeClr val="accent2">
                    <a:lumMod val="75000"/>
                  </a:schemeClr>
                </a:solidFill>
                <a:effectLst>
                  <a:outerShdw blurRad="38100" dist="38100" dir="2700000" algn="tl">
                    <a:srgbClr val="000000">
                      <a:alpha val="43137"/>
                    </a:srgbClr>
                  </a:outerShdw>
                </a:effectLst>
                <a:uLnTx/>
                <a:uFillTx/>
                <a:latin typeface="Book Antiqua" panose="02040602050305030304" pitchFamily="18" charset="0"/>
                <a:ea typeface="+mn-ea"/>
                <a:cs typeface="+mn-cs"/>
              </a:rPr>
              <a:t>Информационные ресурсы</a:t>
            </a:r>
            <a:r>
              <a:rPr kumimoji="0" lang="ru-RU" sz="3600" b="1" i="0" u="none" strike="noStrike" kern="1200" cap="none" spc="0" normalizeH="0" baseline="0" noProof="0" dirty="0" smtClean="0">
                <a:ln>
                  <a:noFill/>
                </a:ln>
                <a:solidFill>
                  <a:schemeClr val="accent2">
                    <a:lumMod val="75000"/>
                  </a:schemeClr>
                </a:solidFill>
                <a:effectLst>
                  <a:outerShdw blurRad="38100" dist="38100" dir="2700000" algn="tl">
                    <a:srgbClr val="000000">
                      <a:alpha val="43137"/>
                    </a:srgbClr>
                  </a:outerShdw>
                </a:effectLst>
                <a:uLnTx/>
                <a:uFillTx/>
                <a:latin typeface="Book Antiqua" panose="02040602050305030304" pitchFamily="18" charset="0"/>
                <a:ea typeface="+mn-ea"/>
                <a:cs typeface="+mn-cs"/>
              </a:rPr>
              <a:t>: интернет – ресурсы</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ru-RU"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2955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http://ds04.infourok.ru/uploads/ex/124c/0006dc93-16d18eb1/hello_html_76f6414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67000" y="-2666999"/>
            <a:ext cx="6858001" cy="12192000"/>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2159101" y="567419"/>
            <a:ext cx="7417415"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5B9BD5">
                    <a:lumMod val="50000"/>
                  </a:srgbClr>
                </a:solidFill>
                <a:effectLst/>
                <a:uLnTx/>
                <a:uFillTx/>
                <a:latin typeface="Arial Black" panose="020B0A04020102020204" pitchFamily="34" charset="0"/>
                <a:ea typeface="+mn-ea"/>
                <a:cs typeface="+mn-cs"/>
              </a:rPr>
              <a:t>Уровень </a:t>
            </a:r>
            <a:r>
              <a:rPr kumimoji="0" lang="ru-RU" sz="2400" b="1" i="0" u="none" strike="noStrike" kern="1200" cap="none" spc="0" normalizeH="0" baseline="0" noProof="0" dirty="0" err="1">
                <a:ln>
                  <a:noFill/>
                </a:ln>
                <a:solidFill>
                  <a:srgbClr val="5B9BD5">
                    <a:lumMod val="50000"/>
                  </a:srgbClr>
                </a:solidFill>
                <a:effectLst/>
                <a:uLnTx/>
                <a:uFillTx/>
                <a:latin typeface="Arial Black" panose="020B0A04020102020204" pitchFamily="34" charset="0"/>
                <a:ea typeface="+mn-ea"/>
                <a:cs typeface="+mn-cs"/>
              </a:rPr>
              <a:t>сформированности</a:t>
            </a:r>
            <a:r>
              <a:rPr kumimoji="0" lang="ru-RU" sz="2400" b="1" i="0" u="none" strike="noStrike" kern="1200" cap="none" spc="0" normalizeH="0" baseline="0" noProof="0" dirty="0">
                <a:ln>
                  <a:noFill/>
                </a:ln>
                <a:solidFill>
                  <a:srgbClr val="5B9BD5">
                    <a:lumMod val="50000"/>
                  </a:srgbClr>
                </a:solidFill>
                <a:effectLst/>
                <a:uLnTx/>
                <a:uFillTx/>
                <a:latin typeface="Arial Black" panose="020B0A04020102020204" pitchFamily="34" charset="0"/>
                <a:ea typeface="+mn-ea"/>
                <a:cs typeface="+mn-cs"/>
              </a:rPr>
              <a:t> КГН у детей </a:t>
            </a:r>
          </a:p>
        </p:txBody>
      </p:sp>
      <p:sp>
        <p:nvSpPr>
          <p:cNvPr id="3" name="Прямоугольник 2"/>
          <p:cNvSpPr/>
          <p:nvPr/>
        </p:nvSpPr>
        <p:spPr>
          <a:xfrm>
            <a:off x="827314" y="999203"/>
            <a:ext cx="7417526"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rgbClr val="424242"/>
                </a:solidFill>
                <a:effectLst/>
                <a:uLnTx/>
                <a:uFillTx/>
                <a:latin typeface="Times New Roman" panose="02020603050405020304" pitchFamily="18" charset="0"/>
                <a:ea typeface="+mn-ea"/>
                <a:cs typeface="Times New Roman" panose="02020603050405020304" pitchFamily="18" charset="0"/>
              </a:rPr>
              <a:t>Дети умеют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srgbClr val="424242"/>
                </a:solidFill>
                <a:effectLst/>
                <a:uLnTx/>
                <a:uFillTx/>
                <a:latin typeface="Times New Roman" panose="02020603050405020304" pitchFamily="18" charset="0"/>
                <a:ea typeface="+mn-ea"/>
                <a:cs typeface="Times New Roman" panose="02020603050405020304" pitchFamily="18" charset="0"/>
              </a:rPr>
              <a:t>самостоятельно умываться, вытираться</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a:ln>
                  <a:noFill/>
                </a:ln>
                <a:solidFill>
                  <a:srgbClr val="424242"/>
                </a:solidFill>
                <a:effectLst/>
                <a:uLnTx/>
                <a:uFillTx/>
                <a:latin typeface="Times New Roman" panose="02020603050405020304" pitchFamily="18" charset="0"/>
                <a:ea typeface="+mn-ea"/>
                <a:cs typeface="Times New Roman" panose="02020603050405020304" pitchFamily="18" charset="0"/>
              </a:rPr>
              <a:t>п</a:t>
            </a:r>
            <a:r>
              <a:rPr kumimoji="0" lang="ru-RU" sz="2000" b="0" i="0" u="none" strike="noStrike" kern="1200" cap="none" spc="0" normalizeH="0" baseline="0" noProof="0" dirty="0" smtClean="0">
                <a:ln>
                  <a:noFill/>
                </a:ln>
                <a:solidFill>
                  <a:srgbClr val="424242"/>
                </a:solidFill>
                <a:effectLst/>
                <a:uLnTx/>
                <a:uFillTx/>
                <a:latin typeface="Times New Roman" panose="02020603050405020304" pitchFamily="18" charset="0"/>
                <a:ea typeface="+mn-ea"/>
                <a:cs typeface="Times New Roman" panose="02020603050405020304" pitchFamily="18" charset="0"/>
              </a:rPr>
              <a:t>ользоваться индивидуальным платком и расчёской</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srgbClr val="424242"/>
                </a:solidFill>
                <a:effectLst/>
                <a:uLnTx/>
                <a:uFillTx/>
                <a:latin typeface="Times New Roman" panose="02020603050405020304" pitchFamily="18" charset="0"/>
                <a:ea typeface="+mn-ea"/>
                <a:cs typeface="Times New Roman" panose="02020603050405020304" pitchFamily="18" charset="0"/>
              </a:rPr>
              <a:t>самостоятельно есть</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srgbClr val="424242"/>
                </a:solidFill>
                <a:effectLst/>
                <a:uLnTx/>
                <a:uFillTx/>
                <a:latin typeface="Times New Roman" panose="02020603050405020304" pitchFamily="18" charset="0"/>
                <a:ea typeface="+mn-ea"/>
                <a:cs typeface="Times New Roman" panose="02020603050405020304" pitchFamily="18" charset="0"/>
              </a:rPr>
              <a:t>следить за аккуратностью во время приёма пищи</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srgbClr val="424242"/>
                </a:solidFill>
                <a:effectLst/>
                <a:uLnTx/>
                <a:uFillTx/>
                <a:latin typeface="Times New Roman" panose="02020603050405020304" pitchFamily="18" charset="0"/>
                <a:ea typeface="+mn-ea"/>
                <a:cs typeface="Times New Roman" panose="02020603050405020304" pitchFamily="18" charset="0"/>
              </a:rPr>
              <a:t>пользоваться столовыми приборами</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srgbClr val="424242"/>
                </a:solidFill>
                <a:effectLst/>
                <a:uLnTx/>
                <a:uFillTx/>
                <a:latin typeface="Times New Roman" panose="02020603050405020304" pitchFamily="18" charset="0"/>
                <a:ea typeface="+mn-ea"/>
                <a:cs typeface="Times New Roman" panose="02020603050405020304" pitchFamily="18" charset="0"/>
              </a:rPr>
              <a:t>одеваться </a:t>
            </a:r>
            <a:r>
              <a:rPr kumimoji="0" lang="ru-RU" sz="2000" b="0" i="0" u="none" strike="noStrike" kern="1200" cap="none" spc="0" normalizeH="0" baseline="0" noProof="0" dirty="0">
                <a:ln>
                  <a:noFill/>
                </a:ln>
                <a:solidFill>
                  <a:srgbClr val="424242"/>
                </a:solidFill>
                <a:effectLst/>
                <a:uLnTx/>
                <a:uFillTx/>
                <a:latin typeface="Times New Roman" panose="02020603050405020304" pitchFamily="18" charset="0"/>
                <a:ea typeface="+mn-ea"/>
                <a:cs typeface="Times New Roman" panose="02020603050405020304" pitchFamily="18" charset="0"/>
              </a:rPr>
              <a:t>и </a:t>
            </a:r>
            <a:r>
              <a:rPr kumimoji="0" lang="ru-RU" sz="2000" b="0" i="0" u="none" strike="noStrike" kern="1200" cap="none" spc="0" normalizeH="0" baseline="0" noProof="0" dirty="0" smtClean="0">
                <a:ln>
                  <a:noFill/>
                </a:ln>
                <a:solidFill>
                  <a:srgbClr val="424242"/>
                </a:solidFill>
                <a:effectLst/>
                <a:uLnTx/>
                <a:uFillTx/>
                <a:latin typeface="Times New Roman" panose="02020603050405020304" pitchFamily="18" charset="0"/>
                <a:ea typeface="+mn-ea"/>
                <a:cs typeface="Times New Roman" panose="02020603050405020304" pitchFamily="18" charset="0"/>
              </a:rPr>
              <a:t>раздеваться</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srgbClr val="424242"/>
                </a:solidFill>
                <a:effectLst/>
                <a:uLnTx/>
                <a:uFillTx/>
                <a:latin typeface="Times New Roman" panose="02020603050405020304" pitchFamily="18" charset="0"/>
                <a:ea typeface="+mn-ea"/>
                <a:cs typeface="Times New Roman" panose="02020603050405020304" pitchFamily="18" charset="0"/>
              </a:rPr>
              <a:t>аккуратно ходить в туалет и пользоваться туалетной бумагой.</a:t>
            </a:r>
            <a:endParaRPr kumimoji="0" lang="ru-RU" sz="2000" b="0" i="0" u="none" strike="noStrike" kern="1200" cap="none" spc="0" normalizeH="0" baseline="0" noProof="0" dirty="0">
              <a:ln>
                <a:noFill/>
              </a:ln>
              <a:solidFill>
                <a:srgbClr val="424242"/>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2176716437"/>
              </p:ext>
            </p:extLst>
          </p:nvPr>
        </p:nvGraphicFramePr>
        <p:xfrm>
          <a:off x="792480" y="3587933"/>
          <a:ext cx="7086600" cy="29957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Диаграмма 13"/>
          <p:cNvGraphicFramePr/>
          <p:nvPr>
            <p:extLst>
              <p:ext uri="{D42A27DB-BD31-4B8C-83A1-F6EECF244321}">
                <p14:modId xmlns:p14="http://schemas.microsoft.com/office/powerpoint/2010/main" val="962658312"/>
              </p:ext>
            </p:extLst>
          </p:nvPr>
        </p:nvGraphicFramePr>
        <p:xfrm>
          <a:off x="7528560" y="1341120"/>
          <a:ext cx="4292600" cy="40081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955643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http://ds04.infourok.ru/uploads/ex/124c/0006dc93-16d18eb1/hello_html_76f6414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67005" y="-2667001"/>
            <a:ext cx="6858001" cy="12192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724606" y="699405"/>
            <a:ext cx="9139040"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0" normalizeH="0" baseline="0" noProof="0" dirty="0" smtClean="0">
                <a:ln>
                  <a:noFill/>
                </a:ln>
                <a:solidFill>
                  <a:srgbClr val="5B9BD5">
                    <a:lumMod val="50000"/>
                  </a:srgbClr>
                </a:solidFill>
                <a:effectLst/>
                <a:uLnTx/>
                <a:uFillTx/>
                <a:latin typeface="Arial Black" panose="020B0A04020102020204" pitchFamily="34" charset="0"/>
                <a:ea typeface="+mn-ea"/>
                <a:cs typeface="+mn-cs"/>
              </a:rPr>
              <a:t>Результаты анкетирования родителей</a:t>
            </a:r>
            <a:endParaRPr kumimoji="0" lang="ru-RU" sz="3200" b="1" i="0" u="none" strike="noStrike" kern="1200" cap="none" spc="0" normalizeH="0" baseline="0" noProof="0" dirty="0">
              <a:ln>
                <a:noFill/>
              </a:ln>
              <a:solidFill>
                <a:srgbClr val="5B9BD5">
                  <a:lumMod val="50000"/>
                </a:srgbClr>
              </a:solidFill>
              <a:effectLst/>
              <a:uLnTx/>
              <a:uFillTx/>
              <a:latin typeface="Arial Black" panose="020B0A04020102020204" pitchFamily="34" charset="0"/>
              <a:ea typeface="+mn-ea"/>
              <a:cs typeface="+mn-cs"/>
            </a:endParaRPr>
          </a:p>
        </p:txBody>
      </p:sp>
      <p:graphicFrame>
        <p:nvGraphicFramePr>
          <p:cNvPr id="5" name="Диаграмма 4"/>
          <p:cNvGraphicFramePr/>
          <p:nvPr>
            <p:extLst>
              <p:ext uri="{D42A27DB-BD31-4B8C-83A1-F6EECF244321}">
                <p14:modId xmlns:p14="http://schemas.microsoft.com/office/powerpoint/2010/main" val="2727346949"/>
              </p:ext>
            </p:extLst>
          </p:nvPr>
        </p:nvGraphicFramePr>
        <p:xfrm>
          <a:off x="2561772" y="1728136"/>
          <a:ext cx="7670800" cy="37437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13062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http://ds04.infourok.ru/uploads/ex/124c/0006dc93-16d18eb1/hello_html_76f6414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67005" y="-2666998"/>
            <a:ext cx="6858001" cy="12192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520323" y="681625"/>
            <a:ext cx="5848076" cy="584775"/>
          </a:xfrm>
          <a:prstGeom prst="rect">
            <a:avLst/>
          </a:prstGeom>
        </p:spPr>
        <p:txBody>
          <a:bodyPr wrap="none">
            <a:spAutoFit/>
          </a:bodyPr>
          <a:lstStyle/>
          <a:p>
            <a:pPr lvl="0"/>
            <a:r>
              <a:rPr lang="ru-RU" sz="3200" b="1" dirty="0">
                <a:solidFill>
                  <a:srgbClr val="002060"/>
                </a:solidFill>
                <a:latin typeface="Arial Black" panose="020B0A04020102020204" pitchFamily="34" charset="0"/>
              </a:rPr>
              <a:t>Распространение </a:t>
            </a:r>
            <a:r>
              <a:rPr lang="ru-RU" sz="3200" b="1" dirty="0" smtClean="0">
                <a:solidFill>
                  <a:srgbClr val="002060"/>
                </a:solidFill>
                <a:latin typeface="Arial Black" panose="020B0A04020102020204" pitchFamily="34" charset="0"/>
              </a:rPr>
              <a:t>опыта</a:t>
            </a:r>
            <a:endParaRPr lang="ru-RU" sz="3200" b="1" dirty="0">
              <a:solidFill>
                <a:srgbClr val="002060"/>
              </a:solidFill>
              <a:latin typeface="Arial Black" panose="020B0A04020102020204" pitchFamily="34" charset="0"/>
            </a:endParaRPr>
          </a:p>
        </p:txBody>
      </p:sp>
      <p:sp>
        <p:nvSpPr>
          <p:cNvPr id="4" name="Прямоугольник 3"/>
          <p:cNvSpPr/>
          <p:nvPr/>
        </p:nvSpPr>
        <p:spPr>
          <a:xfrm>
            <a:off x="1699989" y="1409699"/>
            <a:ext cx="8853715" cy="4573560"/>
          </a:xfrm>
          <a:prstGeom prst="rect">
            <a:avLst/>
          </a:prstGeom>
        </p:spPr>
        <p:txBody>
          <a:bodyPr wrap="square" numCol="1">
            <a:spAutoFit/>
          </a:bodyPr>
          <a:lstStyle/>
          <a:p>
            <a:pPr marL="514350" lvl="0" indent="-514350">
              <a:spcBef>
                <a:spcPct val="20000"/>
              </a:spcBef>
              <a:buFont typeface="Wingdings" panose="05000000000000000000" pitchFamily="2" charset="2"/>
              <a:buChar char="v"/>
            </a:pPr>
            <a:r>
              <a:rPr lang="ru-RU" sz="2800" dirty="0" smtClean="0">
                <a:solidFill>
                  <a:schemeClr val="accent5">
                    <a:lumMod val="75000"/>
                  </a:schemeClr>
                </a:solidFill>
                <a:latin typeface="Times New Roman" panose="02020603050405020304" pitchFamily="18" charset="0"/>
                <a:ea typeface="Times New Roman" panose="02020603050405020304" pitchFamily="18" charset="0"/>
              </a:rPr>
              <a:t>Консультации педагогам</a:t>
            </a:r>
            <a:r>
              <a:rPr lang="ru-RU" sz="2800" b="1" i="1" dirty="0">
                <a:solidFill>
                  <a:schemeClr val="accent5">
                    <a:lumMod val="75000"/>
                  </a:schemeClr>
                </a:solidFill>
                <a:latin typeface="Helvetica" panose="020B0604020202020204" pitchFamily="34" charset="0"/>
                <a:ea typeface="Times New Roman" panose="02020603050405020304" pitchFamily="18" charset="0"/>
              </a:rPr>
              <a:t> </a:t>
            </a:r>
          </a:p>
          <a:p>
            <a:pPr marL="514350" lvl="0" indent="-514350">
              <a:spcBef>
                <a:spcPct val="20000"/>
              </a:spcBef>
              <a:buFont typeface="Wingdings" panose="05000000000000000000" pitchFamily="2" charset="2"/>
              <a:buChar char="v"/>
            </a:pPr>
            <a:r>
              <a:rPr lang="ru-RU" sz="2800" dirty="0" smtClean="0">
                <a:solidFill>
                  <a:schemeClr val="accent5">
                    <a:lumMod val="75000"/>
                  </a:schemeClr>
                </a:solidFill>
                <a:latin typeface="Times New Roman" panose="02020603050405020304" pitchFamily="18" charset="0"/>
                <a:ea typeface="Times New Roman" panose="02020603050405020304" pitchFamily="18" charset="0"/>
              </a:rPr>
              <a:t>Консультации родителям</a:t>
            </a:r>
            <a:r>
              <a:rPr lang="ru-RU" sz="2800" dirty="0">
                <a:solidFill>
                  <a:schemeClr val="accent5">
                    <a:lumMod val="75000"/>
                  </a:schemeClr>
                </a:solidFill>
                <a:latin typeface="Times New Roman" panose="02020603050405020304" pitchFamily="18" charset="0"/>
                <a:ea typeface="Times New Roman" panose="02020603050405020304" pitchFamily="18" charset="0"/>
              </a:rPr>
              <a:t> </a:t>
            </a:r>
          </a:p>
          <a:p>
            <a:pPr marL="514350" lvl="0" indent="-514350">
              <a:spcBef>
                <a:spcPct val="20000"/>
              </a:spcBef>
              <a:buFont typeface="Wingdings" panose="05000000000000000000" pitchFamily="2" charset="2"/>
              <a:buChar char="v"/>
            </a:pPr>
            <a:r>
              <a:rPr lang="ru-RU" sz="2800" dirty="0" smtClean="0">
                <a:solidFill>
                  <a:schemeClr val="accent5">
                    <a:lumMod val="75000"/>
                  </a:schemeClr>
                </a:solidFill>
                <a:latin typeface="Times New Roman" panose="02020603050405020304" pitchFamily="18" charset="0"/>
                <a:cs typeface="Times New Roman" panose="02020603050405020304" pitchFamily="18" charset="0"/>
              </a:rPr>
              <a:t>Выступление на педсовете</a:t>
            </a:r>
            <a:endParaRPr lang="ru-RU" sz="2800" dirty="0">
              <a:solidFill>
                <a:schemeClr val="accent5">
                  <a:lumMod val="75000"/>
                </a:schemeClr>
              </a:solidFill>
              <a:latin typeface="Times New Roman" panose="02020603050405020304" pitchFamily="18" charset="0"/>
              <a:cs typeface="Times New Roman" panose="02020603050405020304" pitchFamily="18" charset="0"/>
            </a:endParaRPr>
          </a:p>
          <a:p>
            <a:pPr marL="514350" lvl="0" indent="-514350">
              <a:spcBef>
                <a:spcPct val="20000"/>
              </a:spcBef>
              <a:buFont typeface="Wingdings" panose="05000000000000000000" pitchFamily="2" charset="2"/>
              <a:buChar char="v"/>
            </a:pPr>
            <a:r>
              <a:rPr lang="ru-RU" sz="2800" dirty="0" smtClean="0">
                <a:solidFill>
                  <a:schemeClr val="accent5">
                    <a:lumMod val="75000"/>
                  </a:schemeClr>
                </a:solidFill>
                <a:latin typeface="Times New Roman" panose="02020603050405020304" pitchFamily="18" charset="0"/>
                <a:cs typeface="Times New Roman" panose="02020603050405020304" pitchFamily="18" charset="0"/>
              </a:rPr>
              <a:t>Мастер-классы</a:t>
            </a:r>
            <a:endParaRPr lang="ru-RU" sz="2800" dirty="0">
              <a:solidFill>
                <a:schemeClr val="accent5">
                  <a:lumMod val="75000"/>
                </a:schemeClr>
              </a:solidFill>
              <a:latin typeface="Times New Roman" panose="02020603050405020304" pitchFamily="18" charset="0"/>
              <a:cs typeface="Times New Roman" panose="02020603050405020304" pitchFamily="18" charset="0"/>
            </a:endParaRPr>
          </a:p>
          <a:p>
            <a:pPr marL="514350" lvl="0" indent="-514350">
              <a:spcBef>
                <a:spcPct val="20000"/>
              </a:spcBef>
              <a:buFont typeface="Wingdings" panose="05000000000000000000" pitchFamily="2" charset="2"/>
              <a:buChar char="v"/>
            </a:pPr>
            <a:r>
              <a:rPr lang="ru-RU" sz="2800" dirty="0" smtClean="0">
                <a:solidFill>
                  <a:schemeClr val="accent5">
                    <a:lumMod val="75000"/>
                  </a:schemeClr>
                </a:solidFill>
                <a:latin typeface="Times New Roman" panose="02020603050405020304" pitchFamily="18" charset="0"/>
                <a:cs typeface="Times New Roman" panose="02020603050405020304" pitchFamily="18" charset="0"/>
              </a:rPr>
              <a:t>День открытых дверей</a:t>
            </a:r>
            <a:endParaRPr lang="ru-RU" sz="2800" dirty="0">
              <a:solidFill>
                <a:schemeClr val="accent5">
                  <a:lumMod val="75000"/>
                </a:schemeClr>
              </a:solidFill>
              <a:latin typeface="Times New Roman" panose="02020603050405020304" pitchFamily="18" charset="0"/>
              <a:cs typeface="Times New Roman" panose="02020603050405020304" pitchFamily="18" charset="0"/>
            </a:endParaRPr>
          </a:p>
          <a:p>
            <a:pPr marL="514350" lvl="0" indent="-514350">
              <a:spcBef>
                <a:spcPct val="20000"/>
              </a:spcBef>
              <a:buFont typeface="Wingdings" panose="05000000000000000000" pitchFamily="2" charset="2"/>
              <a:buChar char="v"/>
            </a:pPr>
            <a:r>
              <a:rPr lang="ru-RU" sz="2800" dirty="0" smtClean="0">
                <a:solidFill>
                  <a:schemeClr val="accent5">
                    <a:lumMod val="75000"/>
                  </a:schemeClr>
                </a:solidFill>
                <a:latin typeface="Times New Roman" panose="02020603050405020304" pitchFamily="18" charset="0"/>
                <a:cs typeface="Times New Roman" panose="02020603050405020304" pitchFamily="18" charset="0"/>
              </a:rPr>
              <a:t>Публикация </a:t>
            </a:r>
            <a:r>
              <a:rPr lang="ru-RU" sz="2800" dirty="0">
                <a:solidFill>
                  <a:schemeClr val="accent5">
                    <a:lumMod val="75000"/>
                  </a:schemeClr>
                </a:solidFill>
                <a:latin typeface="Times New Roman" panose="02020603050405020304" pitchFamily="18" charset="0"/>
                <a:cs typeface="Times New Roman" panose="02020603050405020304" pitchFamily="18" charset="0"/>
              </a:rPr>
              <a:t>на мини-сайте </a:t>
            </a:r>
            <a:r>
              <a:rPr lang="ru-RU" sz="2800" dirty="0" smtClean="0">
                <a:solidFill>
                  <a:schemeClr val="accent5">
                    <a:lumMod val="75000"/>
                  </a:schemeClr>
                </a:solidFill>
                <a:latin typeface="Times New Roman" panose="02020603050405020304" pitchFamily="18" charset="0"/>
                <a:cs typeface="Times New Roman" panose="02020603050405020304" pitchFamily="18" charset="0"/>
              </a:rPr>
              <a:t>в социальной сети работников образования </a:t>
            </a:r>
            <a:r>
              <a:rPr lang="ru-RU" sz="2800" dirty="0">
                <a:solidFill>
                  <a:schemeClr val="accent5">
                    <a:lumMod val="75000"/>
                  </a:schemeClr>
                </a:solidFill>
                <a:latin typeface="Times New Roman" panose="02020603050405020304" pitchFamily="18" charset="0"/>
                <a:cs typeface="Times New Roman" panose="02020603050405020304" pitchFamily="18" charset="0"/>
              </a:rPr>
              <a:t>nsportal.ru</a:t>
            </a:r>
          </a:p>
          <a:p>
            <a:pPr marL="514350" lvl="0" indent="-514350">
              <a:spcBef>
                <a:spcPct val="20000"/>
              </a:spcBef>
              <a:buFont typeface="Wingdings" panose="05000000000000000000" pitchFamily="2" charset="2"/>
              <a:buChar char="v"/>
            </a:pPr>
            <a:r>
              <a:rPr lang="ru-RU" sz="2800" dirty="0" smtClean="0">
                <a:solidFill>
                  <a:schemeClr val="accent5">
                    <a:lumMod val="75000"/>
                  </a:schemeClr>
                </a:solidFill>
                <a:latin typeface="Times New Roman" panose="02020603050405020304" pitchFamily="18" charset="0"/>
                <a:cs typeface="Times New Roman" panose="02020603050405020304" pitchFamily="18" charset="0"/>
              </a:rPr>
              <a:t>Участие в конкурсах</a:t>
            </a:r>
          </a:p>
          <a:p>
            <a:pPr marL="514350" lvl="0" indent="-514350">
              <a:spcBef>
                <a:spcPct val="20000"/>
              </a:spcBef>
              <a:buFont typeface="Wingdings" panose="05000000000000000000" pitchFamily="2" charset="2"/>
              <a:buChar char="v"/>
            </a:pPr>
            <a:endParaRPr lang="ru-RU" sz="2800" dirty="0">
              <a:solidFill>
                <a:schemeClr val="accent5">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34928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885372" y="348341"/>
            <a:ext cx="11103427" cy="10014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ru-RU" sz="3200" b="1" dirty="0">
                <a:solidFill>
                  <a:srgbClr val="EBDDC3">
                    <a:lumMod val="50000"/>
                  </a:srgbClr>
                </a:solidFill>
                <a:effectLst>
                  <a:outerShdw blurRad="38100" dist="38100" dir="2700000" algn="tl">
                    <a:srgbClr val="000000">
                      <a:alpha val="43137"/>
                    </a:srgbClr>
                  </a:outerShdw>
                </a:effectLst>
                <a:latin typeface="Times New Roman" pitchFamily="18" charset="0"/>
                <a:cs typeface="Times New Roman" pitchFamily="18" charset="0"/>
              </a:rPr>
              <a:t>Результативность профессиональной педагогической деятельности </a:t>
            </a:r>
            <a:r>
              <a:rPr lang="ru-RU" sz="3200" b="1" dirty="0" smtClean="0">
                <a:solidFill>
                  <a:srgbClr val="EBDDC3">
                    <a:lumMod val="50000"/>
                  </a:srgbClr>
                </a:solidFill>
                <a:effectLst>
                  <a:outerShdw blurRad="38100" dist="38100" dir="2700000" algn="tl">
                    <a:srgbClr val="000000">
                      <a:alpha val="43137"/>
                    </a:srgbClr>
                  </a:outerShdw>
                </a:effectLst>
                <a:latin typeface="Times New Roman" pitchFamily="18" charset="0"/>
                <a:cs typeface="Times New Roman" pitchFamily="18" charset="0"/>
              </a:rPr>
              <a:t>и </a:t>
            </a:r>
            <a:r>
              <a:rPr lang="ru-RU" sz="3200" b="1" dirty="0">
                <a:solidFill>
                  <a:srgbClr val="EBDDC3">
                    <a:lumMod val="50000"/>
                  </a:srgbClr>
                </a:solidFill>
                <a:effectLst>
                  <a:outerShdw blurRad="38100" dist="38100" dir="2700000" algn="tl">
                    <a:srgbClr val="000000">
                      <a:alpha val="43137"/>
                    </a:srgbClr>
                  </a:outerShdw>
                </a:effectLst>
                <a:latin typeface="Times New Roman" pitchFamily="18" charset="0"/>
                <a:cs typeface="Times New Roman" pitchFamily="18" charset="0"/>
              </a:rPr>
              <a:t>достигнутые эффекты</a:t>
            </a:r>
            <a:endParaRPr kumimoji="0" lang="ru-RU" sz="3200" b="0" i="0" u="none" strike="noStrike" kern="1200" cap="none" spc="0" normalizeH="0" baseline="0" noProof="0" dirty="0">
              <a:ln>
                <a:noFill/>
              </a:ln>
              <a:solidFill>
                <a:srgbClr val="EBDDC3">
                  <a:lumMod val="50000"/>
                </a:srgbClr>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5" name="Объект 2"/>
          <p:cNvSpPr txBox="1">
            <a:spLocks/>
          </p:cNvSpPr>
          <p:nvPr/>
        </p:nvSpPr>
        <p:spPr>
          <a:xfrm>
            <a:off x="787402" y="1370856"/>
            <a:ext cx="10629900" cy="51823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2800" b="1" i="0"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Times New Roman" panose="02020603050405020304" pitchFamily="18" charset="0"/>
              </a:rPr>
              <a:t>	Дети овладели культурно – гигиеническими навыками и навыками самообслуживания.</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2800" b="1" i="0"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Times New Roman" panose="02020603050405020304" pitchFamily="18" charset="0"/>
              </a:rPr>
              <a:t>	Повысилась педагогическая компетентность родителей по воспитанию культурно – гигиенических навыков у детей.</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2800" b="1" i="0"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Times New Roman" panose="02020603050405020304" pitchFamily="18" charset="0"/>
              </a:rPr>
              <a:t>	Обогатилась предметно развивающая среда </a:t>
            </a:r>
            <a:r>
              <a:rPr kumimoji="0" lang="ru-RU" sz="2800" b="1" i="0" u="none" strike="noStrike" kern="1200" cap="none" spc="0" normalizeH="0" baseline="0" noProof="0" dirty="0" err="1" smtClean="0">
                <a:ln>
                  <a:noFill/>
                </a:ln>
                <a:solidFill>
                  <a:schemeClr val="accent2">
                    <a:lumMod val="75000"/>
                  </a:schemeClr>
                </a:solidFill>
                <a:effectLst/>
                <a:uLnTx/>
                <a:uFillTx/>
                <a:latin typeface="Times New Roman" panose="02020603050405020304" pitchFamily="18" charset="0"/>
                <a:ea typeface="+mn-ea"/>
                <a:cs typeface="Times New Roman" panose="02020603050405020304" pitchFamily="18" charset="0"/>
              </a:rPr>
              <a:t>учебно</a:t>
            </a:r>
            <a:r>
              <a:rPr kumimoji="0" lang="ru-RU" sz="2800" b="1" i="0"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Times New Roman" panose="02020603050405020304" pitchFamily="18" charset="0"/>
              </a:rPr>
              <a:t> -дидактическим комплексом: дидактическими играми, пособиями.</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2800" b="1" i="0"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Times New Roman" panose="02020603050405020304" pitchFamily="18" charset="0"/>
              </a:rPr>
              <a:t>	Пополнилась методическая копилка методическими рекомендациями по формированию КГН у детей</a:t>
            </a:r>
            <a:r>
              <a:rPr kumimoji="0" lang="ru-RU" sz="2800" b="1" i="0" u="none" strike="noStrike" kern="1200" cap="none" spc="0" normalizeH="0" noProof="0" dirty="0" smtClean="0">
                <a:ln>
                  <a:noFill/>
                </a:ln>
                <a:solidFill>
                  <a:schemeClr val="accent2">
                    <a:lumMod val="75000"/>
                  </a:schemeClr>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2800" b="1" i="0" u="none" strike="noStrike" kern="1200" cap="none" spc="0" normalizeH="0" noProof="0" dirty="0" smtClean="0">
                <a:ln>
                  <a:noFill/>
                </a:ln>
                <a:solidFill>
                  <a:schemeClr val="accent2">
                    <a:lumMod val="75000"/>
                  </a:schemeClr>
                </a:solidFill>
                <a:effectLst/>
                <a:uLnTx/>
                <a:uFillTx/>
                <a:latin typeface="Times New Roman" panose="02020603050405020304" pitchFamily="18" charset="0"/>
                <a:ea typeface="+mn-ea"/>
                <a:cs typeface="Times New Roman" panose="02020603050405020304" pitchFamily="18" charset="0"/>
              </a:rPr>
              <a:t>младшего дошкольного</a:t>
            </a:r>
            <a:r>
              <a:rPr kumimoji="0" lang="ru-RU" sz="2800" b="1" i="0"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Times New Roman" panose="02020603050405020304" pitchFamily="18" charset="0"/>
              </a:rPr>
              <a:t> возраста</a:t>
            </a:r>
            <a:r>
              <a:rPr kumimoji="0" lang="ru-RU" sz="2800" b="1" i="0" u="none" strike="noStrike" kern="1200" cap="none" spc="0" normalizeH="0" baseline="0" noProof="0" dirty="0" smtClean="0">
                <a:ln>
                  <a:noFill/>
                </a:ln>
                <a:solidFill>
                  <a:schemeClr val="accent2">
                    <a:lumMod val="75000"/>
                  </a:schemeClr>
                </a:solidFill>
                <a:effectLst/>
                <a:uLnTx/>
                <a:uFillTx/>
                <a:latin typeface="Calibri"/>
                <a:ea typeface="+mn-ea"/>
              </a:rPr>
              <a:t>.</a:t>
            </a:r>
            <a:endParaRPr kumimoji="0" lang="ru-RU" sz="28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704006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885372" y="348341"/>
            <a:ext cx="11103427" cy="10014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ru-RU" sz="3200" b="1" dirty="0">
                <a:solidFill>
                  <a:srgbClr val="EBDDC3">
                    <a:lumMod val="50000"/>
                  </a:srgbClr>
                </a:solidFill>
                <a:effectLst>
                  <a:outerShdw blurRad="38100" dist="38100" dir="2700000" algn="tl">
                    <a:srgbClr val="000000">
                      <a:alpha val="43137"/>
                    </a:srgbClr>
                  </a:outerShdw>
                </a:effectLst>
                <a:latin typeface="Times New Roman" pitchFamily="18" charset="0"/>
                <a:cs typeface="Times New Roman" pitchFamily="18" charset="0"/>
              </a:rPr>
              <a:t>Новизна личного вклада</a:t>
            </a:r>
          </a:p>
        </p:txBody>
      </p:sp>
      <p:sp>
        <p:nvSpPr>
          <p:cNvPr id="7" name="Прямоугольник 6"/>
          <p:cNvSpPr/>
          <p:nvPr/>
        </p:nvSpPr>
        <p:spPr>
          <a:xfrm>
            <a:off x="457203" y="1228638"/>
            <a:ext cx="11372849" cy="6001643"/>
          </a:xfrm>
          <a:prstGeom prst="rect">
            <a:avLst/>
          </a:prstGeom>
        </p:spPr>
        <p:txBody>
          <a:bodyPr wrap="square">
            <a:spAutoFit/>
          </a:bodyPr>
          <a:lstStyle/>
          <a:p>
            <a:pPr marL="457200" indent="-457200" algn="just">
              <a:buFont typeface="Wingdings" panose="05000000000000000000" pitchFamily="2" charset="2"/>
              <a:buChar char="v"/>
            </a:pPr>
            <a:r>
              <a:rPr lang="ru-RU" sz="2400" b="1" dirty="0" smtClean="0">
                <a:solidFill>
                  <a:schemeClr val="accent2">
                    <a:lumMod val="75000"/>
                  </a:schemeClr>
                </a:solidFill>
                <a:latin typeface="Times New Roman" panose="02020603050405020304" pitchFamily="18" charset="0"/>
                <a:cs typeface="Times New Roman" panose="02020603050405020304" pitchFamily="18" charset="0"/>
              </a:rPr>
              <a:t>Оригинальность решений и подходов</a:t>
            </a:r>
          </a:p>
          <a:p>
            <a:pPr marL="457200" indent="-457200" algn="just">
              <a:buFont typeface="Wingdings" panose="05000000000000000000" pitchFamily="2" charset="2"/>
              <a:buChar char="v"/>
            </a:pPr>
            <a:r>
              <a:rPr lang="ru-RU" sz="2400" b="1" dirty="0">
                <a:solidFill>
                  <a:schemeClr val="accent2">
                    <a:lumMod val="75000"/>
                  </a:schemeClr>
                </a:solidFill>
                <a:latin typeface="Times New Roman" panose="02020603050405020304" pitchFamily="18" charset="0"/>
                <a:cs typeface="Times New Roman" panose="02020603050405020304" pitchFamily="18" charset="0"/>
              </a:rPr>
              <a:t>В</a:t>
            </a:r>
            <a:r>
              <a:rPr lang="ru-RU" sz="2400" b="1" dirty="0" smtClean="0">
                <a:solidFill>
                  <a:schemeClr val="accent2">
                    <a:lumMod val="75000"/>
                  </a:schemeClr>
                </a:solidFill>
                <a:latin typeface="Times New Roman" panose="02020603050405020304" pitchFamily="18" charset="0"/>
                <a:cs typeface="Times New Roman" panose="02020603050405020304" pitchFamily="18" charset="0"/>
              </a:rPr>
              <a:t>несение изменений в практику обучения на основе требований ФГОС</a:t>
            </a:r>
          </a:p>
          <a:p>
            <a:pPr marL="457200" indent="-457200" algn="just">
              <a:buFont typeface="Wingdings" panose="05000000000000000000" pitchFamily="2" charset="2"/>
              <a:buChar char="v"/>
            </a:pPr>
            <a:r>
              <a:rPr lang="ru-RU" sz="2400" b="1" dirty="0">
                <a:solidFill>
                  <a:schemeClr val="accent2">
                    <a:lumMod val="75000"/>
                  </a:schemeClr>
                </a:solidFill>
                <a:latin typeface="Times New Roman" panose="02020603050405020304" pitchFamily="18" charset="0"/>
                <a:cs typeface="Times New Roman" panose="02020603050405020304" pitchFamily="18" charset="0"/>
              </a:rPr>
              <a:t>Т</a:t>
            </a:r>
            <a:r>
              <a:rPr lang="ru-RU" sz="2400" b="1" dirty="0" smtClean="0">
                <a:solidFill>
                  <a:schemeClr val="accent2">
                    <a:lumMod val="75000"/>
                  </a:schemeClr>
                </a:solidFill>
                <a:latin typeface="Times New Roman" panose="02020603050405020304" pitchFamily="18" charset="0"/>
                <a:cs typeface="Times New Roman" panose="02020603050405020304" pitchFamily="18" charset="0"/>
              </a:rPr>
              <a:t>ворческий подход (умение осмыслить и переработать имеющийся опыт)</a:t>
            </a:r>
          </a:p>
          <a:p>
            <a:pPr marL="457200" indent="-457200" algn="just">
              <a:buFont typeface="Wingdings" panose="05000000000000000000" pitchFamily="2" charset="2"/>
              <a:buChar char="v"/>
            </a:pPr>
            <a:endParaRPr lang="ru-RU" sz="2400" b="1" dirty="0">
              <a:solidFill>
                <a:schemeClr val="accent2">
                  <a:lumMod val="75000"/>
                </a:schemeClr>
              </a:solidFill>
              <a:latin typeface="Times New Roman" panose="02020603050405020304" pitchFamily="18" charset="0"/>
              <a:cs typeface="Times New Roman" panose="02020603050405020304" pitchFamily="18" charset="0"/>
            </a:endParaRPr>
          </a:p>
          <a:p>
            <a:pPr algn="ctr"/>
            <a:r>
              <a:rPr lang="ru-RU" sz="2400" b="1" u="sng" dirty="0" smtClean="0">
                <a:solidFill>
                  <a:schemeClr val="accent2">
                    <a:lumMod val="75000"/>
                  </a:schemeClr>
                </a:solidFill>
                <a:latin typeface="Times New Roman" panose="02020603050405020304" pitchFamily="18" charset="0"/>
                <a:cs typeface="Times New Roman" panose="02020603050405020304" pitchFamily="18" charset="0"/>
              </a:rPr>
              <a:t>Методические разработки</a:t>
            </a:r>
          </a:p>
          <a:p>
            <a:pPr algn="ctr"/>
            <a:endParaRPr lang="ru-RU" sz="2400" b="1" u="sng" dirty="0" smtClean="0">
              <a:solidFill>
                <a:schemeClr val="accent2">
                  <a:lumMod val="75000"/>
                </a:schemeClr>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v"/>
            </a:pPr>
            <a:r>
              <a:rPr lang="ru-RU" sz="2400" b="1" dirty="0">
                <a:solidFill>
                  <a:schemeClr val="accent2">
                    <a:lumMod val="75000"/>
                  </a:schemeClr>
                </a:solidFill>
                <a:latin typeface="Times New Roman" panose="02020603050405020304" pitchFamily="18" charset="0"/>
                <a:cs typeface="Times New Roman" panose="02020603050405020304" pitchFamily="18" charset="0"/>
              </a:rPr>
              <a:t>П</a:t>
            </a:r>
            <a:r>
              <a:rPr lang="ru-RU" sz="2400" b="1" dirty="0" smtClean="0">
                <a:solidFill>
                  <a:schemeClr val="accent2">
                    <a:lumMod val="75000"/>
                  </a:schemeClr>
                </a:solidFill>
                <a:latin typeface="Times New Roman" panose="02020603050405020304" pitchFamily="18" charset="0"/>
                <a:cs typeface="Times New Roman" panose="02020603050405020304" pitchFamily="18" charset="0"/>
              </a:rPr>
              <a:t>ерспективный план работы с детьми младшего дошкольного возраста по формированию культурно-гигиенических навыков</a:t>
            </a:r>
          </a:p>
          <a:p>
            <a:pPr marL="342900" indent="-342900" algn="just">
              <a:buFont typeface="Wingdings" panose="05000000000000000000" pitchFamily="2" charset="2"/>
              <a:buChar char="v"/>
            </a:pPr>
            <a:r>
              <a:rPr lang="ru-RU" sz="2400" b="1" dirty="0" smtClean="0">
                <a:solidFill>
                  <a:schemeClr val="accent2">
                    <a:lumMod val="75000"/>
                  </a:schemeClr>
                </a:solidFill>
                <a:latin typeface="Times New Roman" panose="02020603050405020304" pitchFamily="18" charset="0"/>
                <a:cs typeface="Times New Roman" panose="02020603050405020304" pitchFamily="18" charset="0"/>
              </a:rPr>
              <a:t>Конспекты НОД</a:t>
            </a:r>
          </a:p>
          <a:p>
            <a:pPr marL="342900" indent="-342900" algn="just">
              <a:buFont typeface="Wingdings" panose="05000000000000000000" pitchFamily="2" charset="2"/>
              <a:buChar char="v"/>
            </a:pPr>
            <a:r>
              <a:rPr lang="ru-RU" sz="2400" b="1" dirty="0" smtClean="0">
                <a:solidFill>
                  <a:schemeClr val="accent2">
                    <a:lumMod val="75000"/>
                  </a:schemeClr>
                </a:solidFill>
                <a:latin typeface="Times New Roman" panose="02020603050405020304" pitchFamily="18" charset="0"/>
                <a:cs typeface="Times New Roman" panose="02020603050405020304" pitchFamily="18" charset="0"/>
              </a:rPr>
              <a:t>Консультации для педагогов</a:t>
            </a:r>
          </a:p>
          <a:p>
            <a:pPr marL="342900" indent="-342900" algn="just">
              <a:buFont typeface="Wingdings" panose="05000000000000000000" pitchFamily="2" charset="2"/>
              <a:buChar char="v"/>
            </a:pPr>
            <a:r>
              <a:rPr lang="ru-RU" sz="2400" b="1" dirty="0" smtClean="0">
                <a:solidFill>
                  <a:schemeClr val="accent2">
                    <a:lumMod val="75000"/>
                  </a:schemeClr>
                </a:solidFill>
                <a:latin typeface="Times New Roman" panose="02020603050405020304" pitchFamily="18" charset="0"/>
                <a:cs typeface="Times New Roman" panose="02020603050405020304" pitchFamily="18" charset="0"/>
              </a:rPr>
              <a:t>Консультации для родителей</a:t>
            </a:r>
          </a:p>
          <a:p>
            <a:pPr marL="342900" indent="-342900" algn="just">
              <a:buFont typeface="Wingdings" panose="05000000000000000000" pitchFamily="2" charset="2"/>
              <a:buChar char="v"/>
            </a:pPr>
            <a:r>
              <a:rPr lang="ru-RU" sz="2400" b="1" dirty="0" smtClean="0">
                <a:solidFill>
                  <a:schemeClr val="accent2">
                    <a:lumMod val="75000"/>
                  </a:schemeClr>
                </a:solidFill>
                <a:latin typeface="Times New Roman" panose="02020603050405020304" pitchFamily="18" charset="0"/>
                <a:cs typeface="Times New Roman" panose="02020603050405020304" pitchFamily="18" charset="0"/>
              </a:rPr>
              <a:t>Презентации</a:t>
            </a:r>
          </a:p>
          <a:p>
            <a:pPr marL="342900" indent="-342900" algn="just">
              <a:buFont typeface="Wingdings" panose="05000000000000000000" pitchFamily="2" charset="2"/>
              <a:buChar char="v"/>
            </a:pPr>
            <a:r>
              <a:rPr lang="ru-RU" sz="2400" b="1" dirty="0" smtClean="0">
                <a:solidFill>
                  <a:schemeClr val="accent2">
                    <a:lumMod val="75000"/>
                  </a:schemeClr>
                </a:solidFill>
                <a:latin typeface="Times New Roman" panose="02020603050405020304" pitchFamily="18" charset="0"/>
                <a:cs typeface="Times New Roman" panose="02020603050405020304" pitchFamily="18" charset="0"/>
              </a:rPr>
              <a:t>Уголок «Культурно гигиенические навыки» </a:t>
            </a:r>
          </a:p>
          <a:p>
            <a:pPr algn="just"/>
            <a:endParaRPr lang="ru-RU" sz="2400" b="1" dirty="0" smtClean="0">
              <a:solidFill>
                <a:schemeClr val="accent2">
                  <a:lumMod val="75000"/>
                </a:schemeClr>
              </a:solidFill>
              <a:latin typeface="Times New Roman" panose="02020603050405020304" pitchFamily="18" charset="0"/>
              <a:cs typeface="Times New Roman" panose="02020603050405020304" pitchFamily="18" charset="0"/>
            </a:endParaRPr>
          </a:p>
          <a:p>
            <a:pPr algn="just"/>
            <a:endParaRPr lang="ru-RU" sz="2400" b="1" dirty="0" smtClean="0">
              <a:solidFill>
                <a:schemeClr val="accent2">
                  <a:lumMod val="75000"/>
                </a:schemeClr>
              </a:solidFill>
              <a:latin typeface="Times New Roman" panose="02020603050405020304" pitchFamily="18" charset="0"/>
              <a:cs typeface="Times New Roman" panose="02020603050405020304" pitchFamily="18" charset="0"/>
            </a:endParaRPr>
          </a:p>
          <a:p>
            <a:pPr algn="ctr"/>
            <a:endParaRPr lang="ru-RU" sz="2400" b="1"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16965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885372" y="348341"/>
            <a:ext cx="11103427" cy="10014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ru-RU" sz="3200" b="1" dirty="0">
                <a:solidFill>
                  <a:srgbClr val="EBDDC3">
                    <a:lumMod val="50000"/>
                  </a:srgbClr>
                </a:solidFill>
                <a:effectLst>
                  <a:outerShdw blurRad="38100" dist="38100" dir="2700000" algn="tl">
                    <a:srgbClr val="000000">
                      <a:alpha val="43137"/>
                    </a:srgbClr>
                  </a:outerShdw>
                </a:effectLst>
                <a:latin typeface="Times New Roman" pitchFamily="18" charset="0"/>
                <a:cs typeface="Times New Roman" pitchFamily="18" charset="0"/>
              </a:rPr>
              <a:t>Анализ проделанной работы</a:t>
            </a:r>
          </a:p>
        </p:txBody>
      </p:sp>
      <p:sp>
        <p:nvSpPr>
          <p:cNvPr id="3" name="Заголовок 1"/>
          <p:cNvSpPr txBox="1">
            <a:spLocks/>
          </p:cNvSpPr>
          <p:nvPr/>
        </p:nvSpPr>
        <p:spPr>
          <a:xfrm>
            <a:off x="580570" y="1422399"/>
            <a:ext cx="11248572" cy="394788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r>
              <a:rPr lang="ru-RU" sz="3100" b="1" dirty="0">
                <a:solidFill>
                  <a:schemeClr val="accent2">
                    <a:lumMod val="75000"/>
                  </a:schemeClr>
                </a:solidFill>
                <a:latin typeface="Times New Roman" pitchFamily="18" charset="0"/>
                <a:cs typeface="Times New Roman" pitchFamily="18" charset="0"/>
              </a:rPr>
              <a:t>	</a:t>
            </a:r>
            <a:r>
              <a:rPr lang="ru-RU" sz="3100" b="1" dirty="0" smtClean="0">
                <a:solidFill>
                  <a:schemeClr val="accent2">
                    <a:lumMod val="75000"/>
                  </a:schemeClr>
                </a:solidFill>
                <a:latin typeface="Times New Roman" pitchFamily="18" charset="0"/>
                <a:cs typeface="Times New Roman" pitchFamily="18" charset="0"/>
              </a:rPr>
              <a:t>Специально-организованная </a:t>
            </a:r>
            <a:r>
              <a:rPr lang="ru-RU" sz="3100" b="1" dirty="0">
                <a:solidFill>
                  <a:schemeClr val="accent2">
                    <a:lumMod val="75000"/>
                  </a:schemeClr>
                </a:solidFill>
                <a:latin typeface="Times New Roman" pitchFamily="18" charset="0"/>
                <a:cs typeface="Times New Roman" pitchFamily="18" charset="0"/>
              </a:rPr>
              <a:t>система работы с детьми младшего дошкольного возраста по формированию культурно-гигиенических навыков с использованием различных средств, методов и приемов (дидактических игр, фольклора, художественного слова, использование алгоритмов и др.) </a:t>
            </a:r>
            <a:r>
              <a:rPr lang="ru-RU" sz="3100" b="1" dirty="0" smtClean="0">
                <a:solidFill>
                  <a:schemeClr val="accent2">
                    <a:lumMod val="75000"/>
                  </a:schemeClr>
                </a:solidFill>
                <a:latin typeface="Times New Roman" pitchFamily="18" charset="0"/>
                <a:cs typeface="Times New Roman" pitchFamily="18" charset="0"/>
              </a:rPr>
              <a:t>повысила уровень </a:t>
            </a:r>
            <a:r>
              <a:rPr lang="ru-RU" sz="3100" b="1" dirty="0">
                <a:solidFill>
                  <a:schemeClr val="accent2">
                    <a:lumMod val="75000"/>
                  </a:schemeClr>
                </a:solidFill>
                <a:latin typeface="Times New Roman" pitchFamily="18" charset="0"/>
                <a:cs typeface="Times New Roman" pitchFamily="18" charset="0"/>
              </a:rPr>
              <a:t>развития культурно-гигиенических навыков у детей.</a:t>
            </a:r>
            <a:endParaRPr kumimoji="0" lang="ru-RU" sz="3100" b="1" i="0" u="none" strike="noStrike" kern="1200" cap="none" spc="0" normalizeH="0" baseline="0" noProof="0" dirty="0">
              <a:ln>
                <a:noFill/>
              </a:ln>
              <a:solidFill>
                <a:schemeClr val="accent2">
                  <a:lumMod val="75000"/>
                </a:schemeClr>
              </a:solidFill>
              <a:effectLst/>
              <a:uLnTx/>
              <a:uFillTx/>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42794438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885372" y="348341"/>
            <a:ext cx="11103427" cy="10014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ru-RU" sz="3200" b="1" dirty="0">
                <a:solidFill>
                  <a:srgbClr val="EBDDC3">
                    <a:lumMod val="50000"/>
                  </a:srgbClr>
                </a:solidFill>
                <a:effectLst>
                  <a:outerShdw blurRad="38100" dist="38100" dir="2700000" algn="tl">
                    <a:srgbClr val="000000">
                      <a:alpha val="43137"/>
                    </a:srgbClr>
                  </a:outerShdw>
                </a:effectLst>
                <a:latin typeface="Times New Roman" pitchFamily="18" charset="0"/>
                <a:cs typeface="Times New Roman" pitchFamily="18" charset="0"/>
              </a:rPr>
              <a:t>Литература</a:t>
            </a:r>
          </a:p>
        </p:txBody>
      </p:sp>
      <p:sp>
        <p:nvSpPr>
          <p:cNvPr id="2" name="Прямоугольник 1"/>
          <p:cNvSpPr/>
          <p:nvPr/>
        </p:nvSpPr>
        <p:spPr>
          <a:xfrm>
            <a:off x="838203" y="1186007"/>
            <a:ext cx="10350500" cy="4867999"/>
          </a:xfrm>
          <a:prstGeom prst="rect">
            <a:avLst/>
          </a:prstGeom>
        </p:spPr>
        <p:txBody>
          <a:bodyPr wrap="square">
            <a:spAutoFit/>
          </a:bodyPr>
          <a:lstStyle/>
          <a:p>
            <a:pPr marL="228600" lvl="0" indent="-228600" algn="just">
              <a:lnSpc>
                <a:spcPct val="90000"/>
              </a:lnSpc>
              <a:spcBef>
                <a:spcPts val="1000"/>
              </a:spcBef>
              <a:buFont typeface="Arial" panose="020B0604020202020204" pitchFamily="34" charset="0"/>
              <a:buChar char="•"/>
            </a:pPr>
            <a:r>
              <a:rPr lang="ru-RU" sz="2000" b="1" dirty="0">
                <a:solidFill>
                  <a:schemeClr val="accent2">
                    <a:lumMod val="75000"/>
                  </a:schemeClr>
                </a:solidFill>
                <a:latin typeface="Times New Roman" panose="02020603050405020304" pitchFamily="18" charset="0"/>
                <a:cs typeface="Times New Roman" panose="02020603050405020304" pitchFamily="18" charset="0"/>
              </a:rPr>
              <a:t>Основная общеобразовательная программа дошкольного образования  «От рождения до школы» под редакцией Н.Е. </a:t>
            </a:r>
            <a:r>
              <a:rPr lang="ru-RU" sz="2000" b="1" dirty="0" err="1">
                <a:solidFill>
                  <a:schemeClr val="accent2">
                    <a:lumMod val="75000"/>
                  </a:schemeClr>
                </a:solidFill>
                <a:latin typeface="Times New Roman" panose="02020603050405020304" pitchFamily="18" charset="0"/>
                <a:cs typeface="Times New Roman" panose="02020603050405020304" pitchFamily="18" charset="0"/>
              </a:rPr>
              <a:t>Вераксы</a:t>
            </a:r>
            <a:r>
              <a:rPr lang="ru-RU" sz="2000" b="1" dirty="0">
                <a:solidFill>
                  <a:schemeClr val="accent2">
                    <a:lumMod val="75000"/>
                  </a:schemeClr>
                </a:solidFill>
                <a:latin typeface="Times New Roman" panose="02020603050405020304" pitchFamily="18" charset="0"/>
                <a:cs typeface="Times New Roman" panose="02020603050405020304" pitchFamily="18" charset="0"/>
              </a:rPr>
              <a:t>, </a:t>
            </a:r>
            <a:r>
              <a:rPr lang="ru-RU" sz="2000" b="1" dirty="0" err="1">
                <a:solidFill>
                  <a:schemeClr val="accent2">
                    <a:lumMod val="75000"/>
                  </a:schemeClr>
                </a:solidFill>
                <a:latin typeface="Times New Roman" panose="02020603050405020304" pitchFamily="18" charset="0"/>
                <a:cs typeface="Times New Roman" panose="02020603050405020304" pitchFamily="18" charset="0"/>
              </a:rPr>
              <a:t>Т.С.Комаровой</a:t>
            </a:r>
            <a:r>
              <a:rPr lang="ru-RU" sz="2000" b="1" dirty="0">
                <a:solidFill>
                  <a:schemeClr val="accent2">
                    <a:lumMod val="75000"/>
                  </a:schemeClr>
                </a:solidFill>
                <a:latin typeface="Times New Roman" panose="02020603050405020304" pitchFamily="18" charset="0"/>
                <a:cs typeface="Times New Roman" panose="02020603050405020304" pitchFamily="18" charset="0"/>
              </a:rPr>
              <a:t>, М.А. Васильевой.- М.МОЗАЙКА, 2018 г.</a:t>
            </a:r>
          </a:p>
          <a:p>
            <a:pPr marL="228600" lvl="0" indent="-228600" algn="just">
              <a:lnSpc>
                <a:spcPct val="90000"/>
              </a:lnSpc>
              <a:spcBef>
                <a:spcPts val="1000"/>
              </a:spcBef>
              <a:buFont typeface="Arial" panose="020B0604020202020204" pitchFamily="34" charset="0"/>
              <a:buChar char="•"/>
            </a:pPr>
            <a:r>
              <a:rPr lang="ru-RU" sz="2000" b="1" dirty="0">
                <a:solidFill>
                  <a:schemeClr val="accent2">
                    <a:lumMod val="75000"/>
                  </a:schemeClr>
                </a:solidFill>
                <a:latin typeface="Times New Roman" panose="02020603050405020304" pitchFamily="18" charset="0"/>
                <a:cs typeface="Times New Roman" panose="02020603050405020304" pitchFamily="18" charset="0"/>
              </a:rPr>
              <a:t>Санитарно- эпидемиологические требования к устройству, содержанию и организации режима работы дошкольных образовательных организаций 2.4.1.3049-13</a:t>
            </a:r>
          </a:p>
          <a:p>
            <a:pPr marL="228600" lvl="0" indent="-228600" algn="just">
              <a:lnSpc>
                <a:spcPct val="90000"/>
              </a:lnSpc>
              <a:spcBef>
                <a:spcPts val="1000"/>
              </a:spcBef>
              <a:buFont typeface="Arial" panose="020B0604020202020204" pitchFamily="34" charset="0"/>
              <a:buChar char="•"/>
            </a:pPr>
            <a:r>
              <a:rPr lang="ru-RU" sz="2000" b="1" dirty="0">
                <a:solidFill>
                  <a:schemeClr val="accent2">
                    <a:lumMod val="75000"/>
                  </a:schemeClr>
                </a:solidFill>
                <a:latin typeface="Times New Roman" panose="02020603050405020304" pitchFamily="18" charset="0"/>
                <a:cs typeface="Times New Roman" panose="02020603050405020304" pitchFamily="18" charset="0"/>
              </a:rPr>
              <a:t>С.Н. </a:t>
            </a:r>
            <a:r>
              <a:rPr lang="ru-RU" sz="2000" b="1" dirty="0" err="1">
                <a:solidFill>
                  <a:schemeClr val="accent2">
                    <a:lumMod val="75000"/>
                  </a:schemeClr>
                </a:solidFill>
                <a:latin typeface="Times New Roman" panose="02020603050405020304" pitchFamily="18" charset="0"/>
                <a:cs typeface="Times New Roman" panose="02020603050405020304" pitchFamily="18" charset="0"/>
              </a:rPr>
              <a:t>Теплюк</a:t>
            </a:r>
            <a:r>
              <a:rPr lang="ru-RU" sz="2000" b="1" dirty="0">
                <a:solidFill>
                  <a:schemeClr val="accent2">
                    <a:lumMod val="75000"/>
                  </a:schemeClr>
                </a:solidFill>
                <a:latin typeface="Times New Roman" panose="02020603050405020304" pitchFamily="18" charset="0"/>
                <a:cs typeface="Times New Roman" panose="02020603050405020304" pitchFamily="18" charset="0"/>
              </a:rPr>
              <a:t> «Актуальные проблемы развития и воспитания детей от рождения до трех лет»- М.:МОЗАЙКА-СИНТЕЗ, 2010 г.</a:t>
            </a:r>
          </a:p>
          <a:p>
            <a:pPr marL="228600" lvl="0" indent="-228600" algn="just">
              <a:lnSpc>
                <a:spcPct val="90000"/>
              </a:lnSpc>
              <a:spcBef>
                <a:spcPts val="1000"/>
              </a:spcBef>
              <a:buFont typeface="Arial" panose="020B0604020202020204" pitchFamily="34" charset="0"/>
              <a:buChar char="•"/>
            </a:pPr>
            <a:r>
              <a:rPr lang="ru-RU" sz="2000" b="1" dirty="0">
                <a:solidFill>
                  <a:schemeClr val="accent2">
                    <a:lumMod val="75000"/>
                  </a:schemeClr>
                </a:solidFill>
                <a:latin typeface="Times New Roman" panose="02020603050405020304" pitchFamily="18" charset="0"/>
                <a:cs typeface="Times New Roman" panose="02020603050405020304" pitchFamily="18" charset="0"/>
              </a:rPr>
              <a:t>В.П. Спирина «Закаливание детей» - М., «Просвещение», 1976 г.</a:t>
            </a:r>
          </a:p>
          <a:p>
            <a:pPr marL="228600" lvl="0" indent="-228600" algn="just">
              <a:lnSpc>
                <a:spcPct val="90000"/>
              </a:lnSpc>
              <a:spcBef>
                <a:spcPts val="1000"/>
              </a:spcBef>
              <a:buFont typeface="Arial" panose="020B0604020202020204" pitchFamily="34" charset="0"/>
              <a:buChar char="•"/>
            </a:pPr>
            <a:r>
              <a:rPr lang="ru-RU" sz="2000" b="1" dirty="0">
                <a:solidFill>
                  <a:schemeClr val="accent2">
                    <a:lumMod val="75000"/>
                  </a:schemeClr>
                </a:solidFill>
                <a:latin typeface="Times New Roman" panose="02020603050405020304" pitchFamily="18" charset="0"/>
                <a:cs typeface="Times New Roman" panose="02020603050405020304" pitchFamily="18" charset="0"/>
              </a:rPr>
              <a:t>С.Н. </a:t>
            </a:r>
            <a:r>
              <a:rPr lang="ru-RU" sz="2000" b="1" dirty="0" err="1">
                <a:solidFill>
                  <a:schemeClr val="accent2">
                    <a:lumMod val="75000"/>
                  </a:schemeClr>
                </a:solidFill>
                <a:latin typeface="Times New Roman" panose="02020603050405020304" pitchFamily="18" charset="0"/>
                <a:cs typeface="Times New Roman" panose="02020603050405020304" pitchFamily="18" charset="0"/>
              </a:rPr>
              <a:t>Теплюк</a:t>
            </a:r>
            <a:r>
              <a:rPr lang="ru-RU" sz="2000" b="1" dirty="0">
                <a:solidFill>
                  <a:schemeClr val="accent2">
                    <a:lumMod val="75000"/>
                  </a:schemeClr>
                </a:solidFill>
                <a:latin typeface="Times New Roman" panose="02020603050405020304" pitchFamily="18" charset="0"/>
                <a:cs typeface="Times New Roman" panose="02020603050405020304" pitchFamily="18" charset="0"/>
              </a:rPr>
              <a:t>, Г.М. </a:t>
            </a:r>
            <a:r>
              <a:rPr lang="ru-RU" sz="2000" b="1" dirty="0" err="1">
                <a:solidFill>
                  <a:schemeClr val="accent2">
                    <a:lumMod val="75000"/>
                  </a:schemeClr>
                </a:solidFill>
                <a:latin typeface="Times New Roman" panose="02020603050405020304" pitchFamily="18" charset="0"/>
                <a:cs typeface="Times New Roman" panose="02020603050405020304" pitchFamily="18" charset="0"/>
              </a:rPr>
              <a:t>Лямина</a:t>
            </a:r>
            <a:r>
              <a:rPr lang="ru-RU" sz="2000" b="1" dirty="0">
                <a:solidFill>
                  <a:schemeClr val="accent2">
                    <a:lumMod val="75000"/>
                  </a:schemeClr>
                </a:solidFill>
                <a:latin typeface="Times New Roman" panose="02020603050405020304" pitchFamily="18" charset="0"/>
                <a:cs typeface="Times New Roman" panose="02020603050405020304" pitchFamily="18" charset="0"/>
              </a:rPr>
              <a:t>, М. Б. </a:t>
            </a:r>
            <a:r>
              <a:rPr lang="ru-RU" sz="2000" b="1" dirty="0" err="1">
                <a:solidFill>
                  <a:schemeClr val="accent2">
                    <a:lumMod val="75000"/>
                  </a:schemeClr>
                </a:solidFill>
                <a:latin typeface="Times New Roman" panose="02020603050405020304" pitchFamily="18" charset="0"/>
                <a:cs typeface="Times New Roman" panose="02020603050405020304" pitchFamily="18" charset="0"/>
              </a:rPr>
              <a:t>Зацепина</a:t>
            </a:r>
            <a:r>
              <a:rPr lang="ru-RU" sz="2000" b="1" dirty="0">
                <a:solidFill>
                  <a:schemeClr val="accent2">
                    <a:lumMod val="75000"/>
                  </a:schemeClr>
                </a:solidFill>
                <a:latin typeface="Times New Roman" panose="02020603050405020304" pitchFamily="18" charset="0"/>
                <a:cs typeface="Times New Roman" panose="02020603050405020304" pitchFamily="18" charset="0"/>
              </a:rPr>
              <a:t> «Дети раннего возраста в детском саду»</a:t>
            </a:r>
          </a:p>
          <a:p>
            <a:pPr marL="228600" lvl="0" indent="-228600" algn="just">
              <a:lnSpc>
                <a:spcPct val="90000"/>
              </a:lnSpc>
              <a:spcBef>
                <a:spcPts val="1000"/>
              </a:spcBef>
              <a:buFont typeface="Arial" panose="020B0604020202020204" pitchFamily="34" charset="0"/>
              <a:buChar char="•"/>
            </a:pPr>
            <a:r>
              <a:rPr lang="ru-RU" sz="2000" b="1" dirty="0">
                <a:solidFill>
                  <a:schemeClr val="accent2">
                    <a:lumMod val="75000"/>
                  </a:schemeClr>
                </a:solidFill>
                <a:latin typeface="Times New Roman" panose="02020603050405020304" pitchFamily="18" charset="0"/>
                <a:cs typeface="Times New Roman" panose="02020603050405020304" pitchFamily="18" charset="0"/>
              </a:rPr>
              <a:t>Р. </a:t>
            </a:r>
            <a:r>
              <a:rPr lang="ru-RU" sz="2000" b="1" dirty="0" err="1">
                <a:solidFill>
                  <a:schemeClr val="accent2">
                    <a:lumMod val="75000"/>
                  </a:schemeClr>
                </a:solidFill>
                <a:latin typeface="Times New Roman" panose="02020603050405020304" pitchFamily="18" charset="0"/>
                <a:cs typeface="Times New Roman" panose="02020603050405020304" pitchFamily="18" charset="0"/>
              </a:rPr>
              <a:t>Ротенберг</a:t>
            </a:r>
            <a:r>
              <a:rPr lang="ru-RU" sz="2000" b="1" dirty="0">
                <a:solidFill>
                  <a:schemeClr val="accent2">
                    <a:lumMod val="75000"/>
                  </a:schemeClr>
                </a:solidFill>
                <a:latin typeface="Times New Roman" panose="02020603050405020304" pitchFamily="18" charset="0"/>
                <a:cs typeface="Times New Roman" panose="02020603050405020304" pitchFamily="18" charset="0"/>
              </a:rPr>
              <a:t> «Расти здоровым» -М.: Физкультура и спорт, 1993г.</a:t>
            </a:r>
          </a:p>
          <a:p>
            <a:pPr marL="228600" lvl="0" indent="-228600" algn="just">
              <a:lnSpc>
                <a:spcPct val="90000"/>
              </a:lnSpc>
              <a:spcBef>
                <a:spcPts val="1000"/>
              </a:spcBef>
              <a:buFont typeface="Arial" panose="020B0604020202020204" pitchFamily="34" charset="0"/>
              <a:buChar char="•"/>
            </a:pPr>
            <a:r>
              <a:rPr lang="ru-RU" sz="2000" b="1" dirty="0">
                <a:solidFill>
                  <a:schemeClr val="accent2">
                    <a:lumMod val="75000"/>
                  </a:schemeClr>
                </a:solidFill>
                <a:latin typeface="Times New Roman" panose="02020603050405020304" pitchFamily="18" charset="0"/>
                <a:cs typeface="Times New Roman" panose="02020603050405020304" pitchFamily="18" charset="0"/>
              </a:rPr>
              <a:t>В.Г. </a:t>
            </a:r>
            <a:r>
              <a:rPr lang="ru-RU" sz="2000" b="1" dirty="0" err="1">
                <a:solidFill>
                  <a:schemeClr val="accent2">
                    <a:lumMod val="75000"/>
                  </a:schemeClr>
                </a:solidFill>
                <a:latin typeface="Times New Roman" panose="02020603050405020304" pitchFamily="18" charset="0"/>
                <a:cs typeface="Times New Roman" panose="02020603050405020304" pitchFamily="18" charset="0"/>
              </a:rPr>
              <a:t>Кисляковская</a:t>
            </a:r>
            <a:r>
              <a:rPr lang="ru-RU" sz="2000" b="1" dirty="0">
                <a:solidFill>
                  <a:schemeClr val="accent2">
                    <a:lumMod val="75000"/>
                  </a:schemeClr>
                </a:solidFill>
                <a:latin typeface="Times New Roman" panose="02020603050405020304" pitchFamily="18" charset="0"/>
                <a:cs typeface="Times New Roman" panose="02020603050405020304" pitchFamily="18" charset="0"/>
              </a:rPr>
              <a:t>, С.Г. Мамедова, Л.С. Скрипченко «Пусть ребенок растет здоровым!»- М., Просвещение, 1979</a:t>
            </a:r>
          </a:p>
          <a:p>
            <a:pPr marL="228600" lvl="0" indent="-228600" algn="just">
              <a:lnSpc>
                <a:spcPct val="90000"/>
              </a:lnSpc>
              <a:spcBef>
                <a:spcPts val="1000"/>
              </a:spcBef>
              <a:buFont typeface="Arial" panose="020B0604020202020204" pitchFamily="34" charset="0"/>
              <a:buChar char="•"/>
            </a:pPr>
            <a:r>
              <a:rPr lang="ru-RU" sz="2000" b="1" dirty="0" err="1">
                <a:solidFill>
                  <a:schemeClr val="accent2">
                    <a:lumMod val="75000"/>
                  </a:schemeClr>
                </a:solidFill>
                <a:latin typeface="Times New Roman" panose="02020603050405020304" pitchFamily="18" charset="0"/>
                <a:cs typeface="Times New Roman" panose="02020603050405020304" pitchFamily="18" charset="0"/>
              </a:rPr>
              <a:t>Е.М.Белостоцкая</a:t>
            </a:r>
            <a:r>
              <a:rPr lang="ru-RU" sz="2000" b="1" dirty="0">
                <a:solidFill>
                  <a:schemeClr val="accent2">
                    <a:lumMod val="75000"/>
                  </a:schemeClr>
                </a:solidFill>
                <a:latin typeface="Times New Roman" panose="02020603050405020304" pitchFamily="18" charset="0"/>
                <a:cs typeface="Times New Roman" panose="02020603050405020304" pitchFamily="18" charset="0"/>
              </a:rPr>
              <a:t>, Т.Ф. Виноградова, Л.Я. Каневская, В. И. </a:t>
            </a:r>
            <a:r>
              <a:rPr lang="ru-RU" sz="2000" b="1" dirty="0" err="1">
                <a:solidFill>
                  <a:schemeClr val="accent2">
                    <a:lumMod val="75000"/>
                  </a:schemeClr>
                </a:solidFill>
                <a:latin typeface="Times New Roman" panose="02020603050405020304" pitchFamily="18" charset="0"/>
                <a:cs typeface="Times New Roman" panose="02020603050405020304" pitchFamily="18" charset="0"/>
              </a:rPr>
              <a:t>Теленчи</a:t>
            </a:r>
            <a:r>
              <a:rPr lang="ru-RU" sz="2000" b="1" dirty="0">
                <a:solidFill>
                  <a:schemeClr val="accent2">
                    <a:lumMod val="75000"/>
                  </a:schemeClr>
                </a:solidFill>
                <a:latin typeface="Times New Roman" panose="02020603050405020304" pitchFamily="18" charset="0"/>
                <a:cs typeface="Times New Roman" panose="02020603050405020304" pitchFamily="18" charset="0"/>
              </a:rPr>
              <a:t> «Гигиенические основы воспитания детей от 3-7 лет» М.: Просвещение, 1987</a:t>
            </a:r>
          </a:p>
        </p:txBody>
      </p:sp>
    </p:spTree>
    <p:extLst>
      <p:ext uri="{BB962C8B-B14F-4D97-AF65-F5344CB8AC3E}">
        <p14:creationId xmlns:p14="http://schemas.microsoft.com/office/powerpoint/2010/main" val="22986046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0" scaled="1"/>
        </a:gra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597231" y="4456855"/>
            <a:ext cx="2030824" cy="2546864"/>
          </a:xfrm>
          <a:prstGeom prst="rect">
            <a:avLst/>
          </a:prstGeom>
        </p:spPr>
      </p:pic>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9745188" y="288898"/>
            <a:ext cx="1994189" cy="2070844"/>
          </a:xfrm>
          <a:prstGeom prst="rect">
            <a:avLst/>
          </a:prstGeom>
        </p:spPr>
      </p:pic>
      <p:sp>
        <p:nvSpPr>
          <p:cNvPr id="6" name="Прямоугольник 5"/>
          <p:cNvSpPr/>
          <p:nvPr/>
        </p:nvSpPr>
        <p:spPr>
          <a:xfrm>
            <a:off x="3114362" y="1429604"/>
            <a:ext cx="5813743" cy="3170099"/>
          </a:xfrm>
          <a:prstGeom prst="rect">
            <a:avLst/>
          </a:prstGeom>
          <a:noFill/>
          <a:ln>
            <a:noFill/>
          </a:ln>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6000" b="1" dirty="0" smtClean="0">
                <a:ln w="0"/>
                <a:solidFill>
                  <a:srgbClr val="4472C4">
                    <a:lumMod val="50000"/>
                  </a:srgbClr>
                </a:solidFill>
                <a:effectLst>
                  <a:reflection blurRad="6350" stA="53000" endA="300" endPos="35500" dir="5400000" sy="-90000" algn="bl" rotWithShape="0"/>
                </a:effectLst>
                <a:latin typeface="Century Gothic" panose="020B0502020202020204"/>
              </a:rPr>
              <a:t>Благодарю</a:t>
            </a:r>
            <a:r>
              <a:rPr kumimoji="0" lang="ru-RU" sz="6000" b="1" i="0" u="none" strike="noStrike" kern="1200" cap="none" spc="0" normalizeH="0" baseline="0" noProof="0" dirty="0" smtClean="0">
                <a:ln w="0"/>
                <a:solidFill>
                  <a:srgbClr val="4472C4">
                    <a:lumMod val="50000"/>
                  </a:srgbClr>
                </a:solidFill>
                <a:effectLst>
                  <a:reflection blurRad="6350" stA="53000" endA="300" endPos="35500" dir="5400000" sy="-90000" algn="bl" rotWithShape="0"/>
                </a:effectLst>
                <a:uLnTx/>
                <a:uFillTx/>
                <a:latin typeface="Century Gothic" panose="020B050202020202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6000" b="1" i="0" u="none" strike="noStrike" kern="1200" cap="none" spc="0" normalizeH="0" baseline="0" noProof="0" dirty="0" smtClean="0">
                <a:ln w="0"/>
                <a:solidFill>
                  <a:srgbClr val="4472C4">
                    <a:lumMod val="50000"/>
                  </a:srgbClr>
                </a:solidFill>
                <a:effectLst>
                  <a:reflection blurRad="6350" stA="53000" endA="300" endPos="35500" dir="5400000" sy="-90000" algn="bl" rotWithShape="0"/>
                </a:effectLst>
                <a:uLnTx/>
                <a:uFillTx/>
                <a:latin typeface="Century Gothic" panose="020B0502020202020204"/>
                <a:ea typeface="+mn-ea"/>
                <a:cs typeface="+mn-cs"/>
              </a:rPr>
              <a:t>за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6000" b="1" i="0" u="none" strike="noStrike" kern="1200" cap="none" spc="0" normalizeH="0" baseline="0" noProof="0" dirty="0" smtClean="0">
                <a:ln w="0"/>
                <a:solidFill>
                  <a:srgbClr val="4472C4">
                    <a:lumMod val="50000"/>
                  </a:srgbClr>
                </a:solidFill>
                <a:effectLst>
                  <a:reflection blurRad="6350" stA="53000" endA="300" endPos="35500" dir="5400000" sy="-90000" algn="bl" rotWithShape="0"/>
                </a:effectLst>
                <a:uLnTx/>
                <a:uFillTx/>
                <a:latin typeface="Century Gothic" panose="020B0502020202020204"/>
                <a:ea typeface="+mn-ea"/>
                <a:cs typeface="+mn-cs"/>
              </a:rPr>
              <a:t>внимание! </a:t>
            </a:r>
            <a:endParaRPr kumimoji="0" lang="ru-RU" sz="6000" b="1" i="0" u="none" strike="noStrike" kern="1200" cap="none" spc="0" normalizeH="0" baseline="0" noProof="0" dirty="0">
              <a:ln w="0"/>
              <a:solidFill>
                <a:srgbClr val="4472C4">
                  <a:lumMod val="50000"/>
                </a:srgbClr>
              </a:solidFill>
              <a:effectLst>
                <a:reflection blurRad="6350" stA="53000" endA="300" endPos="35500" dir="5400000" sy="-90000" algn="bl" rotWithShape="0"/>
              </a:effectLst>
              <a:uLnTx/>
              <a:uFillTx/>
              <a:latin typeface="Century Gothic" panose="020B050202020202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smtClean="0">
              <a:ln w="0"/>
              <a:solidFill>
                <a:srgbClr val="8D65EA">
                  <a:lumMod val="50000"/>
                </a:srgbClr>
              </a:solidFill>
              <a:effectLst>
                <a:reflection blurRad="6350" stA="53000" endA="300" endPos="35500" dir="5400000" sy="-90000" algn="bl" rotWithShape="0"/>
              </a:effectLst>
              <a:uLnTx/>
              <a:uFillTx/>
              <a:latin typeface="Century Gothic" panose="020B0502020202020204"/>
              <a:ea typeface="+mn-ea"/>
              <a:cs typeface="+mn-cs"/>
            </a:endParaRPr>
          </a:p>
        </p:txBody>
      </p:sp>
    </p:spTree>
    <p:extLst>
      <p:ext uri="{BB962C8B-B14F-4D97-AF65-F5344CB8AC3E}">
        <p14:creationId xmlns:p14="http://schemas.microsoft.com/office/powerpoint/2010/main" val="16646041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txBox="1">
            <a:spLocks/>
          </p:cNvSpPr>
          <p:nvPr/>
        </p:nvSpPr>
        <p:spPr>
          <a:xfrm>
            <a:off x="377372" y="1230242"/>
            <a:ext cx="11263087" cy="5170558"/>
          </a:xfrm>
          <a:prstGeom prst="rect">
            <a:avLst/>
          </a:prstGeom>
        </p:spPr>
        <p:txBody>
          <a:bodyPr vert="horz" lIns="91440" tIns="45720" rIns="91440" bIns="45720" rtlCol="0">
            <a:normAutofit fontScale="4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ru-RU" sz="5500" b="1" dirty="0">
                <a:solidFill>
                  <a:schemeClr val="accent2">
                    <a:lumMod val="75000"/>
                  </a:schemeClr>
                </a:solidFill>
                <a:effectLst>
                  <a:outerShdw blurRad="38100" dist="38100" dir="2700000" algn="tl">
                    <a:srgbClr val="000000">
                      <a:alpha val="43137"/>
                    </a:srgbClr>
                  </a:outerShdw>
                </a:effectLst>
                <a:latin typeface="Book Antiqua" panose="02040602050305030304" pitchFamily="18" charset="0"/>
              </a:rPr>
              <a:t>«Настаивая, чтобы дети мыли руки перед обедом, не забывайте и от себя требовать того же. Старайтесь сами убирать свою постель, это вовсе не трудная и позорная работа» А.С. Макаренко Н.К. Крупская Н.Ф. Виноградова ФГОС ДО </a:t>
            </a:r>
          </a:p>
          <a:p>
            <a:pPr marL="0" lvl="0" indent="0" algn="just">
              <a:buNone/>
            </a:pPr>
            <a:r>
              <a:rPr lang="ru-RU" sz="5500" b="1" dirty="0">
                <a:solidFill>
                  <a:schemeClr val="accent2">
                    <a:lumMod val="75000"/>
                  </a:schemeClr>
                </a:solidFill>
                <a:effectLst>
                  <a:outerShdw blurRad="38100" dist="38100" dir="2700000" algn="tl">
                    <a:srgbClr val="000000">
                      <a:alpha val="43137"/>
                    </a:srgbClr>
                  </a:outerShdw>
                </a:effectLst>
                <a:latin typeface="Book Antiqua" panose="02040602050305030304" pitchFamily="18" charset="0"/>
              </a:rPr>
              <a:t>Н.Б. Мирская «Одна из важнейших задач детского сада, привить ребятам навыки, укрепляющие их здоровье. С раннего возраста надо учить ребят мыть руки перед едой, есть из отдельной тарелки, ходить чистыми, стричь волосы, вытряхивать одежду, не пить сырой воды, вовремя есть, вовремя спать, быть больше на свежем воздухе и так далее»</a:t>
            </a:r>
          </a:p>
          <a:p>
            <a:pPr marL="0" lvl="0" indent="0" algn="just">
              <a:buNone/>
            </a:pPr>
            <a:r>
              <a:rPr lang="ru-RU" sz="5500" b="1" dirty="0">
                <a:solidFill>
                  <a:schemeClr val="accent2">
                    <a:lumMod val="75000"/>
                  </a:schemeClr>
                </a:solidFill>
                <a:effectLst>
                  <a:outerShdw blurRad="38100" dist="38100" dir="2700000" algn="tl">
                    <a:srgbClr val="000000">
                      <a:alpha val="43137"/>
                    </a:srgbClr>
                  </a:outerShdw>
                </a:effectLst>
                <a:latin typeface="Book Antiqua" panose="02040602050305030304" pitchFamily="18" charset="0"/>
              </a:rPr>
              <a:t>«Необходимо также правильно руководить действиями детей. Прежде чем требовать от ребёнка самостоятельности в самообслуживании, ребенка учат действиям необходимым в процессе одевания, умывания, еды» </a:t>
            </a:r>
          </a:p>
          <a:p>
            <a:pPr marL="0" lvl="0" indent="0" algn="just">
              <a:buNone/>
            </a:pPr>
            <a:r>
              <a:rPr lang="ru-RU" sz="5500" b="1" dirty="0">
                <a:solidFill>
                  <a:schemeClr val="accent2">
                    <a:lumMod val="75000"/>
                  </a:schemeClr>
                </a:solidFill>
                <a:effectLst>
                  <a:outerShdw blurRad="38100" dist="38100" dir="2700000" algn="tl">
                    <a:srgbClr val="000000">
                      <a:alpha val="43137"/>
                    </a:srgbClr>
                  </a:outerShdw>
                </a:effectLst>
                <a:latin typeface="Book Antiqua" panose="02040602050305030304" pitchFamily="18" charset="0"/>
              </a:rPr>
              <a:t>«…знание назначения бытовых предметов (ложки, расчески, карандаша и пр.) и умение пользоваться ими; владение простейшими навыками самообслуживания; стремление проявлять самостоятельность в бытовом и игровом поведении» «Гигиеническое воспитание — это часть </a:t>
            </a:r>
            <a:r>
              <a:rPr lang="ru-RU" sz="5500" b="1" dirty="0" smtClean="0">
                <a:solidFill>
                  <a:schemeClr val="accent2">
                    <a:lumMod val="75000"/>
                  </a:schemeClr>
                </a:solidFill>
                <a:effectLst>
                  <a:outerShdw blurRad="38100" dist="38100" dir="2700000" algn="tl">
                    <a:srgbClr val="000000">
                      <a:alpha val="43137"/>
                    </a:srgbClr>
                  </a:outerShdw>
                </a:effectLst>
                <a:latin typeface="Book Antiqua" panose="02040602050305030304" pitchFamily="18" charset="0"/>
              </a:rPr>
              <a:t>общего </a:t>
            </a:r>
            <a:r>
              <a:rPr lang="ru-RU" sz="5500" b="1" dirty="0">
                <a:solidFill>
                  <a:schemeClr val="accent2">
                    <a:lumMod val="75000"/>
                  </a:schemeClr>
                </a:solidFill>
                <a:effectLst>
                  <a:outerShdw blurRad="38100" dist="38100" dir="2700000" algn="tl">
                    <a:srgbClr val="000000">
                      <a:alpha val="43137"/>
                    </a:srgbClr>
                  </a:outerShdw>
                </a:effectLst>
                <a:latin typeface="Book Antiqua" panose="02040602050305030304" pitchFamily="18" charset="0"/>
              </a:rPr>
              <a:t>воспитания, а гигиенические навыки — это неотъемлемая часть </a:t>
            </a:r>
            <a:endParaRPr lang="en-US" sz="5500" b="1" dirty="0" smtClean="0">
              <a:solidFill>
                <a:schemeClr val="accent2">
                  <a:lumMod val="75000"/>
                </a:schemeClr>
              </a:solidFill>
              <a:effectLst>
                <a:outerShdw blurRad="38100" dist="38100" dir="2700000" algn="tl">
                  <a:srgbClr val="000000">
                    <a:alpha val="43137"/>
                  </a:srgbClr>
                </a:outerShdw>
              </a:effectLst>
              <a:latin typeface="Book Antiqua" panose="02040602050305030304" pitchFamily="18" charset="0"/>
            </a:endParaRPr>
          </a:p>
          <a:p>
            <a:pPr marL="0" lvl="0" indent="0" algn="just">
              <a:buNone/>
            </a:pPr>
            <a:r>
              <a:rPr lang="ru-RU" sz="5500" b="1" dirty="0" smtClean="0">
                <a:solidFill>
                  <a:schemeClr val="accent2">
                    <a:lumMod val="75000"/>
                  </a:schemeClr>
                </a:solidFill>
                <a:effectLst>
                  <a:outerShdw blurRad="38100" dist="38100" dir="2700000" algn="tl">
                    <a:srgbClr val="000000">
                      <a:alpha val="43137"/>
                    </a:srgbClr>
                  </a:outerShdw>
                </a:effectLst>
                <a:latin typeface="Book Antiqua" panose="02040602050305030304" pitchFamily="18" charset="0"/>
              </a:rPr>
              <a:t>культурного </a:t>
            </a:r>
            <a:r>
              <a:rPr lang="ru-RU" sz="5500" b="1" dirty="0">
                <a:solidFill>
                  <a:schemeClr val="accent2">
                    <a:lumMod val="75000"/>
                  </a:schemeClr>
                </a:solidFill>
                <a:effectLst>
                  <a:outerShdw blurRad="38100" dist="38100" dir="2700000" algn="tl">
                    <a:srgbClr val="000000">
                      <a:alpha val="43137"/>
                    </a:srgbClr>
                  </a:outerShdw>
                </a:effectLst>
                <a:latin typeface="Book Antiqua" panose="02040602050305030304" pitchFamily="18" charset="0"/>
              </a:rPr>
              <a:t>поведения»</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ru-RU"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 name="Заголовок 1"/>
          <p:cNvSpPr txBox="1">
            <a:spLocks/>
          </p:cNvSpPr>
          <p:nvPr/>
        </p:nvSpPr>
        <p:spPr>
          <a:xfrm>
            <a:off x="1030514" y="406399"/>
            <a:ext cx="10014859" cy="6563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200" b="1" i="0" u="none" strike="noStrike" kern="1200" cap="none" spc="0" normalizeH="0" baseline="0" noProof="0" dirty="0" smtClean="0">
                <a:ln>
                  <a:noFill/>
                </a:ln>
                <a:solidFill>
                  <a:schemeClr val="bg2">
                    <a:lumMod val="50000"/>
                  </a:schemeClr>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Теоретическое обоснование </a:t>
            </a:r>
            <a:endParaRPr kumimoji="0" lang="en-US" sz="3200" b="1" i="0" u="none" strike="noStrike" kern="1200" cap="none" spc="0" normalizeH="0" baseline="0" noProof="0" dirty="0" smtClean="0">
              <a:ln>
                <a:noFill/>
              </a:ln>
              <a:solidFill>
                <a:schemeClr val="bg2">
                  <a:lumMod val="50000"/>
                </a:schemeClr>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200" b="1" i="0" u="none" strike="noStrike" kern="1200" cap="none" spc="0" normalizeH="0" baseline="0" noProof="0" dirty="0" smtClean="0">
                <a:ln>
                  <a:noFill/>
                </a:ln>
                <a:solidFill>
                  <a:schemeClr val="bg2">
                    <a:lumMod val="50000"/>
                  </a:schemeClr>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личного вклада</a:t>
            </a:r>
            <a:r>
              <a:rPr kumimoji="0" lang="en-US" sz="3200" b="1" i="0" u="none" strike="noStrike" kern="1200" cap="none" spc="0" normalizeH="0" baseline="0" noProof="0" dirty="0" smtClean="0">
                <a:ln>
                  <a:noFill/>
                </a:ln>
                <a:solidFill>
                  <a:schemeClr val="bg2">
                    <a:lumMod val="50000"/>
                  </a:schemeClr>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 </a:t>
            </a:r>
            <a:r>
              <a:rPr kumimoji="0" lang="ru-RU" sz="3200" b="1" i="0" u="none" strike="noStrike" kern="1200" cap="none" spc="0" normalizeH="0" baseline="0" noProof="0" dirty="0" smtClean="0">
                <a:ln>
                  <a:noFill/>
                </a:ln>
                <a:solidFill>
                  <a:schemeClr val="bg2">
                    <a:lumMod val="50000"/>
                  </a:schemeClr>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педагога в развитие образования</a:t>
            </a:r>
            <a:endParaRPr kumimoji="0" lang="ru-RU" sz="3200" b="0" i="0" u="none" strike="noStrike" kern="1200" cap="none" spc="0" normalizeH="0" baseline="0" noProof="0" dirty="0">
              <a:ln>
                <a:noFill/>
              </a:ln>
              <a:solidFill>
                <a:schemeClr val="bg2">
                  <a:lumMod val="50000"/>
                </a:schemeClr>
              </a:solidFill>
              <a:effectLst>
                <a:outerShdw blurRad="38100" dist="38100" dir="2700000" algn="tl">
                  <a:srgbClr val="000000">
                    <a:alpha val="43137"/>
                  </a:srgbClr>
                </a:outerShdw>
              </a:effectLst>
              <a:uLnTx/>
              <a:uFillTx/>
              <a:latin typeface="Calibri Light" panose="020F0302020204030204"/>
              <a:ea typeface="+mj-ea"/>
            </a:endParaRPr>
          </a:p>
        </p:txBody>
      </p:sp>
    </p:spTree>
    <p:extLst>
      <p:ext uri="{BB962C8B-B14F-4D97-AF65-F5344CB8AC3E}">
        <p14:creationId xmlns:p14="http://schemas.microsoft.com/office/powerpoint/2010/main" val="9178264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txBox="1">
            <a:spLocks/>
          </p:cNvSpPr>
          <p:nvPr/>
        </p:nvSpPr>
        <p:spPr>
          <a:xfrm>
            <a:off x="391890" y="881899"/>
            <a:ext cx="11263087" cy="5649530"/>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ru-RU" sz="5500" b="1" dirty="0">
                <a:solidFill>
                  <a:schemeClr val="bg2">
                    <a:lumMod val="25000"/>
                  </a:schemeClr>
                </a:solidFill>
                <a:effectLst>
                  <a:outerShdw blurRad="38100" dist="38100" dir="2700000" algn="tl">
                    <a:srgbClr val="000000">
                      <a:alpha val="43137"/>
                    </a:srgbClr>
                  </a:outerShdw>
                </a:effectLst>
                <a:latin typeface="Book Antiqua" panose="02040602050305030304" pitchFamily="18" charset="0"/>
              </a:rPr>
              <a:t> </a:t>
            </a:r>
            <a:r>
              <a:rPr lang="ru-RU" sz="5500" b="1" dirty="0" smtClean="0">
                <a:solidFill>
                  <a:schemeClr val="bg2">
                    <a:lumMod val="25000"/>
                  </a:schemeClr>
                </a:solidFill>
                <a:effectLst>
                  <a:outerShdw blurRad="38100" dist="38100" dir="2700000" algn="tl">
                    <a:srgbClr val="000000">
                      <a:alpha val="43137"/>
                    </a:srgbClr>
                  </a:outerShdw>
                </a:effectLst>
                <a:latin typeface="Book Antiqua" panose="02040602050305030304" pitchFamily="18" charset="0"/>
              </a:rPr>
              <a:t>	</a:t>
            </a:r>
            <a:r>
              <a:rPr lang="ru-RU" sz="8800" b="1" dirty="0" smtClean="0">
                <a:solidFill>
                  <a:schemeClr val="accent2">
                    <a:lumMod val="75000"/>
                  </a:schemeClr>
                </a:solidFill>
                <a:effectLst>
                  <a:outerShdw blurRad="38100" dist="38100" dir="2700000" algn="tl">
                    <a:srgbClr val="000000">
                      <a:alpha val="43137"/>
                    </a:srgbClr>
                  </a:outerShdw>
                </a:effectLst>
                <a:latin typeface="Book Antiqua" panose="02040602050305030304" pitchFamily="18" charset="0"/>
              </a:rPr>
              <a:t>Культурно-гигиенические </a:t>
            </a:r>
            <a:r>
              <a:rPr lang="ru-RU" sz="8800" b="1" dirty="0">
                <a:solidFill>
                  <a:schemeClr val="accent2">
                    <a:lumMod val="75000"/>
                  </a:schemeClr>
                </a:solidFill>
                <a:effectLst>
                  <a:outerShdw blurRad="38100" dist="38100" dir="2700000" algn="tl">
                    <a:srgbClr val="000000">
                      <a:alpha val="43137"/>
                    </a:srgbClr>
                  </a:outerShdw>
                </a:effectLst>
                <a:latin typeface="Book Antiqua" panose="02040602050305030304" pitchFamily="18" charset="0"/>
              </a:rPr>
              <a:t>навыки – важная составляющая часть культуры поведения, это основа санитарной культуры и необходимое условие формирование у детей установки на здоровый образ жизни. Необходимость опрятности, содержания в чистоте лица, рук, тела, причёски, одежды, обуви продиктована не только требованиями гигиены, но и нормальными человеческими отношениями. 	</a:t>
            </a:r>
          </a:p>
          <a:p>
            <a:pPr marL="0" lvl="0" indent="0" algn="just">
              <a:buNone/>
            </a:pPr>
            <a:r>
              <a:rPr lang="ru-RU" sz="8800" b="1" dirty="0">
                <a:solidFill>
                  <a:schemeClr val="accent2">
                    <a:lumMod val="75000"/>
                  </a:schemeClr>
                </a:solidFill>
                <a:effectLst>
                  <a:outerShdw blurRad="38100" dist="38100" dir="2700000" algn="tl">
                    <a:srgbClr val="000000">
                      <a:alpha val="43137"/>
                    </a:srgbClr>
                  </a:outerShdw>
                </a:effectLst>
                <a:latin typeface="Book Antiqua" panose="02040602050305030304" pitchFamily="18" charset="0"/>
              </a:rPr>
              <a:t>	Проблема формирования культурно-гигиенических навыков подрастающего поколения в последние годы приобретает все большую актуальность. У детей, вновь пришедших в детский сад из дома, отсутствуют элементарные навыки самообслуживания: дети не умеют самостоятельно умываться, одеваться и раздеваться. Перед воспитателями детского сада стоит проблема поиска оптимальных путей совершенствования работы по формированию культурно-гигиенических навыков и навыков самообслуживания. </a:t>
            </a:r>
          </a:p>
          <a:p>
            <a:pPr marL="0" lvl="0" indent="0" algn="just">
              <a:buNone/>
            </a:pPr>
            <a:r>
              <a:rPr lang="ru-RU" sz="8800" b="1" dirty="0">
                <a:solidFill>
                  <a:schemeClr val="accent2">
                    <a:lumMod val="75000"/>
                  </a:schemeClr>
                </a:solidFill>
                <a:effectLst>
                  <a:outerShdw blurRad="38100" dist="38100" dir="2700000" algn="tl">
                    <a:srgbClr val="000000">
                      <a:alpha val="43137"/>
                    </a:srgbClr>
                  </a:outerShdw>
                </a:effectLst>
                <a:latin typeface="Book Antiqua" panose="02040602050305030304" pitchFamily="18" charset="0"/>
              </a:rPr>
              <a:t>	Решение данной задачи – это, прежде всего, сознание высокого уровня душевного комфорта, который закладывается с детства на всю жизнь, что в свою очередь является следствием успешной адаптации в обществе и предпосылкой формирования у ребенка осознанного отношения к </a:t>
            </a:r>
            <a:endParaRPr lang="ru-RU" sz="8800" b="1" dirty="0" smtClean="0">
              <a:solidFill>
                <a:schemeClr val="accent2">
                  <a:lumMod val="75000"/>
                </a:schemeClr>
              </a:solidFill>
              <a:effectLst>
                <a:outerShdw blurRad="38100" dist="38100" dir="2700000" algn="tl">
                  <a:srgbClr val="000000">
                    <a:alpha val="43137"/>
                  </a:srgbClr>
                </a:outerShdw>
              </a:effectLst>
              <a:latin typeface="Book Antiqua" panose="02040602050305030304" pitchFamily="18" charset="0"/>
            </a:endParaRPr>
          </a:p>
          <a:p>
            <a:pPr marL="0" lvl="0" indent="0" algn="just">
              <a:buNone/>
            </a:pPr>
            <a:r>
              <a:rPr lang="ru-RU" sz="8800" b="1" dirty="0" smtClean="0">
                <a:solidFill>
                  <a:schemeClr val="accent2">
                    <a:lumMod val="75000"/>
                  </a:schemeClr>
                </a:solidFill>
                <a:effectLst>
                  <a:outerShdw blurRad="38100" dist="38100" dir="2700000" algn="tl">
                    <a:srgbClr val="000000">
                      <a:alpha val="43137"/>
                    </a:srgbClr>
                  </a:outerShdw>
                </a:effectLst>
                <a:latin typeface="Book Antiqua" panose="02040602050305030304" pitchFamily="18" charset="0"/>
              </a:rPr>
              <a:t>своему </a:t>
            </a:r>
            <a:r>
              <a:rPr lang="ru-RU" sz="8800" b="1" dirty="0">
                <a:solidFill>
                  <a:schemeClr val="accent2">
                    <a:lumMod val="75000"/>
                  </a:schemeClr>
                </a:solidFill>
                <a:effectLst>
                  <a:outerShdw blurRad="38100" dist="38100" dir="2700000" algn="tl">
                    <a:srgbClr val="000000">
                      <a:alpha val="43137"/>
                    </a:srgbClr>
                  </a:outerShdw>
                </a:effectLst>
                <a:latin typeface="Book Antiqua" panose="02040602050305030304" pitchFamily="18" charset="0"/>
              </a:rPr>
              <a:t>здоровью.</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ru-RU"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 name="Заголовок 1"/>
          <p:cNvSpPr txBox="1">
            <a:spLocks/>
          </p:cNvSpPr>
          <p:nvPr/>
        </p:nvSpPr>
        <p:spPr>
          <a:xfrm>
            <a:off x="1973945" y="275772"/>
            <a:ext cx="8345715" cy="6563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z="3200" b="1" dirty="0" smtClean="0">
                <a:solidFill>
                  <a:schemeClr val="bg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Актуальность</a:t>
            </a:r>
            <a:endParaRPr kumimoji="0" lang="ru-RU" sz="3200" b="0" i="0" u="none" strike="noStrike" kern="1200" cap="none" spc="0" normalizeH="0" baseline="0" noProof="0" dirty="0">
              <a:ln>
                <a:noFill/>
              </a:ln>
              <a:solidFill>
                <a:schemeClr val="bg2">
                  <a:lumMod val="50000"/>
                </a:schemeClr>
              </a:solidFill>
              <a:effectLst>
                <a:outerShdw blurRad="38100" dist="38100" dir="2700000" algn="tl">
                  <a:srgbClr val="000000">
                    <a:alpha val="43137"/>
                  </a:srgbClr>
                </a:outerShdw>
              </a:effectLst>
              <a:uLnTx/>
              <a:uFillTx/>
              <a:latin typeface="Calibri Light" panose="020F0302020204030204"/>
            </a:endParaRPr>
          </a:p>
        </p:txBody>
      </p:sp>
    </p:spTree>
    <p:extLst>
      <p:ext uri="{BB962C8B-B14F-4D97-AF65-F5344CB8AC3E}">
        <p14:creationId xmlns:p14="http://schemas.microsoft.com/office/powerpoint/2010/main" val="40143079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580571" y="359431"/>
            <a:ext cx="11248572" cy="1324227"/>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ru-RU" sz="3600" b="1" i="0" u="none" strike="noStrike" kern="1200" cap="none" spc="0" normalizeH="0" baseline="0" noProof="0" dirty="0" smtClean="0">
                <a:ln>
                  <a:noFill/>
                </a:ln>
                <a:solidFill>
                  <a:schemeClr val="bg2">
                    <a:lumMod val="50000"/>
                  </a:schemeClr>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Цель: </a:t>
            </a:r>
            <a:r>
              <a:rPr kumimoji="0" lang="ru-RU" sz="3200" b="0" i="0" u="none" strike="noStrike" kern="1200" cap="none" spc="0" normalizeH="0" baseline="0" noProof="0" dirty="0" smtClean="0">
                <a:ln>
                  <a:noFill/>
                </a:ln>
                <a:solidFill>
                  <a:sysClr val="windowText" lastClr="000000"/>
                </a:solidFill>
                <a:effectLst/>
                <a:uLnTx/>
                <a:uFillTx/>
                <a:latin typeface="Times New Roman" pitchFamily="18" charset="0"/>
                <a:ea typeface="+mj-ea"/>
                <a:cs typeface="Times New Roman" pitchFamily="18" charset="0"/>
              </a:rPr>
              <a:t/>
            </a:r>
            <a:br>
              <a:rPr kumimoji="0" lang="ru-RU" sz="3200" b="0" i="0" u="none" strike="noStrike" kern="1200" cap="none" spc="0" normalizeH="0" baseline="0" noProof="0" dirty="0" smtClean="0">
                <a:ln>
                  <a:noFill/>
                </a:ln>
                <a:solidFill>
                  <a:sysClr val="windowText" lastClr="000000"/>
                </a:solidFill>
                <a:effectLst/>
                <a:uLnTx/>
                <a:uFillTx/>
                <a:latin typeface="Times New Roman" pitchFamily="18" charset="0"/>
                <a:ea typeface="+mj-ea"/>
                <a:cs typeface="Times New Roman" pitchFamily="18" charset="0"/>
              </a:rPr>
            </a:br>
            <a:r>
              <a:rPr kumimoji="0" lang="ru-RU" sz="3100" b="1" i="0" u="none" strike="noStrike" kern="1200" cap="none" spc="0" normalizeH="0" baseline="0" noProof="0" dirty="0" smtClean="0">
                <a:ln>
                  <a:noFill/>
                </a:ln>
                <a:solidFill>
                  <a:schemeClr val="accent2">
                    <a:lumMod val="75000"/>
                  </a:schemeClr>
                </a:solidFill>
                <a:effectLst/>
                <a:uLnTx/>
                <a:uFillTx/>
                <a:latin typeface="Times New Roman" pitchFamily="18" charset="0"/>
                <a:ea typeface="+mj-ea"/>
                <a:cs typeface="Times New Roman" pitchFamily="18" charset="0"/>
              </a:rPr>
              <a:t>формировать культурно-гигиенические навыки и навыки самообслуживания у детей младшего дошкольного возраста </a:t>
            </a:r>
            <a:endParaRPr kumimoji="0" lang="ru-RU" sz="3100" b="1" i="0" u="none" strike="noStrike" kern="1200" cap="none" spc="0" normalizeH="0" baseline="0" noProof="0" dirty="0">
              <a:ln>
                <a:noFill/>
              </a:ln>
              <a:solidFill>
                <a:schemeClr val="accent2">
                  <a:lumMod val="75000"/>
                </a:schemeClr>
              </a:solidFill>
              <a:effectLst/>
              <a:uLnTx/>
              <a:uFillTx/>
              <a:latin typeface="Times New Roman" pitchFamily="18" charset="0"/>
              <a:ea typeface="+mj-ea"/>
              <a:cs typeface="Times New Roman" pitchFamily="18" charset="0"/>
            </a:endParaRPr>
          </a:p>
        </p:txBody>
      </p:sp>
      <p:sp>
        <p:nvSpPr>
          <p:cNvPr id="7" name="Объект 2"/>
          <p:cNvSpPr txBox="1">
            <a:spLocks/>
          </p:cNvSpPr>
          <p:nvPr/>
        </p:nvSpPr>
        <p:spPr>
          <a:xfrm>
            <a:off x="464456" y="1772821"/>
            <a:ext cx="11422743" cy="409095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ru-RU" b="1" dirty="0" smtClean="0">
                <a:solidFill>
                  <a:schemeClr val="bg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Задачи:</a:t>
            </a:r>
          </a:p>
          <a:p>
            <a:pPr algn="just">
              <a:buFont typeface="Wingdings" panose="05000000000000000000" pitchFamily="2" charset="2"/>
              <a:buChar char="v"/>
            </a:pPr>
            <a:r>
              <a:rPr lang="ru-RU" sz="2800" b="1" dirty="0" smtClean="0">
                <a:solidFill>
                  <a:schemeClr val="accent2">
                    <a:lumMod val="75000"/>
                  </a:schemeClr>
                </a:solidFill>
                <a:latin typeface="Times New Roman" pitchFamily="18" charset="0"/>
                <a:cs typeface="Times New Roman" pitchFamily="18" charset="0"/>
              </a:rPr>
              <a:t>Сформировать представления о гигиене и культуре поведения в ходе режимных моментов в детском саду</a:t>
            </a:r>
          </a:p>
          <a:p>
            <a:pPr algn="just">
              <a:buFont typeface="Wingdings" panose="05000000000000000000" pitchFamily="2" charset="2"/>
              <a:buChar char="v"/>
            </a:pPr>
            <a:r>
              <a:rPr lang="ru-RU" sz="2800" b="1" dirty="0" smtClean="0">
                <a:solidFill>
                  <a:schemeClr val="accent2">
                    <a:lumMod val="75000"/>
                  </a:schemeClr>
                </a:solidFill>
                <a:latin typeface="Times New Roman" pitchFamily="18" charset="0"/>
                <a:cs typeface="Times New Roman" pitchFamily="18" charset="0"/>
              </a:rPr>
              <a:t>Приучать  детей следить за своим внешним видом </a:t>
            </a:r>
          </a:p>
          <a:p>
            <a:pPr algn="just">
              <a:buFont typeface="Wingdings" panose="05000000000000000000" pitchFamily="2" charset="2"/>
              <a:buChar char="v"/>
            </a:pPr>
            <a:r>
              <a:rPr lang="ru-RU" sz="2800" b="1" dirty="0" smtClean="0">
                <a:solidFill>
                  <a:schemeClr val="accent2">
                    <a:lumMod val="75000"/>
                  </a:schemeClr>
                </a:solidFill>
                <a:latin typeface="Times New Roman" pitchFamily="18" charset="0"/>
                <a:cs typeface="Times New Roman" pitchFamily="18" charset="0"/>
              </a:rPr>
              <a:t>Формировать навыки самообслуживания и поведения за столом </a:t>
            </a:r>
          </a:p>
          <a:p>
            <a:pPr algn="just">
              <a:buFont typeface="Wingdings" panose="05000000000000000000" pitchFamily="2" charset="2"/>
              <a:buChar char="v"/>
            </a:pPr>
            <a:r>
              <a:rPr lang="ru-RU" sz="2800" b="1" dirty="0" smtClean="0">
                <a:solidFill>
                  <a:schemeClr val="accent2">
                    <a:lumMod val="75000"/>
                  </a:schemeClr>
                </a:solidFill>
                <a:latin typeface="Times New Roman" pitchFamily="18" charset="0"/>
                <a:cs typeface="Times New Roman" pitchFamily="18" charset="0"/>
              </a:rPr>
              <a:t>Побуждать детей к самостоятельности</a:t>
            </a:r>
          </a:p>
          <a:p>
            <a:pPr algn="just">
              <a:buFont typeface="Wingdings" panose="05000000000000000000" pitchFamily="2" charset="2"/>
              <a:buChar char="v"/>
            </a:pPr>
            <a:r>
              <a:rPr lang="ru-RU" sz="2800" b="1" dirty="0" smtClean="0">
                <a:solidFill>
                  <a:schemeClr val="accent2">
                    <a:lumMod val="75000"/>
                  </a:schemeClr>
                </a:solidFill>
                <a:latin typeface="Times New Roman" pitchFamily="18" charset="0"/>
                <a:cs typeface="Times New Roman" pitchFamily="18" charset="0"/>
              </a:rPr>
              <a:t>Повышать педагогическую компетентность родителей в воспитании у детей КГН и навыков  самообслуживания</a:t>
            </a:r>
            <a:r>
              <a:rPr lang="ru-RU" sz="2800" dirty="0" smtClean="0">
                <a:solidFill>
                  <a:srgbClr val="FF0000"/>
                </a:solidFill>
                <a:latin typeface="Times New Roman" pitchFamily="18" charset="0"/>
                <a:cs typeface="Times New Roman" pitchFamily="18" charset="0"/>
              </a:rPr>
              <a:t> </a:t>
            </a:r>
          </a:p>
          <a:p>
            <a:pPr algn="just">
              <a:buFont typeface="Wingdings" panose="05000000000000000000" pitchFamily="2" charset="2"/>
              <a:buChar char="v"/>
            </a:pPr>
            <a:endParaRPr lang="ru-RU"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740393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595086" y="1277257"/>
            <a:ext cx="11248572" cy="48768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r>
              <a:rPr lang="ru-RU" sz="3100" b="1" dirty="0" smtClean="0">
                <a:solidFill>
                  <a:schemeClr val="accent2">
                    <a:lumMod val="75000"/>
                  </a:schemeClr>
                </a:solidFill>
                <a:latin typeface="Times New Roman" pitchFamily="18" charset="0"/>
                <a:cs typeface="Times New Roman" pitchFamily="18" charset="0"/>
              </a:rPr>
              <a:t>	Воспитание </a:t>
            </a:r>
            <a:r>
              <a:rPr lang="ru-RU" sz="3100" b="1" dirty="0">
                <a:solidFill>
                  <a:schemeClr val="accent2">
                    <a:lumMod val="75000"/>
                  </a:schemeClr>
                </a:solidFill>
                <a:latin typeface="Times New Roman" pitchFamily="18" charset="0"/>
                <a:cs typeface="Times New Roman" pitchFamily="18" charset="0"/>
              </a:rPr>
              <a:t>у детей навыков </a:t>
            </a:r>
            <a:r>
              <a:rPr lang="ru-RU" sz="3100" b="1" dirty="0" smtClean="0">
                <a:solidFill>
                  <a:schemeClr val="accent2">
                    <a:lumMod val="75000"/>
                  </a:schemeClr>
                </a:solidFill>
                <a:latin typeface="Times New Roman" pitchFamily="18" charset="0"/>
                <a:cs typeface="Times New Roman" pitchFamily="18" charset="0"/>
              </a:rPr>
              <a:t>гигиены играет важнейшую </a:t>
            </a:r>
            <a:r>
              <a:rPr lang="ru-RU" sz="3100" b="1" dirty="0">
                <a:solidFill>
                  <a:schemeClr val="accent2">
                    <a:lumMod val="75000"/>
                  </a:schemeClr>
                </a:solidFill>
                <a:latin typeface="Times New Roman" pitchFamily="18" charset="0"/>
                <a:cs typeface="Times New Roman" pitchFamily="18" charset="0"/>
              </a:rPr>
              <a:t>роль в охране их здоровья, способствует </a:t>
            </a:r>
            <a:r>
              <a:rPr lang="ru-RU" sz="3100" b="1" dirty="0" smtClean="0">
                <a:solidFill>
                  <a:schemeClr val="accent2">
                    <a:lumMod val="75000"/>
                  </a:schemeClr>
                </a:solidFill>
                <a:latin typeface="Times New Roman" pitchFamily="18" charset="0"/>
                <a:cs typeface="Times New Roman" pitchFamily="18" charset="0"/>
              </a:rPr>
              <a:t>правильному поведению </a:t>
            </a:r>
            <a:r>
              <a:rPr lang="ru-RU" sz="3100" b="1" dirty="0">
                <a:solidFill>
                  <a:schemeClr val="accent2">
                    <a:lumMod val="75000"/>
                  </a:schemeClr>
                </a:solidFill>
                <a:latin typeface="Times New Roman" pitchFamily="18" charset="0"/>
                <a:cs typeface="Times New Roman" pitchFamily="18" charset="0"/>
              </a:rPr>
              <a:t>в быту, в общественных местах. В конечном счете, от знания </a:t>
            </a:r>
            <a:r>
              <a:rPr lang="ru-RU" sz="3100" b="1" dirty="0" smtClean="0">
                <a:solidFill>
                  <a:schemeClr val="accent2">
                    <a:lumMod val="75000"/>
                  </a:schemeClr>
                </a:solidFill>
                <a:latin typeface="Times New Roman" pitchFamily="18" charset="0"/>
                <a:cs typeface="Times New Roman" pitchFamily="18" charset="0"/>
              </a:rPr>
              <a:t>и выполнения </a:t>
            </a:r>
            <a:r>
              <a:rPr lang="ru-RU" sz="3100" b="1" dirty="0">
                <a:solidFill>
                  <a:schemeClr val="accent2">
                    <a:lumMod val="75000"/>
                  </a:schemeClr>
                </a:solidFill>
                <a:latin typeface="Times New Roman" pitchFamily="18" charset="0"/>
                <a:cs typeface="Times New Roman" pitchFamily="18" charset="0"/>
              </a:rPr>
              <a:t>детьми необходимых гигиенических правил и норм </a:t>
            </a:r>
            <a:r>
              <a:rPr lang="ru-RU" sz="3100" b="1" dirty="0" smtClean="0">
                <a:solidFill>
                  <a:schemeClr val="accent2">
                    <a:lumMod val="75000"/>
                  </a:schemeClr>
                </a:solidFill>
                <a:latin typeface="Times New Roman" pitchFamily="18" charset="0"/>
                <a:cs typeface="Times New Roman" pitchFamily="18" charset="0"/>
              </a:rPr>
              <a:t>поведения зависит </a:t>
            </a:r>
            <a:r>
              <a:rPr lang="ru-RU" sz="3100" b="1" dirty="0">
                <a:solidFill>
                  <a:schemeClr val="accent2">
                    <a:lumMod val="75000"/>
                  </a:schemeClr>
                </a:solidFill>
                <a:latin typeface="Times New Roman" pitchFamily="18" charset="0"/>
                <a:cs typeface="Times New Roman" pitchFamily="18" charset="0"/>
              </a:rPr>
              <a:t>не только их здоровье, но и здоровье других детей и взрослых. </a:t>
            </a:r>
            <a:r>
              <a:rPr lang="ru-RU" sz="3100" b="1" dirty="0" smtClean="0">
                <a:solidFill>
                  <a:schemeClr val="accent2">
                    <a:lumMod val="75000"/>
                  </a:schemeClr>
                </a:solidFill>
                <a:latin typeface="Times New Roman" pitchFamily="18" charset="0"/>
                <a:cs typeface="Times New Roman" pitchFamily="18" charset="0"/>
              </a:rPr>
              <a:t>В процессе </a:t>
            </a:r>
            <a:r>
              <a:rPr lang="ru-RU" sz="3100" b="1" dirty="0">
                <a:solidFill>
                  <a:schemeClr val="accent2">
                    <a:lumMod val="75000"/>
                  </a:schemeClr>
                </a:solidFill>
                <a:latin typeface="Times New Roman" pitchFamily="18" charset="0"/>
                <a:cs typeface="Times New Roman" pitchFamily="18" charset="0"/>
              </a:rPr>
              <a:t>повседневной работы с детьми необходимо стремиться к </a:t>
            </a:r>
            <a:r>
              <a:rPr lang="ru-RU" sz="3100" b="1" dirty="0" smtClean="0">
                <a:solidFill>
                  <a:schemeClr val="accent2">
                    <a:lumMod val="75000"/>
                  </a:schemeClr>
                </a:solidFill>
                <a:latin typeface="Times New Roman" pitchFamily="18" charset="0"/>
                <a:cs typeface="Times New Roman" pitchFamily="18" charset="0"/>
              </a:rPr>
              <a:t>тому, чтобы </a:t>
            </a:r>
            <a:r>
              <a:rPr lang="ru-RU" sz="3100" b="1" dirty="0">
                <a:solidFill>
                  <a:schemeClr val="accent2">
                    <a:lumMod val="75000"/>
                  </a:schemeClr>
                </a:solidFill>
                <a:latin typeface="Times New Roman" pitchFamily="18" charset="0"/>
                <a:cs typeface="Times New Roman" pitchFamily="18" charset="0"/>
              </a:rPr>
              <a:t>выполнение правил личной гигиены стало для них естественным, </a:t>
            </a:r>
            <a:r>
              <a:rPr lang="ru-RU" sz="3100" b="1" dirty="0" smtClean="0">
                <a:solidFill>
                  <a:schemeClr val="accent2">
                    <a:lumMod val="75000"/>
                  </a:schemeClr>
                </a:solidFill>
                <a:latin typeface="Times New Roman" pitchFamily="18" charset="0"/>
                <a:cs typeface="Times New Roman" pitchFamily="18" charset="0"/>
              </a:rPr>
              <a:t>а гигиенические </a:t>
            </a:r>
            <a:r>
              <a:rPr lang="ru-RU" sz="3100" b="1" dirty="0">
                <a:solidFill>
                  <a:schemeClr val="accent2">
                    <a:lumMod val="75000"/>
                  </a:schemeClr>
                </a:solidFill>
                <a:latin typeface="Times New Roman" pitchFamily="18" charset="0"/>
                <a:cs typeface="Times New Roman" pitchFamily="18" charset="0"/>
              </a:rPr>
              <a:t>навыки с возрастом постоянно совершенствовались.</a:t>
            </a:r>
          </a:p>
          <a:p>
            <a:pPr lvl="0" algn="just"/>
            <a:r>
              <a:rPr lang="ru-RU" sz="3100" b="1" dirty="0" smtClean="0">
                <a:solidFill>
                  <a:schemeClr val="accent2">
                    <a:lumMod val="75000"/>
                  </a:schemeClr>
                </a:solidFill>
                <a:latin typeface="Times New Roman" pitchFamily="18" charset="0"/>
                <a:cs typeface="Times New Roman" pitchFamily="18" charset="0"/>
              </a:rPr>
              <a:t>	Для </a:t>
            </a:r>
            <a:r>
              <a:rPr lang="ru-RU" sz="3100" b="1" dirty="0">
                <a:solidFill>
                  <a:schemeClr val="accent2">
                    <a:lumMod val="75000"/>
                  </a:schemeClr>
                </a:solidFill>
                <a:latin typeface="Times New Roman" pitchFamily="18" charset="0"/>
                <a:cs typeface="Times New Roman" pitchFamily="18" charset="0"/>
              </a:rPr>
              <a:t>того, чтобы воспитание культурно-гигиенических </a:t>
            </a:r>
            <a:r>
              <a:rPr lang="ru-RU" sz="3100" b="1" dirty="0" smtClean="0">
                <a:solidFill>
                  <a:schemeClr val="accent2">
                    <a:lumMod val="75000"/>
                  </a:schemeClr>
                </a:solidFill>
                <a:latin typeface="Times New Roman" pitchFamily="18" charset="0"/>
                <a:cs typeface="Times New Roman" pitchFamily="18" charset="0"/>
              </a:rPr>
              <a:t>навыков осуществлялось успешно необходимо </a:t>
            </a:r>
            <a:r>
              <a:rPr lang="ru-RU" sz="3100" b="1" dirty="0">
                <a:solidFill>
                  <a:schemeClr val="accent2">
                    <a:lumMod val="75000"/>
                  </a:schemeClr>
                </a:solidFill>
                <a:latin typeface="Times New Roman" pitchFamily="18" charset="0"/>
                <a:cs typeface="Times New Roman" pitchFamily="18" charset="0"/>
              </a:rPr>
              <a:t>организовать </a:t>
            </a:r>
            <a:endParaRPr lang="ru-RU" sz="3100" b="1" dirty="0" smtClean="0">
              <a:solidFill>
                <a:schemeClr val="accent2">
                  <a:lumMod val="75000"/>
                </a:schemeClr>
              </a:solidFill>
              <a:latin typeface="Times New Roman" pitchFamily="18" charset="0"/>
              <a:cs typeface="Times New Roman" pitchFamily="18" charset="0"/>
            </a:endParaRPr>
          </a:p>
          <a:p>
            <a:pPr lvl="0" algn="just"/>
            <a:r>
              <a:rPr lang="ru-RU" sz="3100" b="1" dirty="0" smtClean="0">
                <a:solidFill>
                  <a:schemeClr val="accent2">
                    <a:lumMod val="75000"/>
                  </a:schemeClr>
                </a:solidFill>
                <a:latin typeface="Times New Roman" pitchFamily="18" charset="0"/>
                <a:cs typeface="Times New Roman" pitchFamily="18" charset="0"/>
              </a:rPr>
              <a:t>обстановку </a:t>
            </a:r>
            <a:r>
              <a:rPr lang="ru-RU" sz="3100" b="1" dirty="0">
                <a:solidFill>
                  <a:schemeClr val="accent2">
                    <a:lumMod val="75000"/>
                  </a:schemeClr>
                </a:solidFill>
                <a:latin typeface="Times New Roman" pitchFamily="18" charset="0"/>
                <a:cs typeface="Times New Roman" pitchFamily="18" charset="0"/>
              </a:rPr>
              <a:t>так, чтобы она не препятствовала </a:t>
            </a:r>
            <a:r>
              <a:rPr lang="ru-RU" sz="3100" b="1" dirty="0" smtClean="0">
                <a:solidFill>
                  <a:schemeClr val="accent2">
                    <a:lumMod val="75000"/>
                  </a:schemeClr>
                </a:solidFill>
                <a:latin typeface="Times New Roman" pitchFamily="18" charset="0"/>
                <a:cs typeface="Times New Roman" pitchFamily="18" charset="0"/>
              </a:rPr>
              <a:t>этому </a:t>
            </a:r>
          </a:p>
          <a:p>
            <a:pPr lvl="0" algn="just"/>
            <a:r>
              <a:rPr lang="ru-RU" sz="3100" b="1" dirty="0" smtClean="0">
                <a:solidFill>
                  <a:schemeClr val="accent2">
                    <a:lumMod val="75000"/>
                  </a:schemeClr>
                </a:solidFill>
                <a:latin typeface="Times New Roman" pitchFamily="18" charset="0"/>
                <a:cs typeface="Times New Roman" pitchFamily="18" charset="0"/>
              </a:rPr>
              <a:t>процессу</a:t>
            </a:r>
            <a:r>
              <a:rPr lang="ru-RU" sz="3100" b="1" dirty="0">
                <a:solidFill>
                  <a:schemeClr val="accent2">
                    <a:lumMod val="75000"/>
                  </a:schemeClr>
                </a:solidFill>
                <a:latin typeface="Times New Roman" pitchFamily="18" charset="0"/>
                <a:cs typeface="Times New Roman" pitchFamily="18" charset="0"/>
              </a:rPr>
              <a:t>. </a:t>
            </a:r>
            <a:endParaRPr kumimoji="0" lang="ru-RU" sz="3100" b="1" i="0" u="none" strike="noStrike" kern="1200" cap="none" spc="0" normalizeH="0" baseline="0" noProof="0" dirty="0">
              <a:ln>
                <a:noFill/>
              </a:ln>
              <a:solidFill>
                <a:schemeClr val="accent2">
                  <a:lumMod val="75000"/>
                </a:schemeClr>
              </a:solidFill>
              <a:effectLst/>
              <a:uLnTx/>
              <a:uFillTx/>
              <a:latin typeface="Times New Roman" pitchFamily="18" charset="0"/>
              <a:ea typeface="+mj-ea"/>
              <a:cs typeface="Times New Roman" pitchFamily="18" charset="0"/>
            </a:endParaRPr>
          </a:p>
        </p:txBody>
      </p:sp>
      <p:sp>
        <p:nvSpPr>
          <p:cNvPr id="4" name="Заголовок 1"/>
          <p:cNvSpPr txBox="1">
            <a:spLocks/>
          </p:cNvSpPr>
          <p:nvPr/>
        </p:nvSpPr>
        <p:spPr>
          <a:xfrm>
            <a:off x="2409373" y="537029"/>
            <a:ext cx="8345715" cy="6563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ru-RU" sz="3200" b="1" dirty="0">
                <a:solidFill>
                  <a:schemeClr val="bg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Ведущая педагогическая идея</a:t>
            </a:r>
            <a:endParaRPr kumimoji="0" lang="ru-RU" sz="3200" b="0" i="0" u="none" strike="noStrike" kern="1200" cap="none" spc="0" normalizeH="0" baseline="0" noProof="0" dirty="0">
              <a:ln>
                <a:noFill/>
              </a:ln>
              <a:solidFill>
                <a:schemeClr val="bg2">
                  <a:lumMod val="50000"/>
                </a:schemeClr>
              </a:solidFill>
              <a:effectLst>
                <a:outerShdw blurRad="38100" dist="38100" dir="2700000" algn="tl">
                  <a:srgbClr val="000000">
                    <a:alpha val="43137"/>
                  </a:srgbClr>
                </a:outerShdw>
              </a:effectLst>
              <a:uLnTx/>
              <a:uFillTx/>
              <a:latin typeface="Calibri Light" panose="020F0302020204030204"/>
            </a:endParaRPr>
          </a:p>
        </p:txBody>
      </p:sp>
    </p:spTree>
    <p:extLst>
      <p:ext uri="{BB962C8B-B14F-4D97-AF65-F5344CB8AC3E}">
        <p14:creationId xmlns:p14="http://schemas.microsoft.com/office/powerpoint/2010/main" val="38243333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580570" y="1422399"/>
            <a:ext cx="11248572" cy="394788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r>
              <a:rPr lang="ru-RU" sz="3100" b="1" dirty="0">
                <a:solidFill>
                  <a:schemeClr val="accent2">
                    <a:lumMod val="75000"/>
                  </a:schemeClr>
                </a:solidFill>
                <a:latin typeface="Times New Roman" pitchFamily="18" charset="0"/>
                <a:cs typeface="Times New Roman" pitchFamily="18" charset="0"/>
              </a:rPr>
              <a:t>	</a:t>
            </a:r>
            <a:r>
              <a:rPr lang="ru-RU" sz="3100" b="1" dirty="0" smtClean="0">
                <a:solidFill>
                  <a:schemeClr val="accent2">
                    <a:lumMod val="75000"/>
                  </a:schemeClr>
                </a:solidFill>
                <a:latin typeface="Times New Roman" pitchFamily="18" charset="0"/>
                <a:cs typeface="Times New Roman" pitchFamily="18" charset="0"/>
              </a:rPr>
              <a:t>Предполагается, </a:t>
            </a:r>
            <a:r>
              <a:rPr lang="ru-RU" sz="3100" b="1" dirty="0">
                <a:solidFill>
                  <a:schemeClr val="accent2">
                    <a:lumMod val="75000"/>
                  </a:schemeClr>
                </a:solidFill>
                <a:latin typeface="Times New Roman" pitchFamily="18" charset="0"/>
                <a:cs typeface="Times New Roman" pitchFamily="18" charset="0"/>
              </a:rPr>
              <a:t>что специально-организованная система работы с детьми младшего дошкольного возраста по формированию культурно-гигиенических навыков с использованием различных средств, методов и приемов (дидактических игр, фольклора, художественного слова, использование алгоритмов и др.) будет способствовать повышению уровня развития культурно-гигиенических навыков у детей.</a:t>
            </a:r>
            <a:endParaRPr kumimoji="0" lang="ru-RU" sz="3100" b="1" i="0" u="none" strike="noStrike" kern="1200" cap="none" spc="0" normalizeH="0" baseline="0" noProof="0" dirty="0">
              <a:ln>
                <a:noFill/>
              </a:ln>
              <a:solidFill>
                <a:schemeClr val="accent2">
                  <a:lumMod val="75000"/>
                </a:schemeClr>
              </a:solidFill>
              <a:effectLst/>
              <a:uLnTx/>
              <a:uFillTx/>
              <a:latin typeface="Times New Roman" pitchFamily="18" charset="0"/>
              <a:ea typeface="+mj-ea"/>
              <a:cs typeface="Times New Roman" pitchFamily="18" charset="0"/>
            </a:endParaRPr>
          </a:p>
        </p:txBody>
      </p:sp>
      <p:sp>
        <p:nvSpPr>
          <p:cNvPr id="4" name="Заголовок 1"/>
          <p:cNvSpPr txBox="1">
            <a:spLocks/>
          </p:cNvSpPr>
          <p:nvPr/>
        </p:nvSpPr>
        <p:spPr>
          <a:xfrm>
            <a:off x="2409373" y="537029"/>
            <a:ext cx="8345715" cy="6563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ru-RU" sz="3200" b="1" dirty="0">
                <a:solidFill>
                  <a:schemeClr val="bg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Предполагаемый результат</a:t>
            </a:r>
            <a:endParaRPr kumimoji="0" lang="ru-RU" sz="3200" b="0" i="0" u="none" strike="noStrike" kern="1200" cap="none" spc="0" normalizeH="0" baseline="0" noProof="0" dirty="0">
              <a:ln>
                <a:noFill/>
              </a:ln>
              <a:solidFill>
                <a:schemeClr val="bg2">
                  <a:lumMod val="50000"/>
                </a:schemeClr>
              </a:solidFill>
              <a:effectLst>
                <a:outerShdw blurRad="38100" dist="38100" dir="2700000" algn="tl">
                  <a:srgbClr val="000000">
                    <a:alpha val="43137"/>
                  </a:srgbClr>
                </a:outerShdw>
              </a:effectLst>
              <a:uLnTx/>
              <a:uFillTx/>
              <a:latin typeface="Calibri Light" panose="020F0302020204030204"/>
            </a:endParaRPr>
          </a:p>
        </p:txBody>
      </p:sp>
    </p:spTree>
    <p:extLst>
      <p:ext uri="{BB962C8B-B14F-4D97-AF65-F5344CB8AC3E}">
        <p14:creationId xmlns:p14="http://schemas.microsoft.com/office/powerpoint/2010/main" val="8232537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885372" y="348341"/>
            <a:ext cx="11103427" cy="10014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ru-RU" sz="3200" b="1" dirty="0" err="1">
                <a:solidFill>
                  <a:schemeClr val="bg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Деятельностный</a:t>
            </a:r>
            <a:r>
              <a:rPr lang="ru-RU" sz="3200" b="1" dirty="0">
                <a:solidFill>
                  <a:schemeClr val="bg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аспект </a:t>
            </a:r>
            <a:br>
              <a:rPr lang="ru-RU" sz="3200" b="1" dirty="0">
                <a:solidFill>
                  <a:schemeClr val="bg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br>
            <a:r>
              <a:rPr lang="ru-RU" sz="3200" b="1" dirty="0">
                <a:solidFill>
                  <a:schemeClr val="bg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личного вклада педагога в развитие образования</a:t>
            </a:r>
            <a:endParaRPr kumimoji="0" lang="ru-RU" sz="3200" b="0" i="0" u="none" strike="noStrike" kern="1200" cap="none" spc="0" normalizeH="0" baseline="0" noProof="0" dirty="0">
              <a:ln>
                <a:noFill/>
              </a:ln>
              <a:solidFill>
                <a:schemeClr val="bg2">
                  <a:lumMod val="50000"/>
                </a:schemeClr>
              </a:solidFill>
              <a:effectLst>
                <a:outerShdw blurRad="38100" dist="38100" dir="2700000" algn="tl">
                  <a:srgbClr val="000000">
                    <a:alpha val="43137"/>
                  </a:srgbClr>
                </a:outerShdw>
              </a:effectLst>
              <a:uLnTx/>
              <a:uFillTx/>
              <a:latin typeface="Calibri Light" panose="020F0302020204030204"/>
            </a:endParaRPr>
          </a:p>
        </p:txBody>
      </p:sp>
      <p:graphicFrame>
        <p:nvGraphicFramePr>
          <p:cNvPr id="3" name="Схема 2"/>
          <p:cNvGraphicFramePr/>
          <p:nvPr>
            <p:extLst>
              <p:ext uri="{D42A27DB-BD31-4B8C-83A1-F6EECF244321}">
                <p14:modId xmlns:p14="http://schemas.microsoft.com/office/powerpoint/2010/main" val="3782413502"/>
              </p:ext>
            </p:extLst>
          </p:nvPr>
        </p:nvGraphicFramePr>
        <p:xfrm>
          <a:off x="955368" y="1474841"/>
          <a:ext cx="10282903" cy="47667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437697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тражение">
      <a:fillStyleLst>
        <a:solidFill>
          <a:schemeClr val="phClr"/>
        </a:solidFill>
        <a:gradFill rotWithShape="1">
          <a:gsLst>
            <a:gs pos="0">
              <a:schemeClr val="phClr">
                <a:tint val="50000"/>
                <a:alpha val="100000"/>
                <a:satMod val="140000"/>
                <a:lumMod val="105000"/>
              </a:schemeClr>
            </a:gs>
            <a:gs pos="41000">
              <a:schemeClr val="phClr">
                <a:tint val="57000"/>
                <a:satMod val="160000"/>
                <a:lumMod val="99000"/>
              </a:schemeClr>
            </a:gs>
            <a:gs pos="100000">
              <a:schemeClr val="phClr">
                <a:tint val="80000"/>
                <a:satMod val="180000"/>
                <a:lumMod val="104000"/>
              </a:schemeClr>
            </a:gs>
          </a:gsLst>
          <a:lin ang="5400000" scaled="1"/>
        </a:gradFill>
        <a:gradFill rotWithShape="1">
          <a:gsLst>
            <a:gs pos="0">
              <a:schemeClr val="phClr">
                <a:tint val="97000"/>
                <a:satMod val="115000"/>
                <a:lumMod val="114000"/>
              </a:schemeClr>
            </a:gs>
            <a:gs pos="60000">
              <a:schemeClr val="phClr">
                <a:tint val="100000"/>
                <a:shade val="96000"/>
                <a:satMod val="100000"/>
                <a:lumMod val="108000"/>
              </a:schemeClr>
            </a:gs>
            <a:gs pos="100000">
              <a:schemeClr val="phClr">
                <a:shade val="91000"/>
                <a:sat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38100" dist="25400" dir="5400000" rotWithShape="0">
              <a:srgbClr val="000000">
                <a:alpha val="28000"/>
              </a:srgbClr>
            </a:outerShdw>
          </a:effectLst>
        </a:effectStyle>
        <a:effectStyle>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a:effectStyle>
        <a:effectStyle>
          <a:effectLst>
            <a:reflection blurRad="25400" stA="32000" endPos="28000" dist="8889" dir="5400000" sy="-100000" rotWithShape="0"/>
          </a:effectLst>
          <a:scene3d>
            <a:camera prst="orthographicFront">
              <a:rot lat="0" lon="0" rev="0"/>
            </a:camera>
            <a:lightRig rig="threePt" dir="t">
              <a:rot lat="0" lon="0" rev="4800000"/>
            </a:lightRig>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Тема Office">
  <a:themeElements>
    <a:clrScheme name="Другая 1">
      <a:dk1>
        <a:sysClr val="windowText" lastClr="000000"/>
      </a:dk1>
      <a:lt1>
        <a:sysClr val="window" lastClr="FFFFFF"/>
      </a:lt1>
      <a:dk2>
        <a:srgbClr val="775F55"/>
      </a:dk2>
      <a:lt2>
        <a:srgbClr val="EBDDC3"/>
      </a:lt2>
      <a:accent1>
        <a:srgbClr val="D4E1ED"/>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Facet</Template>
  <TotalTime>2121</TotalTime>
  <Words>1904</Words>
  <Application>Microsoft Office PowerPoint</Application>
  <PresentationFormat>Произвольный</PresentationFormat>
  <Paragraphs>572</Paragraphs>
  <Slides>37</Slides>
  <Notes>0</Notes>
  <HiddenSlides>0</HiddenSlides>
  <MMClips>0</MMClips>
  <ScaleCrop>false</ScaleCrop>
  <HeadingPairs>
    <vt:vector size="4" baseType="variant">
      <vt:variant>
        <vt:lpstr>Тема</vt:lpstr>
      </vt:variant>
      <vt:variant>
        <vt:i4>2</vt:i4>
      </vt:variant>
      <vt:variant>
        <vt:lpstr>Заголовки слайдов</vt:lpstr>
      </vt:variant>
      <vt:variant>
        <vt:i4>37</vt:i4>
      </vt:variant>
    </vt:vector>
  </HeadingPairs>
  <TitlesOfParts>
    <vt:vector size="39" baseType="lpstr">
      <vt:lpstr>Тема Office</vt:lpstr>
      <vt:lpstr>1_Тема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Подбор и изучение методической литературы по данной проблеме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Belova</dc:creator>
  <cp:lastModifiedBy>XTreme.ws</cp:lastModifiedBy>
  <cp:revision>153</cp:revision>
  <dcterms:created xsi:type="dcterms:W3CDTF">2020-04-23T07:06:56Z</dcterms:created>
  <dcterms:modified xsi:type="dcterms:W3CDTF">2021-01-29T20:57:37Z</dcterms:modified>
</cp:coreProperties>
</file>