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2" r:id="rId4"/>
    <p:sldId id="257" r:id="rId5"/>
    <p:sldId id="258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12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57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588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683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4009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237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708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17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05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73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67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18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50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76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97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27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C1E0F-5290-488F-9869-08F99AB5BF37}" type="datetimeFigureOut">
              <a:rPr lang="ru-RU" smtClean="0"/>
              <a:t>вс 13.12.20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077DA17-6040-455C-BBDF-361A5E1788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9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9C1B6B-6816-4BBB-BE02-68DA0AC390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Деление.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F31D97-8206-4AE7-A9A4-A04A6EC7C2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Решение задач</a:t>
            </a:r>
          </a:p>
        </p:txBody>
      </p:sp>
    </p:spTree>
    <p:extLst>
      <p:ext uri="{BB962C8B-B14F-4D97-AF65-F5344CB8AC3E}">
        <p14:creationId xmlns:p14="http://schemas.microsoft.com/office/powerpoint/2010/main" val="2625567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BD484F-A36D-469B-AE6E-7EED86AAA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урока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E93BC2-9D6D-490B-A23A-D514644FF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Давайте вместе подумаем, что нам сегодня делать, чтобы урок был наиболее эффективным.</a:t>
            </a:r>
          </a:p>
        </p:txBody>
      </p:sp>
    </p:spTree>
    <p:extLst>
      <p:ext uri="{BB962C8B-B14F-4D97-AF65-F5344CB8AC3E}">
        <p14:creationId xmlns:p14="http://schemas.microsoft.com/office/powerpoint/2010/main" val="255597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979E4-B01B-4F9D-92D1-2BD923774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Устный счет</a:t>
            </a:r>
          </a:p>
        </p:txBody>
      </p:sp>
      <p:sp>
        <p:nvSpPr>
          <p:cNvPr id="4" name="Содержимое 2">
            <a:extLst>
              <a:ext uri="{FF2B5EF4-FFF2-40B4-BE49-F238E27FC236}">
                <a16:creationId xmlns:a16="http://schemas.microsoft.com/office/drawing/2014/main" id="{66249294-198D-4A70-94AF-362324AF6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11*11=</a:t>
            </a:r>
            <a:endParaRPr lang="ru-RU" altLang="ru-RU" sz="4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ru-RU" alt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11*42=</a:t>
            </a:r>
            <a:r>
              <a:rPr lang="ru-RU" altLang="ru-RU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alt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89*100=</a:t>
            </a:r>
            <a:endParaRPr lang="ru-RU" altLang="ru-RU" sz="4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ru-RU" alt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452*0=</a:t>
            </a:r>
            <a:r>
              <a:rPr lang="ru-RU" altLang="ru-RU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alt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612*10=</a:t>
            </a:r>
            <a:endParaRPr lang="ru-RU" altLang="ru-RU" sz="4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ru-RU" alt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10*311=</a:t>
            </a:r>
            <a:r>
              <a:rPr lang="ru-RU" altLang="ru-RU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alt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659*1=</a:t>
            </a:r>
            <a:endParaRPr lang="ru-RU" altLang="ru-RU" sz="4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ru-RU" alt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1*413=</a:t>
            </a:r>
            <a:r>
              <a:rPr lang="ru-RU" altLang="ru-RU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alt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66:3=</a:t>
            </a:r>
            <a:endParaRPr lang="ru-RU" altLang="ru-RU" sz="4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ru-RU" altLang="ru-RU" sz="4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96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B05C72-D427-4463-B9CD-34A2678D9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Математический диктант на свойства деления.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8194D7-C388-4261-A38A-B5C09EBD9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/>
              <a:t>10:а=10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а:18=1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а:1=25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36:а=1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а:7=0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0:а=8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а:1=А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16:а=0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196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D464A1-9BEB-4759-BEAB-ABBE6848E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Взаимопроверка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534C6C-0A0E-4476-80FD-2CE6583755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18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25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36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0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8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Любое число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Нет таких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91CFE3A-7956-470F-B589-7355984BB5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Поставьте оценки в листе контроля</a:t>
            </a:r>
          </a:p>
          <a:p>
            <a:r>
              <a:rPr lang="ru-RU" dirty="0"/>
              <a:t>Критерии менее </a:t>
            </a:r>
            <a:r>
              <a:rPr lang="ru-RU" dirty="0">
                <a:solidFill>
                  <a:srgbClr val="FF0000"/>
                </a:solidFill>
              </a:rPr>
              <a:t>4 правильных ответов</a:t>
            </a:r>
            <a:r>
              <a:rPr lang="ru-RU" dirty="0"/>
              <a:t> оценка </a:t>
            </a:r>
            <a:r>
              <a:rPr lang="ru-RU" dirty="0">
                <a:solidFill>
                  <a:srgbClr val="FF0000"/>
                </a:solidFill>
              </a:rPr>
              <a:t>2</a:t>
            </a:r>
          </a:p>
          <a:p>
            <a:r>
              <a:rPr lang="ru-RU" dirty="0"/>
              <a:t>Если </a:t>
            </a:r>
            <a:r>
              <a:rPr lang="ru-RU" dirty="0">
                <a:solidFill>
                  <a:srgbClr val="FF0000"/>
                </a:solidFill>
              </a:rPr>
              <a:t>4-6 правильных ответов </a:t>
            </a:r>
            <a:r>
              <a:rPr lang="ru-RU" dirty="0"/>
              <a:t>оценка </a:t>
            </a:r>
            <a:r>
              <a:rPr lang="ru-RU" dirty="0">
                <a:solidFill>
                  <a:srgbClr val="FF0000"/>
                </a:solidFill>
              </a:rPr>
              <a:t>3</a:t>
            </a:r>
          </a:p>
          <a:p>
            <a:r>
              <a:rPr lang="ru-RU" dirty="0"/>
              <a:t>Если </a:t>
            </a:r>
            <a:r>
              <a:rPr lang="ru-RU" dirty="0">
                <a:solidFill>
                  <a:srgbClr val="FF0000"/>
                </a:solidFill>
              </a:rPr>
              <a:t>7-8 правильных ответов </a:t>
            </a:r>
            <a:r>
              <a:rPr lang="ru-RU" dirty="0"/>
              <a:t>оценка </a:t>
            </a:r>
            <a:r>
              <a:rPr lang="ru-RU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8725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B293F-76C4-4B4D-8393-5B9E10254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Ответьте на вопросы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A3A6D2-1387-4AAF-AF51-C6E4F3B048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Как называются компоненты деления?</a:t>
            </a:r>
          </a:p>
          <a:p>
            <a:r>
              <a:rPr lang="ru-RU" dirty="0"/>
              <a:t>Как найти делитель?</a:t>
            </a:r>
          </a:p>
          <a:p>
            <a:r>
              <a:rPr lang="ru-RU" dirty="0"/>
              <a:t>Как найти делимое?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63C205-91F6-418D-A3C6-300886F553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Делимое, делитель, частное.</a:t>
            </a:r>
          </a:p>
          <a:p>
            <a:r>
              <a:rPr lang="ru-RU" dirty="0"/>
              <a:t>Делитель= Делимое : Частное</a:t>
            </a:r>
          </a:p>
          <a:p>
            <a:r>
              <a:rPr lang="ru-RU" dirty="0"/>
              <a:t>Делимое=Делитель*Частное</a:t>
            </a:r>
          </a:p>
        </p:txBody>
      </p:sp>
    </p:spTree>
    <p:extLst>
      <p:ext uri="{BB962C8B-B14F-4D97-AF65-F5344CB8AC3E}">
        <p14:creationId xmlns:p14="http://schemas.microsoft.com/office/powerpoint/2010/main" val="151521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AB51AC-DC1B-48BB-8738-73FCED2D9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 задач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D97434-230D-4ECC-A6E9-76C307C57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/>
              <a:t>457, 459, 463, 465, 465, 466</a:t>
            </a:r>
            <a:br>
              <a:rPr lang="ru-RU" sz="4000" dirty="0"/>
            </a:br>
            <a:endParaRPr lang="ru-RU" sz="4000" dirty="0"/>
          </a:p>
          <a:p>
            <a:r>
              <a:rPr lang="ru-RU" sz="4000" dirty="0"/>
              <a:t>Работаем следующим образом, открываем соревнование между командами.</a:t>
            </a:r>
          </a:p>
        </p:txBody>
      </p:sp>
    </p:spTree>
    <p:extLst>
      <p:ext uri="{BB962C8B-B14F-4D97-AF65-F5344CB8AC3E}">
        <p14:creationId xmlns:p14="http://schemas.microsoft.com/office/powerpoint/2010/main" val="74087394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</TotalTime>
  <Words>171</Words>
  <Application>Microsoft Office PowerPoint</Application>
  <PresentationFormat>Широкоэкранный</PresentationFormat>
  <Paragraphs>42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Легкий дым</vt:lpstr>
      <vt:lpstr>Деление. </vt:lpstr>
      <vt:lpstr>Цели урока</vt:lpstr>
      <vt:lpstr>Устный счет</vt:lpstr>
      <vt:lpstr>Математический диктант на свойства деления.</vt:lpstr>
      <vt:lpstr>Взаимопроверка</vt:lpstr>
      <vt:lpstr>Ответьте на вопросы </vt:lpstr>
      <vt:lpstr>Решение задач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Деление.</dc:title>
  <dc:creator>Пользователь</dc:creator>
  <cp:lastModifiedBy>Пользователь</cp:lastModifiedBy>
  <cp:revision>5</cp:revision>
  <dcterms:created xsi:type="dcterms:W3CDTF">2020-12-08T21:15:02Z</dcterms:created>
  <dcterms:modified xsi:type="dcterms:W3CDTF">2020-12-13T09:09:17Z</dcterms:modified>
</cp:coreProperties>
</file>