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63" r:id="rId6"/>
    <p:sldId id="259" r:id="rId7"/>
    <p:sldId id="261" r:id="rId8"/>
    <p:sldId id="262" r:id="rId9"/>
    <p:sldId id="260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8CE9E-4FEA-4E49-9CBD-4F06F3147B4F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051C3-75AA-4307-AF43-10B5C6561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19B4-25B4-4904-BFC0-5BB1C4E48FE4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C537-3A08-4B84-82C1-E005FFFA65EA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CB2B-B8A9-45C6-ABFD-D10DBDA42795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6E24-4DAB-436C-9739-167F23D53DF6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1959-A6FB-4D04-89BB-9E1BDF6504A3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C68-5ACC-4CF4-84AE-D0D742D6DA7B}" type="datetime1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5208-2B42-4B49-8E6B-D8365D6FDDE4}" type="datetime1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1340-F3F0-459D-B013-5C29CDE66B00}" type="datetime1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E4BB-5413-4C27-BC25-97F1D74006D0}" type="datetime1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BBDF-8BD4-41AF-8273-AD38DF82B40E}" type="datetime1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EB17-26B0-4FA6-95E9-E0E396F75D9C}" type="datetime1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3DFF3-EF4C-4381-BF7A-C112FF021435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Жарбулова Сауле Тураровна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ytimg.com/vi/HchPW1XunNw/maxresdefault.jpg"/>
          <p:cNvPicPr>
            <a:picLocks noChangeAspect="1" noChangeArrowheads="1"/>
          </p:cNvPicPr>
          <p:nvPr/>
        </p:nvPicPr>
        <p:blipFill>
          <a:blip r:embed="rId2" cstate="print"/>
          <a:srcRect l="15599" t="10208" r="17617" b="8681"/>
          <a:stretch>
            <a:fillRect/>
          </a:stretch>
        </p:blipFill>
        <p:spPr bwMode="auto">
          <a:xfrm>
            <a:off x="762000" y="1295400"/>
            <a:ext cx="7696200" cy="5257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00600" y="533400"/>
            <a:ext cx="40083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b="1" dirty="0" smtClean="0">
                <a:solidFill>
                  <a:srgbClr val="FF0000"/>
                </a:solidFill>
              </a:rPr>
              <a:t>РУССКИЙ ЯЗЫК</a:t>
            </a:r>
          </a:p>
          <a:p>
            <a:pPr algn="r"/>
            <a:r>
              <a:rPr lang="kk-KZ" b="1" dirty="0" smtClean="0">
                <a:solidFill>
                  <a:srgbClr val="FF0000"/>
                </a:solidFill>
              </a:rPr>
              <a:t>Учимся говорить </a:t>
            </a:r>
            <a:r>
              <a:rPr lang="kk-KZ" b="1" dirty="0" smtClean="0">
                <a:solidFill>
                  <a:srgbClr val="FF0000"/>
                </a:solidFill>
              </a:rPr>
              <a:t>правильно</a:t>
            </a:r>
          </a:p>
          <a:p>
            <a:pPr algn="r"/>
            <a:endParaRPr lang="kk-KZ" b="1" dirty="0" smtClean="0">
              <a:solidFill>
                <a:srgbClr val="FF0000"/>
              </a:solidFill>
            </a:endParaRPr>
          </a:p>
          <a:p>
            <a:pPr algn="r"/>
            <a:endParaRPr lang="kk-KZ" b="1" dirty="0" smtClean="0">
              <a:solidFill>
                <a:srgbClr val="FF0000"/>
              </a:solidFill>
            </a:endParaRPr>
          </a:p>
          <a:p>
            <a:pPr algn="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457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/>
              <a:t>КОММУНАЛЬНОЕ ГКП ДЕТСКИЙ САД "БАЛАРМАН" КЫЗЫЛОРДИНСКОГО ГОРОДСКОГО ОТДЕЛА ОБРАЗОВАНИЯ</a:t>
            </a:r>
            <a:endParaRPr lang="ru-RU" sz="1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s://thumbs.dreamstime.com/z/children-s-sports-activity-set-illustration-vector-71806638.jpg"/>
          <p:cNvPicPr>
            <a:picLocks noChangeAspect="1" noChangeArrowheads="1"/>
          </p:cNvPicPr>
          <p:nvPr/>
        </p:nvPicPr>
        <p:blipFill>
          <a:blip r:embed="rId2" cstate="print"/>
          <a:srcRect b="112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3429000"/>
            <a:ext cx="2180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Назови виды спорта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4580" name="Picture 4" descr="https://ds04.infourok.ru/uploads/ex/0d52/000291d9-8d0ef173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635353"/>
            <a:ext cx="8229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Тема: «Мои друзья»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учить детей понимать вопросы на русском языке  и давать правильные ответы, называть  детей с группы поименно на русском языке,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-развивать понимание русской речи, фонетическое восприятие, внимание, долговременную память,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-закрепитт правильное произношение гласных А,О,У,Ы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-воспитывать  уваженительное отношение к окружающим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-отвечать на вопросы по сюжетным картинкам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ира «Кто это?»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533400"/>
            <a:ext cx="632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Мы дружные ребята,</a:t>
            </a:r>
            <a:br>
              <a:rPr lang="ru-RU" sz="2000" b="1" dirty="0" smtClean="0"/>
            </a:br>
            <a:r>
              <a:rPr lang="ru-RU" sz="2000" b="1" dirty="0" smtClean="0"/>
              <a:t>Пришли мы в детский сад,</a:t>
            </a:r>
            <a:endParaRPr lang="ru-RU" sz="2000" b="1" dirty="0"/>
          </a:p>
        </p:txBody>
      </p:sp>
      <p:pic>
        <p:nvPicPr>
          <p:cNvPr id="17410" name="Picture 2" descr="https://sun9-64.userapi.com/c857128/v857128576/1463c9/fOnsqjesC3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8783955" cy="487680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rused.ru/irk-mdou63/wp-content/uploads/sites/119/2018/04/zaryad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2400" y="2286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Раз, два, три, четыре, пять –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Начинаем мы вставать.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43400" y="0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Раз, два,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Шире шаг!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Делай с нами так!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Птица крылья расправляет,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Просыпаясь на заре.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thumbs.dreamstime.com/b/yoga-kids-gymnastic-children-healthy-lifestyle-illustration-89757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85800"/>
            <a:ext cx="4800600" cy="563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81800" y="7620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/>
              <a:t>Правая рука</a:t>
            </a:r>
          </a:p>
          <a:p>
            <a:r>
              <a:rPr lang="kk-KZ" sz="2000" b="1" dirty="0" smtClean="0"/>
              <a:t>Левая рука</a:t>
            </a:r>
          </a:p>
          <a:p>
            <a:r>
              <a:rPr lang="kk-KZ" sz="2000" b="1" dirty="0" smtClean="0"/>
              <a:t>Правая нога</a:t>
            </a:r>
          </a:p>
          <a:p>
            <a:r>
              <a:rPr lang="kk-KZ" sz="2000" b="1" dirty="0" smtClean="0"/>
              <a:t>Левая нога</a:t>
            </a:r>
            <a:endParaRPr lang="ru-RU" sz="20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un9-25.userapi.com/c206724/v206724102/e12f0/t9CpklTO3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8305800" cy="6096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" y="381000"/>
            <a:ext cx="66294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Приучай себя к порядку —</a:t>
            </a:r>
            <a:br>
              <a:rPr lang="ru-RU" sz="2000" b="1" dirty="0" smtClean="0"/>
            </a:br>
            <a:r>
              <a:rPr lang="ru-RU" sz="2000" b="1" dirty="0" smtClean="0"/>
              <a:t>Делай каждый день зарядку,</a:t>
            </a:r>
            <a:br>
              <a:rPr lang="ru-RU" sz="2000" b="1" dirty="0" smtClean="0"/>
            </a:br>
            <a:r>
              <a:rPr lang="ru-RU" sz="2000" b="1" dirty="0" smtClean="0"/>
              <a:t>Смейся веселей,</a:t>
            </a:r>
            <a:br>
              <a:rPr lang="ru-RU" sz="2000" b="1" dirty="0" smtClean="0"/>
            </a:br>
            <a:r>
              <a:rPr lang="ru-RU" sz="2000" b="1" dirty="0" smtClean="0"/>
              <a:t>Будешь здоровей.</a:t>
            </a:r>
            <a:endParaRPr lang="ru-RU" sz="2000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ch1290.mskobr.ru/files/1%20Foto/reception2-image2018-1024x6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8077200" cy="53054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62000" y="5486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Смейся веселей,</a:t>
            </a:r>
            <a:br>
              <a:rPr lang="ru-RU" b="1" dirty="0" smtClean="0"/>
            </a:br>
            <a:r>
              <a:rPr lang="ru-RU" b="1" dirty="0" smtClean="0"/>
              <a:t>Будешь здоровей.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mbdou5novoorsk.ucoz.ru/distan_soprov/tancu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6232802" cy="57150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thumbs.dreamstime.com/b/children-4076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3388067" cy="25622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" y="304800"/>
            <a:ext cx="510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Спорт – это здоровье,</a:t>
            </a:r>
            <a:br>
              <a:rPr lang="ru-RU" sz="2000" b="1" dirty="0" smtClean="0"/>
            </a:br>
            <a:r>
              <a:rPr lang="ru-RU" sz="2000" b="1" dirty="0" smtClean="0"/>
              <a:t>Спорт – это для всех!</a:t>
            </a:r>
            <a:endParaRPr lang="ru-RU" sz="2000" b="1" dirty="0"/>
          </a:p>
        </p:txBody>
      </p:sp>
      <p:pic>
        <p:nvPicPr>
          <p:cNvPr id="14338" name="Picture 2" descr="https://i.pinimg.com/736x/67/e9/7d/67e97de5e19f716671e49c2da0481524--clipart-ba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549" y="3429000"/>
            <a:ext cx="3667126" cy="2933701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Жарбулова Сауле Тураровна 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171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2020-11-03T15:19:36Z</dcterms:created>
  <dcterms:modified xsi:type="dcterms:W3CDTF">2020-12-03T18:37:05Z</dcterms:modified>
</cp:coreProperties>
</file>