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5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FB0E1-C628-466D-8C24-818911A4D444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41BEF-7B19-4800-A094-309186D77A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451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41BEF-7B19-4800-A094-309186D77A8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491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 userDrawn="1"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124C6-230C-4CB6-9DB2-9A9E588E757F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CCD79-526D-4128-963E-9FCCF3E5E6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68487698_0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51520" y="260648"/>
            <a:ext cx="2811845" cy="136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0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10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0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gi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628801"/>
            <a:ext cx="7381501" cy="32316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Презентация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развивающей предметно-пространственной среды в старшей группе детского сада в соответствии с ФГОС ДО.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5229200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Подготовила воспитатель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категории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Павлова И.М.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260648"/>
            <a:ext cx="60275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сюжетно-ролевых игр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847449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3846173" cy="2884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61048"/>
            <a:ext cx="1666875" cy="2743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6889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1943"/>
            <a:ext cx="67008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6" y="1556792"/>
            <a:ext cx="2695228" cy="3593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75" y="1601853"/>
            <a:ext cx="2661761" cy="3549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1571612"/>
            <a:ext cx="2742202" cy="3656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4572008"/>
            <a:ext cx="2516938" cy="1887704"/>
          </a:xfrm>
          <a:prstGeom prst="rect">
            <a:avLst/>
          </a:prstGeom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4643446"/>
            <a:ext cx="1905000" cy="1905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SCN86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0694" y="4643446"/>
            <a:ext cx="2546879" cy="19101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72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55" y="-74385"/>
            <a:ext cx="67008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17" y="3941001"/>
            <a:ext cx="4104456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9" y="1572233"/>
            <a:ext cx="4081294" cy="2720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47" y="1705474"/>
            <a:ext cx="1273081" cy="20951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4" y="1565076"/>
            <a:ext cx="3563888" cy="237592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44093"/>
            <a:ext cx="3421468" cy="2280979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197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83" y="329097"/>
            <a:ext cx="6449317" cy="173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141701" cy="276113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4" y="4012568"/>
            <a:ext cx="3885369" cy="259024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30649"/>
            <a:ext cx="3958854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75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8640"/>
            <a:ext cx="60828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сюжетно-ролевых игр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6336704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005062"/>
            <a:ext cx="1561708" cy="25701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41694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648"/>
            <a:ext cx="3923928" cy="294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0" y="3378101"/>
            <a:ext cx="3907274" cy="2930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11605"/>
            <a:ext cx="3923927" cy="294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88" y="1867662"/>
            <a:ext cx="1664685" cy="130053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8060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09" y="1484784"/>
            <a:ext cx="4380643" cy="32854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3935039" cy="33833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96531"/>
            <a:ext cx="60828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сюжетно-ролевых игр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68496"/>
            <a:ext cx="2076267" cy="2026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94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32656"/>
            <a:ext cx="68407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Музыкально-театральный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3756584" cy="2868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3" y="1511829"/>
            <a:ext cx="3888432" cy="29163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0" y="4221088"/>
            <a:ext cx="3249484" cy="2437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71" y="1792565"/>
            <a:ext cx="2195736" cy="16468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21" y="1412776"/>
            <a:ext cx="1969871" cy="14752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6218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1530" y="476672"/>
            <a:ext cx="6083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Спортивный уголок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3" y="3792449"/>
            <a:ext cx="3343344" cy="2507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0954">
            <a:off x="5001518" y="2462185"/>
            <a:ext cx="4262075" cy="3196556"/>
          </a:xfrm>
          <a:prstGeom prst="rect">
            <a:avLst/>
          </a:prstGeom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823802" cy="21178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¼Ð°ÑÑÐ°Ð¶Ð½ÑÐµ ÑÑÐºÐ°Ð²Ð¸ÑÐºÐ¸ Ñ Ð¿ÑÐ³Ð¾Ð²Ð¸ÑÐ°Ð¼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5532">
            <a:off x="2519682" y="2906343"/>
            <a:ext cx="1944898" cy="14578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91">
            <a:off x="3574241" y="1260664"/>
            <a:ext cx="2452688" cy="18383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34146"/>
            <a:ext cx="1923316" cy="31652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9081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404664"/>
            <a:ext cx="3824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Видеоцентр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3"/>
            <a:ext cx="4067944" cy="305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92696"/>
            <a:ext cx="1798140" cy="2959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91880"/>
            <a:ext cx="4410236" cy="3307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89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548680"/>
            <a:ext cx="7200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Требования к развивающей                    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                          предметно-пространственной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                          среде:</a:t>
            </a:r>
          </a:p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содержательно-насыщенная, развивающая;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трансформируемая;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полифункциональная;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вариативная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;                             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доступная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;                       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безопасная;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здоровье сберегающая;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• эстетически-привлекательная.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578485" cy="1605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7" y="332656"/>
            <a:ext cx="5122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природы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1356632"/>
            <a:ext cx="4451987" cy="3338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7" y="3095582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ÐÐ°ÑÑÐ¸Ð½ÐºÐ¸ Ð¿Ð¾ Ð·Ð°Ð¿ÑÐ¾ÑÑ Ð¿Ð¾ÑÐ¾Ð±Ð¸Ñ Ð¿Ð¾ Ð¶Ð¸Ð²Ð¾ÑÐ½ÑÐ¼ ÑÐ¾Ñ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118">
            <a:off x="7173822" y="4633599"/>
            <a:ext cx="1371936" cy="1688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820">
            <a:off x="6300192" y="4903300"/>
            <a:ext cx="1284586" cy="1648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¿Ð¾ÑÐ¾Ð±Ð¸Ñ Ð¿Ð¾ Ð¶Ð¸Ð²Ð¾ÑÐ½ÑÐ¼ ÑÐ¾ÑÐ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735">
            <a:off x="5447818" y="5074764"/>
            <a:ext cx="1084491" cy="1520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¿Ð¾ÑÐ¾Ð±Ð¸Ñ Ð¿Ð¾ Ð¶Ð¸Ð²Ð¾ÑÐ½ÑÐ¼ ÑÐ¾ÑÐ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675">
            <a:off x="4214664" y="4973027"/>
            <a:ext cx="1793776" cy="17937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1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0988" y="131147"/>
            <a:ext cx="62397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экспериментирования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3774"/>
            <a:ext cx="4260420" cy="3195315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Ð¼Ð¸ÐºÑÐ¾ÑÐºÐ¾Ð¿ Ð´ÐµÑÑÐºÐ¸Ð¹ ÑÐ¾Ñ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41" y="1525499"/>
            <a:ext cx="4490462" cy="2525137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04" y="3933056"/>
            <a:ext cx="3381215" cy="2535912"/>
          </a:xfrm>
          <a:prstGeom prst="rect">
            <a:avLst/>
          </a:prstGeom>
        </p:spPr>
      </p:pic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39" y="4250802"/>
            <a:ext cx="3698165" cy="2337858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ÐºÐ°ÑÑÐ¸Ð½ÐºÐ° Ð³Ð¾ÑÐ¾Ñ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5411">
            <a:off x="7359902" y="5789799"/>
            <a:ext cx="536445" cy="3558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3" y="4149080"/>
            <a:ext cx="1482384" cy="24395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2880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1535610" cy="25271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73498" y="188640"/>
            <a:ext cx="66195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патриотического воспитания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212976"/>
            <a:ext cx="4357975" cy="3268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827"/>
            <a:ext cx="4224351" cy="3168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ÐÐ°ÑÑÐ¸Ð½ÐºÐ¸ Ð¿Ð¾ Ð·Ð°Ð¿ÑÐ¾ÑÑ Ð¿Ð°Ð¿ÐºÐ¸ Ð¿Ð¾ ÑÐ¾ÑÑÐ¸Ð¸ Ð²Ð´Ð¾Ñ Ð´Ð»Ñ ÑÐ³Ð¾Ð»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77756"/>
            <a:ext cx="2623418" cy="1966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8466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1620" y="332656"/>
            <a:ext cx="57573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безопасности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6" y="1556792"/>
            <a:ext cx="5664629" cy="4248472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¸Ð³ÑÑ Ð¿Ð¾ Ð¿Ð´Ð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20" y="1268760"/>
            <a:ext cx="2332837" cy="1667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7112"/>
            <a:ext cx="2597274" cy="1734979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Ð°ÑÑÐ¸Ð½ÐºÐ¸ Ð¿Ð¾ Ð·Ð°Ð¿ÑÐ¾ÑÑ ÐºÐ½Ð¸Ð³Ð¸ Ð¿Ð¾ Ð¿Ð´Ð´ Ð² Ð´Ð¾Ñ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199">
            <a:off x="6263331" y="2912975"/>
            <a:ext cx="1109460" cy="1714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Ð°ÑÑÐ¸Ð½ÐºÐ¸ Ð¿Ð¾ Ð·Ð°Ð¿ÑÐ¾ÑÑ ÐºÑÐ¿Ð¸ÑÑ Ð¿Ð¾ÑÐ¾Ð±Ð¸Ðµ Ð¿Ð¾ Ð¿Ð´Ð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980">
            <a:off x="7278495" y="3373229"/>
            <a:ext cx="1777260" cy="17772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16">
            <a:off x="6696651" y="4927044"/>
            <a:ext cx="1183705" cy="1475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38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03" y="3389985"/>
            <a:ext cx="4235962" cy="317697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98674"/>
            <a:ext cx="3923928" cy="2942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8" y="1596434"/>
            <a:ext cx="4211960" cy="3268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78844"/>
            <a:ext cx="2858596" cy="2858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21" y="5369033"/>
            <a:ext cx="1230833" cy="14634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6030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1846" y="260648"/>
            <a:ext cx="6129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Математический уголок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07977"/>
            <a:ext cx="5184068" cy="388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15" y="1618685"/>
            <a:ext cx="4049779" cy="3037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8" y="1515997"/>
            <a:ext cx="4241800" cy="31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1810891" cy="29802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6756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60648"/>
            <a:ext cx="5507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дежурных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1071546"/>
            <a:ext cx="5184577" cy="3632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3786190"/>
            <a:ext cx="1873150" cy="2922115"/>
          </a:xfrm>
          <a:prstGeom prst="rect">
            <a:avLst/>
          </a:prstGeom>
        </p:spPr>
      </p:pic>
      <p:pic>
        <p:nvPicPr>
          <p:cNvPr id="6" name="Рисунок 5" descr="DSCN86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714488"/>
            <a:ext cx="2786018" cy="2089514"/>
          </a:xfrm>
          <a:prstGeom prst="rect">
            <a:avLst/>
          </a:prstGeom>
        </p:spPr>
      </p:pic>
      <p:pic>
        <p:nvPicPr>
          <p:cNvPr id="7" name="Рисунок 6" descr="DSCN86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4357694"/>
            <a:ext cx="3024177" cy="2268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42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700808"/>
            <a:ext cx="7704856" cy="4247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 пожаловать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группу «Сказка»!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53837"/>
            <a:ext cx="1873888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484">
            <a:off x="6383455" y="3084496"/>
            <a:ext cx="1822844" cy="3008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53837"/>
            <a:ext cx="2611403" cy="2829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25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41477"/>
            <a:ext cx="3816424" cy="256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3841"/>
            <a:ext cx="3849450" cy="287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87" y="4005064"/>
            <a:ext cx="3405412" cy="238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59832" y="360576"/>
            <a:ext cx="3278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Приемная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8" y="3933057"/>
            <a:ext cx="1529154" cy="25165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8" y="3789040"/>
            <a:ext cx="3254570" cy="259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969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332656"/>
            <a:ext cx="34390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Групповая </a:t>
            </a:r>
          </a:p>
          <a:p>
            <a:pPr algn="ctr"/>
            <a:r>
              <a:rPr lang="ru-RU" sz="5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комната</a:t>
            </a:r>
            <a:endParaRPr lang="ru-RU" sz="5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2" y="3284984"/>
            <a:ext cx="1736823" cy="28583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95" y="1954781"/>
            <a:ext cx="6173312" cy="4629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512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76672"/>
            <a:ext cx="5267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Книжный уголок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04864"/>
            <a:ext cx="5088565" cy="4445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926662" cy="294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9040"/>
            <a:ext cx="1738883" cy="286170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6203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6995" y="476672"/>
            <a:ext cx="58326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Речевой уголок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63530"/>
            <a:ext cx="1738883" cy="28617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94" y="3340621"/>
            <a:ext cx="5079381" cy="333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60" y="1268760"/>
            <a:ext cx="3768131" cy="282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7419">
            <a:off x="746159" y="1775241"/>
            <a:ext cx="1339566" cy="177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975">
            <a:off x="2154397" y="1602947"/>
            <a:ext cx="1445197" cy="197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128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57688"/>
            <a:ext cx="57315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творчества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1067"/>
            <a:ext cx="3564271" cy="26732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1"/>
            <a:ext cx="3432664" cy="25744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0367"/>
            <a:ext cx="3392065" cy="2544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83" y="1000441"/>
            <a:ext cx="1798140" cy="2959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62" y="3284984"/>
            <a:ext cx="2678185" cy="2743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56" y="3440985"/>
            <a:ext cx="3863232" cy="311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420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9940" y="548680"/>
            <a:ext cx="62500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Уголок конструирования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17032"/>
            <a:ext cx="3849497" cy="2887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827918" cy="287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14" y="1054315"/>
            <a:ext cx="2766571" cy="276657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78" y="3445308"/>
            <a:ext cx="1973102" cy="32471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18717"/>
            <a:ext cx="2437042" cy="243704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60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</TotalTime>
  <Words>83</Words>
  <Application>Microsoft Office PowerPoint</Application>
  <PresentationFormat>Экран (4:3)</PresentationFormat>
  <Paragraphs>39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555</cp:lastModifiedBy>
  <cp:revision>46</cp:revision>
  <dcterms:created xsi:type="dcterms:W3CDTF">2013-03-15T15:11:59Z</dcterms:created>
  <dcterms:modified xsi:type="dcterms:W3CDTF">2018-03-22T02:30:19Z</dcterms:modified>
</cp:coreProperties>
</file>