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6" r:id="rId2"/>
    <p:sldId id="271" r:id="rId3"/>
    <p:sldId id="272" r:id="rId4"/>
    <p:sldId id="256" r:id="rId5"/>
    <p:sldId id="267" r:id="rId6"/>
    <p:sldId id="266" r:id="rId7"/>
    <p:sldId id="278" r:id="rId8"/>
    <p:sldId id="257" r:id="rId9"/>
    <p:sldId id="263" r:id="rId10"/>
    <p:sldId id="258" r:id="rId11"/>
    <p:sldId id="264" r:id="rId12"/>
    <p:sldId id="259" r:id="rId13"/>
    <p:sldId id="260" r:id="rId14"/>
    <p:sldId id="265" r:id="rId15"/>
    <p:sldId id="261" r:id="rId16"/>
    <p:sldId id="262" r:id="rId17"/>
    <p:sldId id="268" r:id="rId18"/>
    <p:sldId id="269" r:id="rId19"/>
    <p:sldId id="270" r:id="rId20"/>
    <p:sldId id="274" r:id="rId21"/>
    <p:sldId id="273" r:id="rId22"/>
    <p:sldId id="277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1468" autoAdjust="0"/>
  </p:normalViewPr>
  <p:slideViewPr>
    <p:cSldViewPr>
      <p:cViewPr varScale="1">
        <p:scale>
          <a:sx n="64" d="100"/>
          <a:sy n="64" d="100"/>
        </p:scale>
        <p:origin x="-69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A3E93-9BB4-4A3C-A69A-DA166AE29E1C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95D63-5051-4AC2-AE46-4017451A2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06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95D63-5051-4AC2-AE46-4017451A2B5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52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95D63-5051-4AC2-AE46-4017451A2B5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76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95D63-5051-4AC2-AE46-4017451A2B5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47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95D63-5051-4AC2-AE46-4017451A2B5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55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95D63-5051-4AC2-AE46-4017451A2B5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55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95D63-5051-4AC2-AE46-4017451A2B5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4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81F84C3-359E-4C6A-A612-85769D3BFC2E}" type="datetimeFigureOut">
              <a:rPr lang="ru-RU" smtClean="0"/>
              <a:t>09.03.2020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A62FC6-D9A3-4D55-8357-F9F0E5C930BD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veinternet.ru/users/barucaba/post189552484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595021"/>
            <a:ext cx="9144000" cy="52629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Гаеткулова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Ирина Геннадьевна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Муниципальное бюджетное дошкольное образовательное учреждение детский сад№30 «Чебурашка» г. Междуреченска Кемеровской области,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ул.Гагарина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61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834" y="15586"/>
            <a:ext cx="84249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Игра в лошадки</a:t>
            </a:r>
          </a:p>
          <a:p>
            <a:endParaRPr lang="ru-RU" dirty="0" smtClean="0"/>
          </a:p>
          <a:p>
            <a:r>
              <a:rPr lang="ru-RU" dirty="0" smtClean="0"/>
              <a:t>На своей лошадке вихрем я лечу,</a:t>
            </a:r>
          </a:p>
          <a:p>
            <a:r>
              <a:rPr lang="ru-RU" dirty="0" smtClean="0"/>
              <a:t> Я гусаром смелым очень стать хочу.</a:t>
            </a:r>
          </a:p>
          <a:p>
            <a:r>
              <a:rPr lang="ru-RU" dirty="0" smtClean="0"/>
              <a:t> Милая лошадка, на тебе верхом,</a:t>
            </a:r>
          </a:p>
          <a:p>
            <a:r>
              <a:rPr lang="ru-RU" dirty="0" smtClean="0"/>
              <a:t> Я скачу по лугу лихо с ветерком.</a:t>
            </a:r>
            <a:endParaRPr lang="ru-RU" dirty="0"/>
          </a:p>
        </p:txBody>
      </p:sp>
      <p:pic>
        <p:nvPicPr>
          <p:cNvPr id="3" name="игра в лошад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9297" y="5778705"/>
            <a:ext cx="487363" cy="48736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60770"/>
            <a:ext cx="6048672" cy="461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8" y="404664"/>
            <a:ext cx="817142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9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828092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Марш деревянных солдатиков</a:t>
            </a:r>
          </a:p>
          <a:p>
            <a:endParaRPr lang="ru-RU" dirty="0" smtClean="0"/>
          </a:p>
          <a:p>
            <a:r>
              <a:rPr lang="ru-RU" dirty="0" smtClean="0"/>
              <a:t>Мы деревянные солдаты,</a:t>
            </a:r>
          </a:p>
          <a:p>
            <a:r>
              <a:rPr lang="ru-RU" dirty="0" smtClean="0"/>
              <a:t> Мы маршируем левой-правой.</a:t>
            </a:r>
          </a:p>
          <a:p>
            <a:r>
              <a:rPr lang="ru-RU" dirty="0" smtClean="0"/>
              <a:t> Мы стражи сказочных ворот,</a:t>
            </a:r>
          </a:p>
          <a:p>
            <a:r>
              <a:rPr lang="ru-RU" dirty="0" smtClean="0"/>
              <a:t> Их охраняем круглый год.</a:t>
            </a:r>
          </a:p>
          <a:p>
            <a:r>
              <a:rPr lang="ru-RU" dirty="0" smtClean="0"/>
              <a:t> Мы маршируем чётко, браво.</a:t>
            </a:r>
          </a:p>
          <a:p>
            <a:r>
              <a:rPr lang="ru-RU" dirty="0" smtClean="0"/>
              <a:t> Нам не страшны путей преграды.</a:t>
            </a:r>
          </a:p>
          <a:p>
            <a:r>
              <a:rPr lang="ru-RU" dirty="0" smtClean="0"/>
              <a:t> Мы охраняем городок,</a:t>
            </a:r>
          </a:p>
          <a:p>
            <a:r>
              <a:rPr lang="ru-RU" dirty="0" smtClean="0"/>
              <a:t> Где музыка живёт!</a:t>
            </a:r>
            <a:endParaRPr lang="ru-RU" dirty="0"/>
          </a:p>
        </p:txBody>
      </p:sp>
      <p:pic>
        <p:nvPicPr>
          <p:cNvPr id="3" name="марш деревянных солдатик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5705598"/>
            <a:ext cx="487363" cy="48736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32" y="1700808"/>
            <a:ext cx="511256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6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3609" y="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Первая история рассказывала о девочке Сашеньке, которая очень любила играть со своей куклой. Но вдруг кукла заболела. Кукла лежит в кроватке, жалуется. Просит пить.</a:t>
            </a:r>
          </a:p>
          <a:p>
            <a:endParaRPr lang="ru-RU" dirty="0" smtClean="0"/>
          </a:p>
          <a:p>
            <a:r>
              <a:rPr lang="ru-RU" sz="2400" b="1" dirty="0" smtClean="0">
                <a:solidFill>
                  <a:srgbClr val="C00000"/>
                </a:solidFill>
              </a:rPr>
              <a:t>Болезнь куклы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07" y="548680"/>
            <a:ext cx="5472608" cy="620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болезнь куклы чайковск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5949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147"/>
            <a:ext cx="7200800" cy="57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баба яга чайковск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2475695" y="6165304"/>
            <a:ext cx="487363" cy="457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491" y="34340"/>
            <a:ext cx="3600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Баба-Яга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434" y="116632"/>
            <a:ext cx="81310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Камаринская</a:t>
            </a:r>
          </a:p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>
                <a:solidFill>
                  <a:srgbClr val="C00000"/>
                </a:solidFill>
              </a:rPr>
              <a:t>В Камаринской имитируется балалаечный наигрыш. И написана она в форме вариаций, очень характерной для русской музыки.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Tchaik_DetskyAlbom_Pletnev_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8012" y="5805264"/>
            <a:ext cx="487363" cy="7920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30947"/>
            <a:ext cx="5472608" cy="499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12968" cy="41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Мама</a:t>
            </a:r>
          </a:p>
          <a:p>
            <a:endParaRPr lang="ru-RU" dirty="0" smtClean="0"/>
          </a:p>
          <a:p>
            <a:r>
              <a:rPr lang="ru-RU" dirty="0" smtClean="0"/>
              <a:t>Мама, очень-очень</a:t>
            </a:r>
          </a:p>
          <a:p>
            <a:r>
              <a:rPr lang="ru-RU" dirty="0" smtClean="0"/>
              <a:t> Я тебя люблю!</a:t>
            </a:r>
          </a:p>
          <a:p>
            <a:r>
              <a:rPr lang="ru-RU" dirty="0" smtClean="0"/>
              <a:t> Так люблю, что ночью</a:t>
            </a:r>
          </a:p>
          <a:p>
            <a:r>
              <a:rPr lang="ru-RU" dirty="0" smtClean="0"/>
              <a:t> В темноте не сплю.</a:t>
            </a:r>
          </a:p>
          <a:p>
            <a:r>
              <a:rPr lang="ru-RU" dirty="0" smtClean="0"/>
              <a:t> Вглядываюсь в темень,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Зоpькy</a:t>
            </a:r>
            <a:r>
              <a:rPr lang="ru-RU" dirty="0" smtClean="0"/>
              <a:t> </a:t>
            </a:r>
            <a:r>
              <a:rPr lang="ru-RU" dirty="0" err="1" smtClean="0"/>
              <a:t>тоpоплю</a:t>
            </a:r>
            <a:r>
              <a:rPr lang="ru-RU" dirty="0" smtClean="0"/>
              <a:t>.</a:t>
            </a:r>
          </a:p>
          <a:p>
            <a:r>
              <a:rPr lang="ru-RU" dirty="0" smtClean="0"/>
              <a:t> Я тебя всё </a:t>
            </a:r>
            <a:r>
              <a:rPr lang="ru-RU" dirty="0" err="1" smtClean="0"/>
              <a:t>вpемя</a:t>
            </a:r>
            <a:r>
              <a:rPr lang="ru-RU" dirty="0" smtClean="0"/>
              <a:t>,</a:t>
            </a:r>
          </a:p>
          <a:p>
            <a:r>
              <a:rPr lang="ru-RU" dirty="0" smtClean="0"/>
              <a:t> Мамочка, люблю!</a:t>
            </a:r>
          </a:p>
          <a:p>
            <a:r>
              <a:rPr lang="ru-RU" dirty="0" smtClean="0"/>
              <a:t> Вот и </a:t>
            </a:r>
            <a:r>
              <a:rPr lang="ru-RU" dirty="0" err="1" smtClean="0"/>
              <a:t>зоpька</a:t>
            </a:r>
            <a:r>
              <a:rPr lang="ru-RU" dirty="0" smtClean="0"/>
              <a:t> </a:t>
            </a:r>
            <a:r>
              <a:rPr lang="ru-RU" dirty="0"/>
              <a:t>светит. </a:t>
            </a:r>
            <a:endParaRPr lang="ru-RU" dirty="0" smtClean="0"/>
          </a:p>
          <a:p>
            <a:r>
              <a:rPr lang="ru-RU" dirty="0" smtClean="0"/>
              <a:t> Вот </a:t>
            </a:r>
            <a:r>
              <a:rPr lang="ru-RU" dirty="0" err="1" smtClean="0"/>
              <a:t>yже</a:t>
            </a:r>
            <a:r>
              <a:rPr lang="ru-RU" dirty="0" smtClean="0"/>
              <a:t> </a:t>
            </a:r>
            <a:r>
              <a:rPr lang="ru-RU" dirty="0" err="1" smtClean="0"/>
              <a:t>pассвет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Hикого</a:t>
            </a:r>
            <a:r>
              <a:rPr lang="ru-RU" dirty="0" smtClean="0"/>
              <a:t> на свете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Лyчше</a:t>
            </a:r>
            <a:r>
              <a:rPr lang="ru-RU" dirty="0" smtClean="0"/>
              <a:t> мамы нет!</a:t>
            </a:r>
            <a:endParaRPr lang="ru-RU" dirty="0"/>
          </a:p>
        </p:txBody>
      </p:sp>
      <p:pic>
        <p:nvPicPr>
          <p:cNvPr id="3" name="мама чайковск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9462" y="5705598"/>
            <a:ext cx="487363" cy="487363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0"/>
            <a:ext cx="5529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3244334"/>
            <a:ext cx="1800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Костас</a:t>
            </a:r>
            <a:r>
              <a:rPr lang="ru-RU" dirty="0"/>
              <a:t> </a:t>
            </a:r>
            <a:r>
              <a:rPr lang="ru-RU" dirty="0" err="1"/>
              <a:t>Кубилинскас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69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238" y="260648"/>
            <a:ext cx="5298762" cy="649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неаполитанская песен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833512" y="5897537"/>
            <a:ext cx="487363" cy="9604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443841"/>
            <a:ext cx="24482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Дует лёгкий ветер с моря, и волна с волною спорит.</a:t>
            </a:r>
          </a:p>
          <a:p>
            <a:r>
              <a:rPr lang="ru-RU" dirty="0" smtClean="0"/>
              <a:t>Все бегут они на Запад, уплывает вдаль Неаполь.</a:t>
            </a:r>
          </a:p>
          <a:p>
            <a:r>
              <a:rPr lang="ru-RU" dirty="0" smtClean="0"/>
              <a:t>Дует лёгкий ветер с моря, и волна с волною спорит.</a:t>
            </a:r>
          </a:p>
          <a:p>
            <a:r>
              <a:rPr lang="ru-RU" dirty="0" smtClean="0"/>
              <a:t>Все бегут они на Запад, уплывает город наш.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20688"/>
            <a:ext cx="3363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Неаполитанская песенка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36147"/>
            <a:ext cx="70202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6300" y="-68192"/>
            <a:ext cx="228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>
                <a:solidFill>
                  <a:srgbClr val="C00000"/>
                </a:solidFill>
              </a:rPr>
              <a:t>Песня жаворонка</a:t>
            </a:r>
          </a:p>
        </p:txBody>
      </p:sp>
      <p:pic>
        <p:nvPicPr>
          <p:cNvPr id="4" name="песня жаворонка чайковск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7744" y="58898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альс чайковског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941" y="5733256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5576" y="620688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22566"/>
            <a:ext cx="2204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C00000"/>
                </a:solidFill>
              </a:rPr>
              <a:t>вальс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5967"/>
            <a:ext cx="7234237" cy="617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7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08720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"</a:t>
            </a:r>
            <a:r>
              <a:rPr lang="ru-RU" sz="3200" b="1" dirty="0">
                <a:solidFill>
                  <a:srgbClr val="C00000"/>
                </a:solidFill>
              </a:rPr>
              <a:t>Знакомство в фортепианным циклом П.И. Чайковского "Детский альбом"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r>
              <a:rPr lang="ru-RU" sz="2400" b="1" dirty="0" smtClean="0"/>
              <a:t>Цель </a:t>
            </a:r>
            <a:r>
              <a:rPr lang="ru-RU" dirty="0" smtClean="0"/>
              <a:t>: </a:t>
            </a:r>
            <a:r>
              <a:rPr lang="ru-RU" sz="2800" dirty="0"/>
              <a:t>Познакомить с фортепианным циклом </a:t>
            </a:r>
            <a:r>
              <a:rPr lang="ru-RU" sz="2800" dirty="0" err="1"/>
              <a:t>П.И.Чайковского</a:t>
            </a:r>
            <a:r>
              <a:rPr lang="ru-RU" sz="2800" dirty="0"/>
              <a:t> "Детский альбом"</a:t>
            </a:r>
          </a:p>
          <a:p>
            <a:r>
              <a:rPr lang="ru-RU" sz="2400" b="1" dirty="0" smtClean="0"/>
              <a:t>Задачи</a:t>
            </a:r>
            <a:r>
              <a:rPr lang="ru-RU" dirty="0"/>
              <a:t>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/>
              <a:t>Прослушать  ряд  </a:t>
            </a:r>
            <a:r>
              <a:rPr lang="ru-RU" sz="2400" dirty="0"/>
              <a:t>пьес из "Детского альбома";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У</a:t>
            </a:r>
            <a:r>
              <a:rPr lang="ru-RU" sz="2400" dirty="0" smtClean="0"/>
              <a:t>читься </a:t>
            </a:r>
            <a:r>
              <a:rPr lang="ru-RU" sz="2400" dirty="0"/>
              <a:t>анализировать услышанную музыку: уметь определять характер произведения, размышлять, что может выражать музыка;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развивать образное мышление, представлять, что может изображать музыка, (что бы я нарисовал, если бы был художником, слушая музыку);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прививать любовь к прекрасному, к замечательной русской музыке.</a:t>
            </a:r>
          </a:p>
        </p:txBody>
      </p:sp>
    </p:spTree>
    <p:extLst>
      <p:ext uri="{BB962C8B-B14F-4D97-AF65-F5344CB8AC3E}">
        <p14:creationId xmlns:p14="http://schemas.microsoft.com/office/powerpoint/2010/main" val="372541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9470"/>
            <a:ext cx="5225491" cy="429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980728"/>
            <a:ext cx="24482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 русские песни любимые,</a:t>
            </a:r>
          </a:p>
          <a:p>
            <a:endParaRPr lang="ru-RU" dirty="0"/>
          </a:p>
          <a:p>
            <a:r>
              <a:rPr lang="ru-RU" dirty="0"/>
              <a:t>В народе веками хранимые,</a:t>
            </a:r>
          </a:p>
          <a:p>
            <a:endParaRPr lang="ru-RU" dirty="0"/>
          </a:p>
          <a:p>
            <a:r>
              <a:rPr lang="ru-RU" dirty="0"/>
              <a:t>        Ну  чем же вы так хороши?</a:t>
            </a:r>
          </a:p>
          <a:p>
            <a:endParaRPr lang="ru-RU" dirty="0"/>
          </a:p>
          <a:p>
            <a:r>
              <a:rPr lang="ru-RU" dirty="0"/>
              <a:t>И в горе вы с нами и в радости,</a:t>
            </a:r>
          </a:p>
          <a:p>
            <a:endParaRPr lang="ru-RU" dirty="0"/>
          </a:p>
          <a:p>
            <a:r>
              <a:rPr lang="ru-RU" dirty="0"/>
              <a:t>Вы с нами с рожденья до старости</a:t>
            </a:r>
          </a:p>
          <a:p>
            <a:endParaRPr lang="ru-RU" dirty="0"/>
          </a:p>
          <a:p>
            <a:r>
              <a:rPr lang="ru-RU" dirty="0"/>
              <a:t>        Звучите в глубинах души!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39751" y="4938354"/>
            <a:ext cx="199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Эльвира Осипова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7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4" y="116633"/>
            <a:ext cx="828655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усская песня чайковски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1122762" y="5930222"/>
            <a:ext cx="739842" cy="1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0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84" y="-32718"/>
            <a:ext cx="6552728" cy="657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6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296733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 smtClean="0">
                <a:hlinkClick r:id="rId2"/>
              </a:rPr>
              <a:t>Ссылки: http</a:t>
            </a:r>
            <a:r>
              <a:rPr lang="ru-RU" u="sng" dirty="0">
                <a:hlinkClick r:id="rId2"/>
              </a:rPr>
              <a:t>://www.liveinternet.ru/users/barucaba/post189552484/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http</a:t>
            </a:r>
            <a:r>
              <a:rPr lang="ru-RU" dirty="0"/>
              <a:t>://www.google.ru/search?hl</a:t>
            </a:r>
          </a:p>
        </p:txBody>
      </p:sp>
    </p:spTree>
    <p:extLst>
      <p:ext uri="{BB962C8B-B14F-4D97-AF65-F5344CB8AC3E}">
        <p14:creationId xmlns:p14="http://schemas.microsoft.com/office/powerpoint/2010/main" val="3336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8924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Franklin Gothic Heavy" pitchFamily="34" charset="0"/>
                <a:cs typeface="FrankRuehl" pitchFamily="34" charset="-79"/>
              </a:rPr>
              <a:t>Пётр Ильич Чайковский – выдающийся русский композитор. Он написал много музыки для детей и взрослых. Пётр Ильич хорошо понимал детей, умел радоваться их радостям, печалиться их невзгодам. С помощью музыки он рассказывал о детских играх девочек и мальчиков. Эти рассказы уложились в несколько музыкальных произведений - пьес под общим названием «Детский альбом». Некоторые из них мы с вами послушаем .</a:t>
            </a:r>
            <a:endParaRPr lang="ru-RU" sz="2400" dirty="0">
              <a:solidFill>
                <a:srgbClr val="C00000"/>
              </a:solidFill>
              <a:latin typeface="Franklin Gothic Heavy" pitchFamily="34" charset="0"/>
              <a:cs typeface="FrankRuehl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988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196752"/>
            <a:ext cx="5688632" cy="2808312"/>
          </a:xfrm>
        </p:spPr>
        <p:txBody>
          <a:bodyPr>
            <a:noAutofit/>
          </a:bodyPr>
          <a:lstStyle/>
          <a:p>
            <a:r>
              <a:rPr lang="ru-RU" sz="6000" dirty="0" smtClean="0"/>
              <a:t>Детский альбом </a:t>
            </a:r>
            <a:r>
              <a:rPr lang="ru-RU" sz="6000" dirty="0" err="1" smtClean="0"/>
              <a:t>П.И.Чайковского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44179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808" y="185351"/>
            <a:ext cx="522004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6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7" y="188640"/>
            <a:ext cx="904473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новая кукла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794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4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544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157" y="188640"/>
            <a:ext cx="835292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Зимнее утро</a:t>
            </a:r>
          </a:p>
          <a:p>
            <a:r>
              <a:rPr lang="ru-RU" dirty="0" smtClean="0"/>
              <a:t>Морозит. Снег хрустит. Туманы над полями.</a:t>
            </a:r>
          </a:p>
          <a:p>
            <a:r>
              <a:rPr lang="ru-RU" dirty="0" smtClean="0"/>
              <a:t>Из хижин ранний дым разносится клубами.</a:t>
            </a:r>
          </a:p>
          <a:p>
            <a:r>
              <a:rPr lang="ru-RU" dirty="0" smtClean="0"/>
              <a:t>Отливом пурпурным блестит снегов </a:t>
            </a:r>
            <a:r>
              <a:rPr lang="ru-RU" dirty="0" err="1" smtClean="0"/>
              <a:t>сребро</a:t>
            </a:r>
            <a:r>
              <a:rPr lang="ru-RU" dirty="0" smtClean="0"/>
              <a:t>;</a:t>
            </a:r>
          </a:p>
          <a:p>
            <a:r>
              <a:rPr lang="ru-RU" dirty="0" smtClean="0"/>
              <a:t>Иглистым инеем, как будто пухом белым,</a:t>
            </a:r>
          </a:p>
          <a:p>
            <a:r>
              <a:rPr lang="ru-RU" dirty="0" smtClean="0"/>
              <a:t>Унизана кора по ветвям помертвелым.</a:t>
            </a:r>
          </a:p>
          <a:p>
            <a:r>
              <a:rPr lang="ru-RU" dirty="0" smtClean="0"/>
              <a:t>Люблю я сквозь стекла блистательный узор</a:t>
            </a:r>
          </a:p>
          <a:p>
            <a:r>
              <a:rPr lang="ru-RU" dirty="0" smtClean="0"/>
              <a:t>Картиной новою увеселять свой взор;</a:t>
            </a:r>
          </a:p>
          <a:p>
            <a:r>
              <a:rPr lang="ru-RU" dirty="0" smtClean="0"/>
              <a:t>Люблю в тиши смотреть, как раннею порою</a:t>
            </a:r>
          </a:p>
          <a:p>
            <a:r>
              <a:rPr lang="ru-RU" dirty="0" smtClean="0"/>
              <a:t>Деревня весело встречается с зимою...</a:t>
            </a:r>
            <a:endParaRPr lang="ru-RU" dirty="0"/>
          </a:p>
        </p:txBody>
      </p:sp>
      <p:pic>
        <p:nvPicPr>
          <p:cNvPr id="3" name="Tchaik_DetskyAlbom_Pletnev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6201308"/>
            <a:ext cx="487363" cy="7200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94974"/>
            <a:ext cx="4586845" cy="344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3123168"/>
            <a:ext cx="1165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А.Майков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234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1"/>
            <a:ext cx="8571833" cy="554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0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407</TotalTime>
  <Words>551</Words>
  <Application>Microsoft Office PowerPoint</Application>
  <PresentationFormat>Экран (4:3)</PresentationFormat>
  <Paragraphs>89</Paragraphs>
  <Slides>23</Slides>
  <Notes>6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Презентация PowerPoint</vt:lpstr>
      <vt:lpstr>Презентация PowerPoint</vt:lpstr>
      <vt:lpstr>Презентация PowerPoint</vt:lpstr>
      <vt:lpstr>Детский альбом П.И.Чайковского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альбом П.И.Чайковского</dc:title>
  <dc:creator>Сашв</dc:creator>
  <cp:lastModifiedBy>Admin</cp:lastModifiedBy>
  <cp:revision>28</cp:revision>
  <dcterms:created xsi:type="dcterms:W3CDTF">2012-11-25T09:45:07Z</dcterms:created>
  <dcterms:modified xsi:type="dcterms:W3CDTF">2020-03-09T06:40:23Z</dcterms:modified>
</cp:coreProperties>
</file>