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94588" autoAdjust="0"/>
  </p:normalViewPr>
  <p:slideViewPr>
    <p:cSldViewPr>
      <p:cViewPr>
        <p:scale>
          <a:sx n="73" d="100"/>
          <a:sy n="73" d="100"/>
        </p:scale>
        <p:origin x="-19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C0AC4-3E60-4094-AAC1-299A07BA55C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8A835-EC54-4450-8ADF-371E1C00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8A835-EC54-4450-8ADF-371E1C0094F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ook.com.ua/pic/201502/1600x900/look.com.ua-1151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064896" cy="5976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arth-chronicles.ru/_nw/1033/7451878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620688"/>
            <a:ext cx="6696744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naked-science.ru/sites/default/files/images/3_1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6673"/>
            <a:ext cx="5184576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tert.am/news_images/641/1921094_2/f56b3198a3ec55_56b3198a3ec8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32656"/>
            <a:ext cx="24482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versiya.info/uploads/posts/2017-10/1507037376_kartinki24_ru_space_1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252028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kasakan.narod.ru/img/k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32656"/>
            <a:ext cx="23762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ed-kopilka.ru/images/6(363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60648"/>
            <a:ext cx="25202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topwar.ru/uploads/posts/2017-10/1507347933_30549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645024"/>
            <a:ext cx="2304256" cy="2917453"/>
          </a:xfrm>
          <a:prstGeom prst="rect">
            <a:avLst/>
          </a:prstGeom>
          <a:noFill/>
        </p:spPr>
      </p:pic>
      <p:pic>
        <p:nvPicPr>
          <p:cNvPr id="1028" name="Picture 4" descr="https://www.nastol.com.ua/pic/201304/2560x1600/nastol.com.ua-472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3645024"/>
            <a:ext cx="2376264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-kopilka.ru/images/6(363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agnolias.m.a.pic.centerblog.net/428cc3fa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797152"/>
            <a:ext cx="1373138" cy="1608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C -0.00625 -0.00602 -0.01285 -0.0044 -0.01997 -0.00787 C -0.03611 -0.00463 -0.05261 -0.00648 -0.06858 -0.00185 C -0.09948 -0.00255 -0.13056 -0.00278 -0.16146 -0.00417 C -0.17865 -0.00463 -0.19462 -0.01296 -0.21146 -0.01528 C -0.2165 -0.01597 -0.2533 -0.01898 -0.25712 -0.01898 C -0.26806 -0.01829 -0.27917 -0.01806 -0.29011 -0.01713 C -0.30139 -0.0162 -0.32431 -0.01343 -0.32431 -0.01343 C -0.33542 -0.01019 -0.34566 -0.00602 -0.35712 -0.00417 C -0.37761 0.00324 -0.4033 0.00255 -0.42431 0.0037 C -0.45591 0.01134 -0.43455 0.00764 -0.48855 0.00579 C -0.49914 0.00069 -0.51181 0.00116 -0.52309 -2.22222E-6 C -0.57136 0.00185 -0.61875 0.00741 -0.66719 0.00949 C -0.68438 0.01389 -0.67778 0.01134 -0.68716 0.01505 C -0.69011 0.00301 -0.69271 -0.00903 -0.69566 -0.02107 C -0.70209 -0.0912 -0.70174 -0.17755 -0.68282 -0.24769 C -0.67986 -0.28056 -0.6816 -0.31389 -0.67865 -0.34699 C -0.67795 -0.36458 -0.679 -0.39236 -0.67431 -0.41134 C -0.66823 -0.46968 -0.67552 -0.53009 -0.67865 -0.58866 C -0.67813 -0.59884 -0.68212 -0.61134 -0.67709 -0.61898 C -0.67327 -0.62477 -0.66563 -0.61829 -0.66007 -0.61713 C -0.64792 -0.61458 -0.63941 -0.60787 -0.6257 -0.60579 C -0.58299 -0.60903 -0.54236 -0.59977 -0.5 -0.59815 C -0.47431 -0.59722 -0.44861 -0.59699 -0.42292 -0.5963 C -0.37865 -0.575 -0.31615 -0.57685 -0.27153 -0.57523 C -0.25052 -0.57662 -0.23073 -0.57894 -0.21007 -0.58287 C -0.19983 -0.58727 -0.21389 -0.58171 -0.19566 -0.58658 C -0.19184 -0.5875 -0.18438 -0.59051 -0.18438 -0.59051 C -0.14827 -0.58935 -0.13056 -0.58843 -0.1 -0.58287 C -0.05139 -0.58634 -0.03282 -0.58843 0.03142 -0.58287 C 0.03489 -0.58264 0.03472 -0.57454 0.03715 -0.57153 C 0.03906 -0.56088 0.04027 -0.54954 0.04288 -0.53912 C 0.0434 -0.4757 0.0434 -0.41204 0.04427 -0.34884 C 0.04479 -0.31435 0.04705 -0.2669 0.02569 -0.24005 C 0.02413 -0.23333 0.02187 -0.23195 0.01857 -0.22662 C 0.0125 -0.21667 0.00677 -0.20486 0.00139 -0.19421 C -0.00018 -0.1882 -0.00278 -0.18519 -0.00434 -0.17917 C -0.00539 -0.17523 -0.00712 -0.16759 -0.00712 -0.16759 C -0.0066 -0.14977 -0.0066 -0.13218 -0.00573 -0.11435 C -0.00521 -0.10509 -0.00035 -0.08958 0.00139 -0.08009 C 0.0033 -0.06968 0.00399 -0.06296 0.01007 -0.05533 C 0.01215 -0.04676 0.0125 -0.04051 0.01718 -0.03426 C 0.02014 -0.02269 0.02552 -0.01181 0.02864 -2.22222E-6 C 0.0217 0.00301 0.02361 -0.0007 0.01718 -0.00417 C 0.01284 -0.00972 0.00642 -0.01528 0.00277 -0.02107 C -0.00209 -0.02894 -0.0073 -0.0375 -0.01146 -0.04583 C -0.01268 -0.04815 -0.01302 -0.05116 -0.01424 -0.05324 C -0.01632 -0.05671 -0.01945 -0.05926 -0.02136 -0.06296 C -0.0224 -0.06482 -0.02327 -0.06667 -0.02431 -0.06852 C -0.02622 -0.07685 -0.03073 -0.07894 -0.03438 -0.08565 C -0.03924 -0.09421 -0.04358 -0.10232 -0.04861 -0.11042 C -0.05157 -0.11551 -0.06007 -0.12199 -0.06007 -0.12199 C -0.0691 -0.13982 -0.07761 -0.13935 -0.08716 -0.15232 C -0.09358 -0.16111 -0.09688 -0.16273 -0.10434 -0.16945 C -0.11111 -0.17546 -0.11493 -0.1831 -0.12292 -0.18658 C -0.12379 -0.18796 -0.12448 -0.18982 -0.1257 -0.19051 C -0.12865 -0.19236 -0.13438 -0.19421 -0.13438 -0.19421 C -0.1408 -0.20301 -0.14341 -0.20625 -0.15139 -0.21134 C -0.16302 -0.22685 -0.14914 -0.21019 -0.16007 -0.21898 C -0.16129 -0.21991 -0.16198 -0.22176 -0.16285 -0.22292 C -0.16736 -0.22778 -0.17448 -0.23195 -0.18004 -0.23426 C -0.18993 -0.24745 -0.20591 -0.25671 -0.21858 -0.26482 C -0.22448 -0.26852 -0.22813 -0.27546 -0.23438 -0.27801 C -0.23577 -0.2794 -0.23698 -0.28102 -0.23855 -0.28195 C -0.24011 -0.28287 -0.24167 -0.28264 -0.24289 -0.2838 C -0.24462 -0.28519 -0.24549 -0.28796 -0.24723 -0.28958 C -0.24914 -0.2912 -0.25105 -0.29213 -0.25295 -0.29329 C -0.25712 -0.30162 -0.26285 -0.30533 -0.26997 -0.30857 C -0.27657 -0.31736 -0.28108 -0.32963 -0.28855 -0.33727 C -0.29393 -0.34283 -0.3 -0.34722 -0.30573 -0.35255 C -0.31615 -0.36181 -0.32587 -0.37384 -0.33716 -0.38125 C -0.34445 -0.38588 -0.34896 -0.39468 -0.35712 -0.39815 C -0.36285 -0.40533 -0.36563 -0.40695 -0.37292 -0.41134 C -0.37865 -0.41482 -0.38386 -0.42037 -0.38993 -0.42292 C -0.39427 -0.42477 -0.39844 -0.42708 -0.40278 -0.4287 C -0.4066 -0.43009 -0.41424 -0.43241 -0.41424 -0.43241 C -0.41615 -0.43495 -0.41893 -0.43866 -0.42136 -0.44005 C -0.42414 -0.44167 -0.43004 -0.44375 -0.43004 -0.44375 C -0.43368 -0.44884 -0.43802 -0.45 -0.44289 -0.45324 C -0.44809 -0.46065 -0.44445 -0.45602 -0.45434 -0.46482 C -0.45573 -0.46597 -0.45712 -0.46736 -0.45851 -0.46852 C -0.4599 -0.46991 -0.46285 -0.47245 -0.46285 -0.47245 C -0.46893 -0.4838 -0.47605 -0.48495 -0.48438 -0.49144 C -0.4915 -0.49699 -0.49462 -0.50301 -0.50295 -0.50671 C -0.50712 -0.51204 -0.51216 -0.51204 -0.51736 -0.5162 C -0.52466 -0.52245 -0.53177 -0.5331 -0.53993 -0.53727 C -0.54809 -0.54792 -0.55608 -0.55602 -0.5658 -0.56389 C -0.57084 -0.56806 -0.57709 -0.57593 -0.58282 -0.57917 C -0.59306 -0.58519 -0.5842 -0.57732 -0.59289 -0.58287 C -0.60243 -0.58889 -0.61094 -0.59653 -0.62136 -0.6 C -0.62726 -0.60533 -0.63334 -0.60648 -0.63993 -0.60949 C -0.64584 -0.61736 -0.65643 -0.61713 -0.66424 -0.62107 C -0.66719 -0.62037 -0.67032 -0.62083 -0.67292 -0.61898 C -0.67414 -0.61806 -0.67431 -0.61528 -0.67431 -0.61343 C -0.67431 -0.59097 -0.67396 -0.59097 -0.67136 -0.57523 C -0.67032 -0.54977 -0.66841 -0.52616 -0.66719 -0.50093 C -0.66806 -0.47384 -0.66858 -0.4581 -0.67431 -0.43426 C -0.67934 -0.37199 -0.6632 -0.27431 -0.67865 -0.21713 C -0.68143 -0.19445 -0.68247 -0.17107 -0.68577 -0.14861 C -0.68664 -0.13218 -0.68802 -0.11713 -0.68993 -0.10093 C -0.6908 -0.09398 -0.69289 -0.08009 -0.69289 -0.08009 C -0.6941 -0.01366 -0.69011 -0.02361 -0.69723 0.01134 C -0.6967 0.01319 -0.69723 0.01736 -0.69566 0.0169 C -0.69219 0.0162 -0.68993 0.01204 -0.68716 0.00949 C -0.6823 0.00486 -0.67639 0.00231 -0.67136 -0.00185 C -0.66789 -0.00463 -0.66493 -0.00833 -0.66146 -0.01158 C -0.65504 -0.02384 -0.63976 -0.03472 -0.63143 -0.04583 C -0.63021 -0.04745 -0.62986 -0.05 -0.62865 -0.05139 C -0.62709 -0.05324 -0.62466 -0.05347 -0.62292 -0.05533 C -0.61702 -0.06158 -0.61233 -0.06945 -0.60712 -0.07639 C -0.60018 -0.08519 -0.59063 -0.09329 -0.58282 -0.10093 C -0.57761 -0.10602 -0.57344 -0.11158 -0.56719 -0.11435 C -0.5592 -0.12454 -0.54914 -0.13079 -0.53993 -0.13935 C -0.53594 -0.14306 -0.53021 -0.14931 -0.52726 -0.1544 C -0.52605 -0.15602 -0.5257 -0.15857 -0.52431 -0.15995 C -0.52309 -0.16134 -0.52153 -0.16111 -0.51997 -0.16204 C -0.51702 -0.16412 -0.51424 -0.1669 -0.51146 -0.16945 L -0.51146 -0.16945 C -0.50295 -0.18125 -0.50747 -0.17708 -0.49879 -0.18287 C -0.48629 -0.19931 -0.46997 -0.21736 -0.45278 -0.22292 C -0.43698 -0.23333 -0.42101 -0.24028 -0.40434 -0.24769 C -0.39705 -0.25093 -0.39028 -0.25764 -0.38282 -0.26088 C -0.37327 -0.26991 -0.38455 -0.26019 -0.37292 -0.26667 C -0.36493 -0.27107 -0.35799 -0.27616 -0.35 -0.28009 C -0.34132 -0.28449 -0.33334 -0.29028 -0.32431 -0.29329 C -0.31511 -0.30162 -0.30434 -0.30695 -0.29427 -0.3125 C -0.2875 -0.3162 -0.28125 -0.32269 -0.27431 -0.3257 C -0.26806 -0.33125 -0.26146 -0.33403 -0.25573 -0.34097 C -0.25105 -0.34653 -0.24202 -0.36134 -0.23577 -0.36389 C -0.22709 -0.36759 -0.23264 -0.36458 -0.21997 -0.37523 C -0.21407 -0.38033 -0.20643 -0.38125 -0.2 -0.38495 C -0.19341 -0.38866 -0.19011 -0.39236 -0.18282 -0.39421 C -0.17361 -0.40301 -0.18473 -0.39306 -0.17136 -0.40185 C -0.14983 -0.4162 -0.16545 -0.40787 -0.15434 -0.41343 C -0.15035 -0.41852 -0.14549 -0.42176 -0.1415 -0.42662 C -0.13525 -0.43426 -0.12934 -0.44213 -0.12292 -0.44954 C -0.1191 -0.45394 -0.10556 -0.46852 -0.10278 -0.47431 C -0.10191 -0.47616 -0.10122 -0.47847 -0.1 -0.48009 C -0.09532 -0.48634 -0.08837 -0.49051 -0.08282 -0.49537 C -0.07969 -0.49815 -0.07743 -0.50208 -0.07431 -0.50486 C -0.06736 -0.51783 -0.0573 -0.53403 -0.04566 -0.53912 C -0.0415 -0.54468 -0.03855 -0.54815 -0.03282 -0.55046 C -0.02657 -0.55648 -0.01997 -0.55671 -0.01285 -0.55995 C -0.00816 -0.56204 -0.00469 -0.56551 5.55556E-7 -0.56759 C 0.00711 -0.57408 0.01475 -0.57755 0.02291 -0.58102 C 0.02708 -0.58472 0.03107 -0.58634 0.03576 -0.58866 C 0.04062 -0.58403 0.04114 -0.58009 0.04427 -0.57338 C 0.04566 -0.56597 0.04843 -0.56158 0.05 -0.5544 C 0.05225 -0.54352 0.05382 -0.53148 0.0585 -0.52199 C 0.06076 -0.51065 0.06284 -0.49908 0.06562 -0.48773 C 0.0677 -0.45949 0.06684 -0.42523 0.04722 -0.40764 C 0.04236 -0.39537 0.02743 -0.3831 0.01857 -0.37523 C 0.01111 -0.36921 0.00416 -0.35995 -0.00434 -0.35625 C -0.00764 -0.35301 -0.01129 -0.3507 -0.01424 -0.34699 C -0.01563 -0.34514 -0.01702 -0.34259 -0.01858 -0.34097 C -0.02605 -0.33287 -0.03733 -0.32361 -0.04289 -0.3125 C -0.04966 -0.29884 -0.04618 -0.30417 -0.05278 -0.29537 C -0.05695 -0.27986 -0.06129 -0.26389 -0.06424 -0.24769 C -0.06372 -0.23681 -0.06372 -0.22616 -0.06285 -0.21528 C -0.06216 -0.20625 -0.0507 -0.18542 -0.04566 -0.17917 C -0.04393 -0.17222 -0.04184 -0.17107 -0.03855 -0.16574 C -0.03386 -0.1581 -0.03021 -0.15 -0.02292 -0.14676 C -0.01927 -0.13958 -0.01459 -0.1338 -0.01007 -0.12755 C -0.00782 -0.11968 -0.00504 -0.11273 -0.00278 -0.10486 C -0.0033 -0.10162 -0.00643 -0.08658 -0.00851 -0.0838 C -0.00955 -0.08241 -0.01146 -0.08264 -0.01285 -0.08195 C -0.01424 -0.08264 -0.01563 -0.0838 -0.01719 -0.0838 C -0.02535 -0.08495 -0.03351 -0.0838 -0.0415 -0.08565 C -0.04532 -0.08658 -0.04775 -0.09167 -0.05139 -0.09329 C -0.05573 -0.09908 -0.06111 -0.10324 -0.0658 -0.10857 C -0.07032 -0.11389 -0.07396 -0.12083 -0.07865 -0.1257 C -0.08299 -0.13033 -0.08785 -0.13495 -0.0915 -0.1412 C -0.09601 -0.14861 -0.09879 -0.15602 -0.10278 -0.16389 C -0.10556 -0.16945 -0.11077 -0.17431 -0.11424 -0.17917 C -0.1191 -0.1963 -0.1283 -0.20394 -0.13577 -0.21713 C -0.14532 -0.23357 -0.13716 -0.22454 -0.14723 -0.23426 C -0.15434 -0.24908 -0.16459 -0.26204 -0.17431 -0.27431 C -0.17552 -0.27593 -0.17605 -0.27824 -0.17709 -0.28009 C -0.18316 -0.28982 -0.19358 -0.3044 -0.20295 -0.30857 C -0.20955 -0.31759 -0.2191 -0.32222 -0.22709 -0.32963 C -0.22865 -0.33125 -0.22986 -0.33403 -0.23143 -0.33519 C -0.23403 -0.33704 -0.24011 -0.33912 -0.24011 -0.33912 C -0.24618 -0.34699 -0.23907 -0.33912 -0.24723 -0.34468 C -0.25261 -0.34838 -0.26007 -0.3581 -0.26424 -0.36204 C -0.26997 -0.36759 -0.27414 -0.3757 -0.28004 -0.38125 C -0.28299 -0.38704 -0.28559 -0.39028 -0.29011 -0.39421 C -0.29202 -0.39838 -0.29532 -0.40139 -0.29723 -0.40579 C -0.30243 -0.41852 -0.29723 -0.41945 -0.30573 -0.42662 C -0.30868 -0.43796 -0.3158 -0.44491 -0.32292 -0.45139 C -0.32691 -0.45486 -0.33021 -0.45972 -0.33438 -0.46296 C -0.34445 -0.47107 -0.33247 -0.45718 -0.34289 -0.46852 C -0.34393 -0.46968 -0.34445 -0.47153 -0.34566 -0.47245 C -0.34879 -0.47454 -0.35243 -0.47477 -0.35573 -0.47616 C -0.3625 -0.48241 -0.38021 -0.49051 -0.38855 -0.49329 C -0.39375 -0.49792 -0.39827 -0.5007 -0.40434 -0.50278 C -0.41372 -0.50926 -0.4224 -0.51088 -0.43282 -0.5125 C -0.44323 -0.5169 -0.43195 -0.5125 -0.45278 -0.5162 C -0.46424 -0.51829 -0.47605 -0.52245 -0.48716 -0.5257 C -0.5007 -0.52963 -0.51407 -0.53519 -0.52726 -0.54097 C -0.54184 -0.54745 -0.55782 -0.5507 -0.57292 -0.5544 C -0.60938 -0.55278 -0.65018 -0.55255 -0.68577 -0.53727 C -0.69254 -0.53102 -0.69844 -0.52408 -0.70434 -0.5162 C -0.70556 -0.51458 -0.70591 -0.51204 -0.70712 -0.51042 C -0.7198 -0.49352 -0.70243 -0.52222 -0.7158 -0.50093 C -0.71875 -0.4963 -0.72101 -0.4919 -0.72431 -0.48773 C -0.72778 -0.47338 -0.7257 -0.47986 -0.73004 -0.46852 C -0.73056 -0.46597 -0.73056 -0.4632 -0.73143 -0.46088 C -0.73212 -0.4588 -0.73386 -0.45741 -0.73438 -0.45533 C -0.73768 -0.43935 -0.7375 -0.42199 -0.73993 -0.40579 C -0.73907 -0.36968 -0.73993 -0.33403 -0.73282 -0.29908 C -0.73056 -0.28796 -0.73039 -0.27963 -0.7257 -0.2706 C -0.72188 -0.25486 -0.71146 -0.24005 -0.70278 -0.2287 C -0.69167 -0.21435 -0.70886 -0.23102 -0.69566 -0.21898 C -0.69167 -0.21158 -0.68941 -0.20671 -0.68282 -0.20394 C -0.68004 -0.2 -0.67674 -0.19468 -0.67292 -0.19236 C -0.67014 -0.19074 -0.66424 -0.18866 -0.66424 -0.18866 C -0.66059 -0.18357 -0.65625 -0.18241 -0.65139 -0.17917 C -0.64028 -0.16343 -0.6224 -0.16065 -0.60712 -0.1581 C -0.59896 -0.15463 -0.59098 -0.14884 -0.58282 -0.14676 C -0.57622 -0.14051 -0.56806 -0.14028 -0.56007 -0.13935 C -0.55052 -0.13773 -0.53143 -0.13519 -0.53143 -0.13519 C -0.50226 -0.13634 -0.48334 -0.1375 -0.45712 -0.14306 C -0.45018 -0.14908 -0.4441 -0.14977 -0.43716 -0.1544 C -0.43004 -0.15926 -0.42396 -0.16644 -0.41719 -0.17153 C -0.4158 -0.17245 -0.41424 -0.17245 -0.41285 -0.17338 C -0.41129 -0.17431 -0.4099 -0.17593 -0.40851 -0.17708 C -0.40573 -0.17963 -0.4 -0.18472 -0.4 -0.18472 C -0.39688 -0.1912 -0.39462 -0.19398 -0.38993 -0.19815 C -0.38594 -0.20648 -0.37952 -0.21273 -0.37292 -0.21713 C -0.3665 -0.2257 -0.3592 -0.23982 -0.35 -0.24375 C -0.34219 -0.25995 -0.35539 -0.23426 -0.33577 -0.26088 C -0.32361 -0.27732 -0.31007 -0.29445 -0.29584 -0.30671 C -0.29011 -0.31158 -0.28577 -0.31736 -0.28004 -0.32199 C -0.27726 -0.32431 -0.27153 -0.32963 -0.27153 -0.32963 C -0.26077 -0.35093 -0.27726 -0.31945 -0.26424 -0.33912 C -0.26198 -0.34259 -0.26129 -0.34792 -0.25868 -0.3507 C -0.25712 -0.35185 -0.25556 -0.35278 -0.25434 -0.3544 C -0.2474 -0.36366 -0.25556 -0.35625 -0.24861 -0.36759 C -0.24532 -0.37292 -0.23629 -0.38611 -0.23143 -0.39236 C -0.22535 -0.40046 -0.21841 -0.4081 -0.21146 -0.41528 C -0.20747 -0.41968 -0.20556 -0.42593 -0.20139 -0.43056 C -0.19723 -0.43519 -0.19271 -0.43912 -0.18855 -0.44375 C -0.18212 -0.45093 -0.18629 -0.44769 -0.18143 -0.45533 C -0.17743 -0.46134 -0.17223 -0.4662 -0.16858 -0.47245 C -0.16476 -0.47894 -0.16164 -0.48588 -0.15712 -0.49144 C -0.15521 -0.49977 -0.14914 -0.50972 -0.14289 -0.5125 C -0.12969 -0.52917 -0.10035 -0.52662 -0.08577 -0.52755 C -0.07361 -0.52639 -0.06389 -0.52685 -0.05278 -0.52199 C -0.04323 -0.51296 -0.05452 -0.52269 -0.04289 -0.5162 C -0.03837 -0.51366 -0.03473 -0.51065 -0.03004 -0.50857 C -0.02431 -0.50139 -0.01459 -0.50046 -0.00712 -0.49722 C -0.00191 -0.49259 0.00555 -0.48843 0.01145 -0.48565 C 0.01996 -0.47431 0.0302 -0.46945 0.03993 -0.46088 C 0.04253 -0.45857 0.04461 -0.45556 0.04722 -0.45324 C 0.05295 -0.44167 0.04652 -0.45232 0.05434 -0.44583 C 0.0618 -0.43982 0.06527 -0.42755 0.07291 -0.42107 C 0.07534 -0.41458 0.07621 -0.4088 0.08003 -0.40394 C 0.0835 -0.38958 0.07882 -0.40579 0.0842 -0.39421 C 0.08593 -0.39051 0.08663 -0.38264 0.08715 -0.3794 C 0.08663 -0.36921 0.08767 -0.35857 0.08576 -0.34884 C 0.08437 -0.34144 0.07517 -0.33079 0.07135 -0.3257 C 0.06423 -0.3162 0.05798 -0.30556 0.05139 -0.29537 C 0.04427 -0.28449 0.0375 -0.275 0.03142 -0.26296 C 0.02951 -0.25903 0.02569 -0.25139 0.02569 -0.25139 C 0.0217 -0.23565 0.0243 -0.21945 0.02864 -0.20394 C 0.02986 -0.19421 0.0302 -0.18727 0.0342 -0.17917 C 0.03819 -0.14514 0.03941 -0.10741 0.03142 -0.07454 C 0.03003 -0.05833 0.03003 -0.06412 0.03003 -0.05718 " pathEditMode="relative" ptsTypes="ffffffffffffffffffffffffffffffff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5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ed-kopilka.ru/images/2(414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otvet.imgsmail.ru/download/93440265_d2215567bd682d8875dc46226b05cc70_8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7"/>
            <a:ext cx="7920879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ook.com.ua/pic/201209/2560x1440/look.com.ua-333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8352928" cy="5544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366512/2a136620-4ff1-45dd-ad00-7ca9c3f1d5a3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068960"/>
            <a:ext cx="2664296" cy="320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all-dragon.info/images/200/DSC100231863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04664"/>
            <a:ext cx="5940425" cy="217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zabavnik.club/wp-content/uploads/ciolkovskiy_konstantin_eduardovich_27_040921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4210050" cy="52673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https://www.syl.ru/misc/i/ai/422141/283124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708920"/>
            <a:ext cx="5724401" cy="36500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ed-kopilka.ru/images/7(343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9"/>
            <a:ext cx="7200800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nastol.com.ua/pic/201311/960x800/nastol.com.ua-667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6984775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skcc.ru/Images/2062f2e2-ec0a-4a0d-a3ab-f3dd27d434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7128791" cy="44475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87</TotalTime>
  <Words>1</Words>
  <Application>Microsoft Office PowerPoint</Application>
  <PresentationFormat>Экран (4:3)</PresentationFormat>
  <Paragraphs>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2019-04-07T14:34:32Z</dcterms:created>
  <dcterms:modified xsi:type="dcterms:W3CDTF">2019-04-08T06:33:09Z</dcterms:modified>
</cp:coreProperties>
</file>