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0" r:id="rId14"/>
    <p:sldId id="257" r:id="rId15"/>
    <p:sldId id="258" r:id="rId16"/>
    <p:sldId id="259" r:id="rId17"/>
    <p:sldId id="261" r:id="rId18"/>
    <p:sldId id="262" r:id="rId19"/>
    <p:sldId id="263" r:id="rId20"/>
    <p:sldId id="264" r:id="rId21"/>
    <p:sldId id="269" r:id="rId22"/>
    <p:sldId id="265" r:id="rId23"/>
    <p:sldId id="266" r:id="rId24"/>
    <p:sldId id="267" r:id="rId25"/>
    <p:sldId id="268" r:id="rId26"/>
    <p:sldId id="270" r:id="rId27"/>
    <p:sldId id="271" r:id="rId28"/>
    <p:sldId id="272" r:id="rId29"/>
    <p:sldId id="273" r:id="rId30"/>
    <p:sldId id="274" r:id="rId31"/>
    <p:sldId id="275" r:id="rId32"/>
    <p:sldId id="25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1" autoAdjust="0"/>
  </p:normalViewPr>
  <p:slideViewPr>
    <p:cSldViewPr snapToGrid="0">
      <p:cViewPr varScale="1">
        <p:scale>
          <a:sx n="62" d="100"/>
          <a:sy n="62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4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28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9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33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0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4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4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2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4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1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20BF2B-A323-4B2C-B182-E9DF912B6DA8}" type="datetimeFigureOut">
              <a:rPr lang="ru-RU" smtClean="0"/>
              <a:t>пт 07.02.20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52553E-BE23-4EC7-9699-05F262246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72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tiCOPMFA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843" y="580769"/>
            <a:ext cx="9255211" cy="353403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открытого занятия по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в подготовительной группе с использованием ИКТ «Веселые игры от Буратино»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746" y="4831492"/>
            <a:ext cx="10799804" cy="1841156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tabLst>
                <a:tab pos="4700905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 Попова Н.Ю.,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tabLst>
                <a:tab pos="4700905" algn="l"/>
              </a:tabLst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01645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773" y="358346"/>
            <a:ext cx="11207577" cy="2693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конверт 5. Словесная игра «Скажи наоборот»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(сидя за столами, по очереди).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Достать конверт №4. Ребята, нас ждет игра. Внимание на экран.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Высвечивается 1 картинка, а дети должны называть противоположное слово. Антоним. Когда назвали, щелкаем на экран, открывается картинка с правильным ответом.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77471"/>
              </p:ext>
            </p:extLst>
          </p:nvPr>
        </p:nvGraphicFramePr>
        <p:xfrm>
          <a:off x="1124462" y="2916194"/>
          <a:ext cx="10243754" cy="373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1877">
                  <a:extLst>
                    <a:ext uri="{9D8B030D-6E8A-4147-A177-3AD203B41FA5}">
                      <a16:colId xmlns:a16="http://schemas.microsoft.com/office/drawing/2014/main" val="3343879229"/>
                    </a:ext>
                  </a:extLst>
                </a:gridCol>
                <a:gridCol w="5121877">
                  <a:extLst>
                    <a:ext uri="{9D8B030D-6E8A-4147-A177-3AD203B41FA5}">
                      <a16:colId xmlns:a16="http://schemas.microsoft.com/office/drawing/2014/main" val="3471768459"/>
                    </a:ext>
                  </a:extLst>
                </a:gridCol>
              </a:tblGrid>
              <a:tr h="37317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Веселый – … (грустный);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- … (узкий);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- … (грязный);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Длинный - … (короткий);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Громкий - … (тихий);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- … (низкий);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Темный - … (светлый);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Холодный - … (горячий, теплый);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Медленный - … (быстрый);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Маленький - … (большой);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Глубокий – …. (мелкий);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Добрый – … (злой);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Горький – … (сладкий);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Далекий – … (близкий);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Сильный – … (слабый);</a:t>
                      </a:r>
                    </a:p>
                    <a:p>
                      <a:pPr algn="just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1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486" y="376880"/>
            <a:ext cx="11417644" cy="62216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конверт 5.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«Тут что-то не так»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прочитаю вам рассказы, которые для нас приготовил буратино, а вы должны будете понять, что же в этих рассказах не так.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«Здравствуйте, ребята! Что я вам расскажу! Иду я вчера по дороге сол­нышко светит, темно, листочки синие под ногами шуршат. И вдруг из-за угла как выскочит собака как зарычит на меня: «Кукареку! И рога уже наставила. Я испугался и убежал.»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«Иду я по лесу. Кругом машины ездят, светофоры мигают. Вдруг вижу - гриб! На веточке растет, среди листочков зеленых спрятался. Я подпрыгнул и сорвал его.»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я на речку. Смотрю, сидит на берегу рыба, ногу на ногу закинула и сосиску жует. Я подошел, а она прыг в воду и уплыла». Дети должны сказать, что было неправильно в рассказах Тимоши.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56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079420" cy="572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конверт 7.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Итак, у нас остался последний конверт. Давайте посмотрим, что в нем! Достать 6 «золотых ключиков».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Молодцы, ребята, вы справились со всеми заданиями от Буратино. Вот ваша награда, это золотой ключик и раскраска.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поделимся друг с другом, понравилось ли вам занятие, выберите смайлик, который соответствует вашему настроению и покажите нам его.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большое за работу и до свидания.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87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style-art.ucoz.ru/_ph/3/745797951.jpg">
            <a:extLst>
              <a:ext uri="{FF2B5EF4-FFF2-40B4-BE49-F238E27FC236}">
                <a16:creationId xmlns:a16="http://schemas.microsoft.com/office/drawing/2014/main" id="{30335EA8-761A-4E5B-95C3-F7B3B518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5" cy="9194006"/>
          </a:xfrm>
          <a:prstGeom prst="rect">
            <a:avLst/>
          </a:prstGeom>
          <a:solidFill>
            <a:srgbClr val="F418E4"/>
          </a:solid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0026" y="381000"/>
            <a:ext cx="10201145" cy="5773952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Здравствуйте</a:t>
            </a:r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!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F4B3D9-ACC3-4228-89F7-1CD3E5032B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147465">
            <a:off x="7891435" y="1694160"/>
            <a:ext cx="4219368" cy="42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38" y="296562"/>
            <a:ext cx="7389339" cy="68797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«Ребята, я подготовил для вас несколько увлекательных заданий. После того как вы с ними справитесь, вы получите «золотой ключик», с помощью которого вы сможете открыть коробочку с сюрпризом. Желаю удачи!»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уважением, Буратино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7" y="296562"/>
            <a:ext cx="4642023" cy="63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r="-1" b="8866"/>
          <a:stretch/>
        </p:blipFill>
        <p:spPr>
          <a:xfrm>
            <a:off x="2397211" y="307297"/>
            <a:ext cx="7364627" cy="6331106"/>
          </a:xfrm>
        </p:spPr>
      </p:pic>
    </p:spTree>
    <p:extLst>
      <p:ext uri="{BB962C8B-B14F-4D97-AF65-F5344CB8AC3E}">
        <p14:creationId xmlns:p14="http://schemas.microsoft.com/office/powerpoint/2010/main" val="18079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974" y="773907"/>
            <a:ext cx="5438775" cy="5178423"/>
          </a:xfrm>
        </p:spPr>
        <p:txBody>
          <a:bodyPr>
            <a:noAutofit/>
          </a:bodyPr>
          <a:lstStyle/>
          <a:p>
            <a:r>
              <a:rPr lang="ru-RU" sz="4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4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B9147B0-C3A6-4BCA-95FB-671763BB1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4419600" cy="64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81" y="90319"/>
            <a:ext cx="4360598" cy="6609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6" y="101600"/>
            <a:ext cx="46101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2"/>
          <a:stretch/>
        </p:blipFill>
        <p:spPr>
          <a:xfrm>
            <a:off x="566737" y="163985"/>
            <a:ext cx="4635457" cy="6610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-1172"/>
          <a:stretch/>
        </p:blipFill>
        <p:spPr>
          <a:xfrm>
            <a:off x="6958823" y="101559"/>
            <a:ext cx="4631815" cy="66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52067"/>
          <a:stretch/>
        </p:blipFill>
        <p:spPr>
          <a:xfrm>
            <a:off x="694347" y="222420"/>
            <a:ext cx="4520204" cy="64066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6" t="412" b="-1"/>
          <a:stretch/>
        </p:blipFill>
        <p:spPr>
          <a:xfrm>
            <a:off x="6944497" y="222420"/>
            <a:ext cx="4770995" cy="64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646037" cy="5900351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познавательных процессов (логическое мышление, память, слуховое и зрительное внимание, связную речь)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 мыслительными процессами;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 процессом восприятия (зрительным и слуховым);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с мелкой и общей моторикой;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Закрепление ориентировки на листе;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Закрепление счета, знания основных цветов;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Работа с процессом внимания и его свойствами (концентрация, распределение, избирательность);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Упражнять в умении выделять звук в словах.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95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2"/>
          <a:stretch/>
        </p:blipFill>
        <p:spPr>
          <a:xfrm>
            <a:off x="729048" y="160769"/>
            <a:ext cx="4226011" cy="64666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0"/>
          <a:stretch/>
        </p:blipFill>
        <p:spPr>
          <a:xfrm>
            <a:off x="7129849" y="160769"/>
            <a:ext cx="4236307" cy="64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7"/>
          <a:stretch/>
        </p:blipFill>
        <p:spPr>
          <a:xfrm>
            <a:off x="7307777" y="196707"/>
            <a:ext cx="4213655" cy="62680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1"/>
          <a:stretch/>
        </p:blipFill>
        <p:spPr>
          <a:xfrm>
            <a:off x="982490" y="185352"/>
            <a:ext cx="4330742" cy="62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3"/>
          <a:stretch/>
        </p:blipFill>
        <p:spPr>
          <a:xfrm>
            <a:off x="654908" y="235002"/>
            <a:ext cx="4374292" cy="63879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/>
          <a:stretch/>
        </p:blipFill>
        <p:spPr>
          <a:xfrm>
            <a:off x="6783859" y="235002"/>
            <a:ext cx="4238368" cy="64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8"/>
          <a:stretch/>
        </p:blipFill>
        <p:spPr>
          <a:xfrm>
            <a:off x="852616" y="377719"/>
            <a:ext cx="4452439" cy="62825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1"/>
          <a:stretch/>
        </p:blipFill>
        <p:spPr>
          <a:xfrm>
            <a:off x="6944499" y="377719"/>
            <a:ext cx="4232718" cy="62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" t="684" r="42746" b="-684"/>
          <a:stretch/>
        </p:blipFill>
        <p:spPr>
          <a:xfrm>
            <a:off x="457199" y="148149"/>
            <a:ext cx="5165125" cy="6588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2"/>
          <a:stretch/>
        </p:blipFill>
        <p:spPr>
          <a:xfrm>
            <a:off x="7055707" y="109903"/>
            <a:ext cx="4015947" cy="66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3"/>
          <a:stretch/>
        </p:blipFill>
        <p:spPr>
          <a:xfrm>
            <a:off x="637420" y="318290"/>
            <a:ext cx="4169359" cy="6342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/>
          <a:stretch/>
        </p:blipFill>
        <p:spPr>
          <a:xfrm>
            <a:off x="6820930" y="279340"/>
            <a:ext cx="4312508" cy="6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8"/>
          <a:stretch/>
        </p:blipFill>
        <p:spPr>
          <a:xfrm>
            <a:off x="704336" y="158525"/>
            <a:ext cx="3830594" cy="65409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6"/>
          <a:stretch/>
        </p:blipFill>
        <p:spPr>
          <a:xfrm>
            <a:off x="5733534" y="193482"/>
            <a:ext cx="5016843" cy="65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4"/>
          <a:stretch/>
        </p:blipFill>
        <p:spPr>
          <a:xfrm>
            <a:off x="790833" y="166962"/>
            <a:ext cx="4411362" cy="6433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6"/>
          <a:stretch/>
        </p:blipFill>
        <p:spPr>
          <a:xfrm>
            <a:off x="6413156" y="169757"/>
            <a:ext cx="4374292" cy="65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2"/>
          <a:stretch/>
        </p:blipFill>
        <p:spPr>
          <a:xfrm>
            <a:off x="556055" y="71690"/>
            <a:ext cx="4534930" cy="67146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0"/>
          <a:stretch/>
        </p:blipFill>
        <p:spPr>
          <a:xfrm>
            <a:off x="6203092" y="103878"/>
            <a:ext cx="4497860" cy="66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/>
          <a:stretch/>
        </p:blipFill>
        <p:spPr>
          <a:xfrm>
            <a:off x="745994" y="199841"/>
            <a:ext cx="4270847" cy="6507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6"/>
          <a:stretch/>
        </p:blipFill>
        <p:spPr>
          <a:xfrm>
            <a:off x="6487298" y="146337"/>
            <a:ext cx="4460788" cy="65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03" y="185351"/>
            <a:ext cx="11331146" cy="6351373"/>
          </a:xfrm>
        </p:spPr>
        <p:txBody>
          <a:bodyPr>
            <a:normAutofit fontScale="62500" lnSpcReduction="20000"/>
          </a:bodyPr>
          <a:lstStyle/>
          <a:p>
            <a:r>
              <a:rPr lang="ru-RU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  <a:r>
              <a:rPr lang="ru-RU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сидят за столами.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 рада видеть вас здоровыми, весёлыми! Мне очень хочется, чтобы такое настроение у вас сохранялось до самого вечера! А для этого мы должны чаще улыбаться и помогать друг другу! Ребята, давайте улыбнемся друг другу!  пусть хорошее настроение не покидает нас целый день!</a:t>
            </a:r>
          </a:p>
          <a:p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посылку.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посмотрите, кто-то оставил нам посылку. Посмотрим, что в ней? Может там есть подсказка от кого эта посылка.</a:t>
            </a:r>
          </a:p>
          <a:p>
            <a:r>
              <a:rPr lang="ru-RU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(Ролик БУРАТИНО)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 давайте сложим картинки и узнаем кто прислал посылку.</a:t>
            </a:r>
          </a:p>
          <a:p>
            <a:pPr marL="0" indent="0">
              <a:buNone/>
            </a:pPr>
            <a:r>
              <a:rPr lang="ru-RU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«Собери картинку»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вы догадались от кого мы получили посылку? Чье изображение у нас получилось?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(Буратино)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508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8" y="811782"/>
            <a:ext cx="5481572" cy="54815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65" y="-228558"/>
            <a:ext cx="7043309" cy="70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8"/>
          <a:stretch/>
        </p:blipFill>
        <p:spPr>
          <a:xfrm>
            <a:off x="6598507" y="76031"/>
            <a:ext cx="4744995" cy="66719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812988" y="38596"/>
            <a:ext cx="4769863" cy="67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32" y="756895"/>
            <a:ext cx="5165603" cy="6101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4" y="868106"/>
            <a:ext cx="5401280" cy="52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34778"/>
            <a:ext cx="10461584" cy="619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давайте посмотрим, в посылке еще что-то есть.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конверт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Достать из посылки конверт с письмом: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«Ребята, я подготовил для вас несколько увлекательных заданий. После того как вы с ними справитесь, вы получите «золотой ключик», с помощью которого вы сможете открыть коробочку с сюрпризом. Желаю удачи!»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Буратино!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Итак, ребята, Буратино приготовил для вас задания. Готовы их выполнять? Тогда приступим.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271" y="345990"/>
            <a:ext cx="11084010" cy="6203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конверт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Упражнение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камешек»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настроиться на работу и позаниматься очень хорошо мы с вами сделаем первое упражнение, оно называется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камешек»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Вам необходимо сесть на стульчики, положить руки на столы, ладонями вверх, закрыть глазки и ждать, когда на вашей ладошке появится волшебный камешек. Чтобы камешек быстрее появился на вашей ладони, вам необходимо расслабиться, не двигаться и не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глазки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тело должно быть расслабленным. Ну вот, у каждого в руке по волшебному камешку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(какой он)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(холодный, гладкий, голубой, прозрачный, посмотрите на свой камешек, сожмите его в своей ладошке, погрейте его. Камни обладает большой силой, что как только они коснулись вашей ладошки, так сразу вы становитесь самыми умными, самыми добрыми, самыми внимательными, самыми послушными и все, что вы будете делать, у вас обязательно сегодня получится! Вот как здорово!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5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115593" cy="577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конверт 1. Упражнение «Рифмы»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Достать конверт №1.  Ребята, наше с вами задание заключается в том, что сейчас я буду читать вам начало предложений, а вы должны будете закончить его в рифму. </a:t>
            </a:r>
          </a:p>
          <a:p>
            <a:pPr marL="0" indent="0" algn="just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вербальное мышление, учить подбирать слова-рифмы, дать почувствовать определенный ритм и строй речи.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захотел устроить бал, и я гостей к себе … позвал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 муку, купил творог, испек рассыпчатый … пирог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Пирог, ножи и вилки тут, но что-то гости … не идут.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ждал, пока хватило сил, потом кусочек … откусил.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подвинул стул и сел, и весь пирог в минуту … съел.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 гости подошли, то даже крошки … не нашли.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58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49" y="247135"/>
            <a:ext cx="11602994" cy="64996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конверт. Упражнение с карандашом.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Достать из посылки конверт №2 с изображением карандаша.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 Буратино подготовил для вас упражнение с карандашом. Давайте выполним его?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Вперёд назад карандаш катаем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рук мы развиваем. (Катают карандаш по столу)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в ладошки взяли (держат карандаш между ладошками)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ладошках покатали. (Катают карандаш между ладошками)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 подключили (слегка нажимают карандашом в центр ладошки левой руки)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Холодок мы ощутили. (Вращают карандаш двумя пальчиками в направлении от себя)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кнопочку нажали (слегка нажимают карандашом в центр ладошки левой руки)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Направленье поменяли.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(Поворачивают карандаш двумя пальчиками по направлению к себе)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67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45990"/>
            <a:ext cx="11005280" cy="62401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конверт 3.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слово»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Достаю конверт с буквой З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читает стихотворение и предлагает детям хлопнуть в ладоши тогда, когда они услышат слова с заданным звуком.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«Хозяйка»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[з]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привык трудиться зайка,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Барсуку трудиться лень,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белочка-хозяйка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работой целый день.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зайка? Где же зайка?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поди-ка, разузнай-ка.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Видно зайка стал зазнайка,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забыл тебя, хозяйка».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вы назовите слова на звук 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(З)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Дети называют слова.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скажите где вы слышите звук 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(З)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слове, в начале, в конце или посередине?</a:t>
            </a:r>
          </a:p>
          <a:p>
            <a:pPr marL="0" indent="0" algn="just">
              <a:buNone/>
            </a:pPr>
            <a:r>
              <a:rPr lang="ru-RU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мороз, зима, зонт, зигзаг, указка, вьюга.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31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71849"/>
            <a:ext cx="10894070" cy="622780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конверт 4. Физкультминутка «Ухо-нос»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Достать конверт №6, следующее наше задание, это игра, ухо нос.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«Ухо!» дети должны схватиться за ухо, по команде «Нос!» - за нос. Ведущий выполняет вместе с детьми действия по команде, но через некоторое время «ошибается». Дети, не обращая внима­ния на «ошибки» ведущего, должны показывать только ту часть лица, которая называется ведущим.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1957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220</TotalTime>
  <Words>1420</Words>
  <Application>Microsoft Office PowerPoint</Application>
  <PresentationFormat>Широкоэкранный</PresentationFormat>
  <Paragraphs>102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Times New Roman</vt:lpstr>
      <vt:lpstr>Wingdings 3</vt:lpstr>
      <vt:lpstr>Сектор</vt:lpstr>
      <vt:lpstr>Конспект открытого занятия по развитию речи в подготовительной группе с использованием ИКТ «Веселые игры от Буратино»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2019-11-28T06:17:38Z</dcterms:created>
  <dcterms:modified xsi:type="dcterms:W3CDTF">2020-02-07T02:12:30Z</dcterms:modified>
</cp:coreProperties>
</file>