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-dachniki.ru/wp-content/uploads/2016/01/shmel87.jpg" TargetMode="External"/><Relationship Id="rId3" Type="http://schemas.openxmlformats.org/officeDocument/2006/relationships/hyperlink" Target="https://us.toluna.com/dpolls_images/2018/05/05/38f3d89b-6497-4f78-aa3f-1a74dbb60e35.jpg" TargetMode="External"/><Relationship Id="rId7" Type="http://schemas.openxmlformats.org/officeDocument/2006/relationships/hyperlink" Target="https://swiatmakrodotcom.files.wordpress.com/2012/06/dscf4895.jpg" TargetMode="External"/><Relationship Id="rId12" Type="http://schemas.openxmlformats.org/officeDocument/2006/relationships/hyperlink" Target="http://lookw.ru/1/129/1380316046-muravi-i-korovki--36.jpg" TargetMode="External"/><Relationship Id="rId2" Type="http://schemas.openxmlformats.org/officeDocument/2006/relationships/hyperlink" Target="https://www.stihi.ru/pics/2007/02/14-142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omin.ru/public/zscreenshot-d0.jpg" TargetMode="External"/><Relationship Id="rId11" Type="http://schemas.openxmlformats.org/officeDocument/2006/relationships/hyperlink" Target="https://zelenyjmir.ru/wp-content/uploads/2017/06/Muha-61.jpg" TargetMode="External"/><Relationship Id="rId5" Type="http://schemas.openxmlformats.org/officeDocument/2006/relationships/hyperlink" Target="https://zelenyjmir.ru/wp-content/uploads/2017/06/Kuznechik-39.jpg" TargetMode="External"/><Relationship Id="rId10" Type="http://schemas.openxmlformats.org/officeDocument/2006/relationships/hyperlink" Target="https://vao.mos.ru/upload/medialibrary/b29/strekoza.jpg" TargetMode="External"/><Relationship Id="rId4" Type="http://schemas.openxmlformats.org/officeDocument/2006/relationships/hyperlink" Target="https://avatars.mds.yandex.net/get-pdb/936467/4fab22bf-6752-45c4-9813-d2a904064e6c/s1200" TargetMode="External"/><Relationship Id="rId9" Type="http://schemas.openxmlformats.org/officeDocument/2006/relationships/hyperlink" Target="http://s2.travelask.ru/system/images/files/000/328/222/wysiwyg/&#1082;&#1086;&#1084;&#1072;&#1088;.jpg?15008430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541571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ИНТЕРАКТИВНЫЙ КРОССВОРД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«Насекомые»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класс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105400"/>
            <a:ext cx="771530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Автор: Казакова Т.В.,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МКОУ СОШ № 8 с. Ульяновка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Минераловодского района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Ставропольского края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214282" y="6143644"/>
            <a:ext cx="571504" cy="500066"/>
          </a:xfrm>
          <a:prstGeom prst="actionButtonInform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71538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4" descr="https://us.toluna.com/dpolls_images/2018/05/05/38f3d89b-6497-4f78-aa3f-1a74dbb60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4167185" cy="312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42844" y="785794"/>
            <a:ext cx="2643206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работы, хоть убей,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Жить не может…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3750463" y="203595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14324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4750595" y="253602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214810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64513" y="303609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357290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Стрелка вниз 83"/>
          <p:cNvSpPr/>
          <p:nvPr/>
        </p:nvSpPr>
        <p:spPr>
          <a:xfrm rot="16200000">
            <a:off x="4750595" y="3536157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4143372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трелка вниз 84"/>
          <p:cNvSpPr/>
          <p:nvPr/>
        </p:nvSpPr>
        <p:spPr>
          <a:xfrm rot="16200000">
            <a:off x="1964513" y="453628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1285852" y="46434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к\Desktop\1380316046-muravi-i-korovki-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36467/4fab22bf-6752-45c4-9813-d2a904064e6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750954" cy="373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192880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Молодцы, ребята!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58148" y="6072206"/>
            <a:ext cx="857256" cy="571504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Использованные источники: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7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https://www.stihi.ru/pics/2007/02/14-1421.jpg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фон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https://us.toluna.com/dpolls_images/2018/05/05/38f3d89b-6497-4f78-aa3f-1a74dbb60e35.jpg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насекомые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https://avatars.mds.yandex.net/get-pdb/936467/4fab22bf-6752-45c4-9813-d2a904064e6c/s1200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бабочка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https://zelenyjmir.ru/wp-content/uploads/2017/06/Kuznechik-39.jpg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кузнечик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https://roomin.ru/public/zscreenshot-d0.jpg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бабочка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https://swiatmakrodotcom.files.wordpress.com/2012/06/dscf4895.jpg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оса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https://www.ru-dachniki.ru/wp-content/uploads/2016/01/shmel87.jpg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шмель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http://s2.travelask.ru/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system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images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files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/000/328/222/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wysiwyg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/комар.jpg?1500843097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комар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https://vao.mos.ru/upload/medialibrary/b29/strekoza.jpg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стрекоза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https://zelenyjmir.ru/wp-content/uploads/2017/06/Muha-61.jpg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муха</a:t>
            </a:r>
            <a:endParaRPr lang="ru-RU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hlinkClick r:id="rId1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http://lookw.ru/1/129/1380316046-muravi-i-korovki--36.jpg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муравей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Максимова Т.Н. Поурочные разработки по курсу «Окружающий мир», 1 класс – М. :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Вако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2015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936467/4fab22bf-6752-45c4-9813-d2a904064e6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750954" cy="3732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285728"/>
            <a:ext cx="457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Здравствуйте, ребята!</a:t>
            </a:r>
          </a:p>
          <a:p>
            <a:pPr lvl="0" algn="ctr"/>
            <a:r>
              <a:rPr lang="ru-RU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Я – Бабочка - Красавица. Сегодня я хочу проверить, как вы знаете моих друзей -  насекомых. Давайте разгадаем с вами кроссворд</a:t>
            </a:r>
            <a:r>
              <a:rPr lang="ru-RU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Отгадайте загадку, нажмите на прямоугольни</a:t>
            </a:r>
            <a:r>
              <a:rPr lang="ru-RU" sz="28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 с ней. В клеточках появится отгадка. Переходите на следующий слайд, нажав кнопку</a:t>
            </a:r>
            <a:endParaRPr lang="ru-RU" sz="28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214282" y="6143644"/>
            <a:ext cx="571504" cy="50006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6" name="Управляющая кнопка: далее 5">
            <a:hlinkClick r:id="" action="ppaction://noaction" highlightClick="1"/>
          </p:cNvPr>
          <p:cNvSpPr/>
          <p:nvPr/>
        </p:nvSpPr>
        <p:spPr>
          <a:xfrm>
            <a:off x="7786710" y="5929330"/>
            <a:ext cx="500066" cy="42862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1071546"/>
            <a:ext cx="300039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 лугу живёт скрипач,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Носит фрак и ходит вскачь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4" name="Рисунок 73" descr="Kuznechik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000396" cy="185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285728"/>
            <a:ext cx="2571768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цветок пахучий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 цветок летучий.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пк\Desktop\zscreenshot-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71768" cy="264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928670"/>
            <a:ext cx="2571768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поменьше, чем пчела,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зовут меня…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к\Desktop\dscf4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57176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1000108"/>
            <a:ext cx="2571768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Летит- гудит,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Сядет – молчит.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3750463" y="203595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14324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www.ru-dachniki.ru/wp-content/uploads/2016/01/shmel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26170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214290"/>
            <a:ext cx="2643206" cy="27146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Сидит под потолком, Кусается тайком, Жужжит над ухом,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не муха.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3750463" y="203595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14324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4750595" y="253602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214810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klop03.com/wp-content/uploads/2016/11/komar_pet_nektar_1_11060710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C:\Users\пк\Desktop\ком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4320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14282" y="357166"/>
            <a:ext cx="2571768" cy="25003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Голубой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аэропланчик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 на белый одуванчик.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3750463" y="203595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14324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4750595" y="253602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214810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64513" y="303609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357290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к\Desktop\strek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6432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214810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314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2330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57148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43834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029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72330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2571744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57818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6314" y="207167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9322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86314" y="157161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15338" y="107154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07180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14810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6314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57818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00826" y="3071810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86314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8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357818" y="4071942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72330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00826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3571876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71802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214810" y="4572008"/>
            <a:ext cx="571504" cy="5000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107521" y="53576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000364" y="4286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42844" y="142852"/>
            <a:ext cx="2500330" cy="2857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Целый день летает,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всем надоедает.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Ночь настанет,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тогда перестанет.</a:t>
            </a: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214282" y="6143644"/>
            <a:ext cx="571500" cy="50006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4250529" y="110726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571868" y="12858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3643306" y="121442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 rot="16200000">
            <a:off x="4250529" y="1535893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3643306" y="16430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3750463" y="2035959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314324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4750595" y="2536025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4214810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64513" y="3036091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357290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Стрелка вниз 83"/>
          <p:cNvSpPr/>
          <p:nvPr/>
        </p:nvSpPr>
        <p:spPr>
          <a:xfrm rot="16200000">
            <a:off x="4750595" y="3536157"/>
            <a:ext cx="214314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4143372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к\Desktop\Muha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00330" cy="275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471</Words>
  <Application>Microsoft Office PowerPoint</Application>
  <PresentationFormat>Экран (4:3)</PresentationFormat>
  <Paragraphs>291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ИНТЕРАКТИВНЫЙ КРОССВОРД  «Насекомые» 1 класс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КРОССВОРД  «В МИРЕ ЖИВОТНЫХ» </dc:title>
  <dc:creator>пк</dc:creator>
  <cp:lastModifiedBy>пк</cp:lastModifiedBy>
  <cp:revision>45</cp:revision>
  <dcterms:created xsi:type="dcterms:W3CDTF">2019-03-04T18:52:54Z</dcterms:created>
  <dcterms:modified xsi:type="dcterms:W3CDTF">2019-03-10T18:20:21Z</dcterms:modified>
</cp:coreProperties>
</file>