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32" r:id="rId5"/>
    <p:sldMasterId id="2147483744" r:id="rId6"/>
    <p:sldMasterId id="2147483756" r:id="rId7"/>
    <p:sldMasterId id="2147483780" r:id="rId8"/>
    <p:sldMasterId id="2147483792" r:id="rId9"/>
  </p:sldMasterIdLst>
  <p:sldIdLst>
    <p:sldId id="256" r:id="rId10"/>
    <p:sldId id="257" r:id="rId11"/>
    <p:sldId id="259" r:id="rId12"/>
    <p:sldId id="260" r:id="rId13"/>
    <p:sldId id="262" r:id="rId14"/>
    <p:sldId id="263" r:id="rId15"/>
    <p:sldId id="266" r:id="rId16"/>
    <p:sldId id="269" r:id="rId17"/>
    <p:sldId id="278" r:id="rId18"/>
    <p:sldId id="264" r:id="rId19"/>
    <p:sldId id="270" r:id="rId20"/>
    <p:sldId id="271" r:id="rId21"/>
    <p:sldId id="272" r:id="rId22"/>
    <p:sldId id="277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25EB46"/>
    <a:srgbClr val="7D4E09"/>
    <a:srgbClr val="582A04"/>
    <a:srgbClr val="800080"/>
    <a:srgbClr val="993300"/>
    <a:srgbClr val="BB750D"/>
    <a:srgbClr val="8E0C34"/>
    <a:srgbClr val="6B4B1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6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899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11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308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031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913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801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58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850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889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1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6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7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3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4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8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2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E70-3966-46E6-A8D6-D5B7BA41D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4B85-625A-4DDA-A487-4B9AC50C8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EC38-AFA7-47C2-966B-4513075779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DC73-4707-4ABE-997C-82F222974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"/>
            <a:ext cx="9144000" cy="6309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49" y="1822790"/>
            <a:ext cx="5112568" cy="51125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62473" y="-171400"/>
            <a:ext cx="586410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200" b="1" cap="none" spc="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10800000" sx="101000" sy="101000" algn="r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Truth" pitchFamily="2" charset="0"/>
                <a:ea typeface="Truth" pitchFamily="2" charset="0"/>
                <a:cs typeface="Aharoni" pitchFamily="2" charset="-79"/>
              </a:rPr>
              <a:t>МУЗЫКА</a:t>
            </a:r>
          </a:p>
          <a:p>
            <a:pPr algn="ctr"/>
            <a:r>
              <a:rPr lang="en-US" sz="132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10800000" sx="101000" sy="101000" algn="r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Truth" pitchFamily="2" charset="0"/>
                <a:ea typeface="Truth" pitchFamily="2" charset="0"/>
                <a:cs typeface="Aharoni" pitchFamily="2" charset="-79"/>
              </a:rPr>
              <a:t>XX </a:t>
            </a:r>
            <a:r>
              <a:rPr lang="ru-RU" sz="132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10800000" sx="101000" sy="101000" algn="r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Truth" pitchFamily="2" charset="0"/>
                <a:ea typeface="Truth" pitchFamily="2" charset="0"/>
                <a:cs typeface="Aharoni" pitchFamily="2" charset="-79"/>
              </a:rPr>
              <a:t>ВЕКА</a:t>
            </a:r>
            <a:endParaRPr lang="ru-RU" sz="13200" b="1" cap="none" spc="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88900" dir="10800000" sx="101000" sy="101000" algn="r" rotWithShape="0">
                  <a:schemeClr val="bg1">
                    <a:lumMod val="75000"/>
                    <a:alpha val="40000"/>
                  </a:schemeClr>
                </a:outerShdw>
              </a:effectLst>
              <a:latin typeface="Truth" pitchFamily="2" charset="0"/>
              <a:ea typeface="Truth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18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99828" y="44624"/>
            <a:ext cx="6989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С. ПРОКОФЬЕВ</a:t>
            </a:r>
            <a:r>
              <a:rPr lang="en-US" sz="540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«ВАЛЬС»</a:t>
            </a:r>
            <a:endParaRPr lang="ru-RU" sz="5400" dirty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44624"/>
            <a:ext cx="757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С. ПРОКОФЬЕВ</a:t>
            </a:r>
            <a:r>
              <a:rPr lang="en-US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«АДАЖИО»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87" b="2951"/>
          <a:stretch/>
        </p:blipFill>
        <p:spPr>
          <a:xfrm>
            <a:off x="246011" y="1124744"/>
            <a:ext cx="8646469" cy="57332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786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9848" y="-27384"/>
            <a:ext cx="769473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С. ПРОКОФЬЕВ</a:t>
            </a:r>
            <a:r>
              <a:rPr lang="en-US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endParaRPr lang="ru-RU" sz="5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«ТАНЕЦ АНТИЛЬСКИХ ДЕВУШЕК»</a:t>
            </a:r>
            <a:endParaRPr lang="ru-RU" sz="4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54" y="1553851"/>
            <a:ext cx="9144000" cy="494500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756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248315"/>
            <a:ext cx="5904656" cy="74953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6912" y="-27384"/>
            <a:ext cx="805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Д. ШОСТАКОВИЧ</a:t>
            </a:r>
            <a:r>
              <a:rPr lang="en-US" sz="5400" dirty="0" smtClean="0">
                <a:ln w="1841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«АДАЖИО»</a:t>
            </a:r>
            <a:endParaRPr lang="ru-RU" sz="5400" dirty="0">
              <a:ln w="18415" cmpd="sng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6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4624" y="44624"/>
            <a:ext cx="8145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С. ПРОКОФЬЕВ. КОНЦЕРТИНО</a:t>
            </a:r>
            <a:endParaRPr lang="ru-RU" sz="5400" dirty="0">
              <a:ln w="18415" cmpd="sng">
                <a:solidFill>
                  <a:srgbClr val="8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052736"/>
            <a:ext cx="9612560" cy="525658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1214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"/>
            <a:ext cx="9144000" cy="6309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49" y="1822790"/>
            <a:ext cx="5112568" cy="51125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62473" y="-171400"/>
            <a:ext cx="586410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200" b="1" dirty="0" smtClean="0">
                <a:ln w="317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10800000" sx="101000" sy="101000" algn="r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Truth" pitchFamily="2" charset="0"/>
                <a:ea typeface="Truth" pitchFamily="2" charset="0"/>
                <a:cs typeface="Aharoni" pitchFamily="2" charset="-79"/>
              </a:rPr>
              <a:t>МУЗЫКА</a:t>
            </a:r>
          </a:p>
          <a:p>
            <a:pPr algn="ctr"/>
            <a:r>
              <a:rPr lang="en-US" sz="13200" b="1" dirty="0" smtClean="0">
                <a:ln w="317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10800000" sx="101000" sy="101000" algn="r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Truth" pitchFamily="2" charset="0"/>
                <a:ea typeface="Truth" pitchFamily="2" charset="0"/>
                <a:cs typeface="Aharoni" pitchFamily="2" charset="-79"/>
              </a:rPr>
              <a:t>XX </a:t>
            </a:r>
            <a:r>
              <a:rPr lang="ru-RU" sz="13200" b="1" dirty="0" smtClean="0">
                <a:ln w="317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10800000" sx="101000" sy="101000" algn="r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Truth" pitchFamily="2" charset="0"/>
                <a:ea typeface="Truth" pitchFamily="2" charset="0"/>
                <a:cs typeface="Aharoni" pitchFamily="2" charset="-79"/>
              </a:rPr>
              <a:t>ВЕКА</a:t>
            </a:r>
            <a:endParaRPr lang="ru-RU" sz="13200" b="1" dirty="0">
              <a:ln w="3175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dist="88900" dir="10800000" sx="101000" sy="101000" algn="r" rotWithShape="0">
                  <a:prstClr val="white">
                    <a:lumMod val="75000"/>
                    <a:alpha val="40000"/>
                  </a:prstClr>
                </a:outerShdw>
              </a:effectLst>
              <a:latin typeface="Truth" pitchFamily="2" charset="0"/>
              <a:ea typeface="Truth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59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64" y="948752"/>
            <a:ext cx="6440688" cy="6440688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08451" y="116632"/>
            <a:ext cx="7172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С. ПРОКОФЬЕВ</a:t>
            </a:r>
            <a:r>
              <a:rPr lang="en-US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«КОШКА»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87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effectLst>
            <a:softEdge rad="762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-27384"/>
            <a:ext cx="8058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713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Д</a:t>
            </a:r>
            <a:r>
              <a:rPr lang="ru-RU" sz="5400" dirty="0" smtClean="0">
                <a:ln w="18415" cmpd="sng">
                  <a:solidFill>
                    <a:srgbClr val="713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. КАБАЛЕВСКИЙ</a:t>
            </a:r>
            <a:r>
              <a:rPr lang="en-US" sz="5400" dirty="0" smtClean="0">
                <a:ln w="18415" cmpd="sng">
                  <a:solidFill>
                    <a:srgbClr val="713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713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«СКЕРЦО»</a:t>
            </a:r>
            <a:endParaRPr lang="ru-RU" sz="5400" dirty="0">
              <a:ln w="18415" cmpd="sng">
                <a:solidFill>
                  <a:srgbClr val="713605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2759" y="44624"/>
            <a:ext cx="684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С. ПРОКОФЬЕВ</a:t>
            </a:r>
            <a:r>
              <a:rPr lang="en-US" sz="5400" dirty="0" smtClean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«ГАВОТ»</a:t>
            </a:r>
            <a:endParaRPr lang="ru-RU" sz="5400" dirty="0">
              <a:ln w="18415" cmpd="sng">
                <a:solidFill>
                  <a:srgbClr val="8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939692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24730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502" y="44624"/>
            <a:ext cx="776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Б. ТЕМИРКАНОВ</a:t>
            </a:r>
            <a:r>
              <a:rPr lang="en-US" sz="5400" dirty="0" smtClean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«ТОККАТА»</a:t>
            </a:r>
            <a:endParaRPr lang="ru-RU" sz="5400" dirty="0">
              <a:ln w="18415" cmpd="sng">
                <a:solidFill>
                  <a:srgbClr val="8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055360"/>
          </a:xfrm>
          <a:prstGeom prst="rect">
            <a:avLst/>
          </a:prstGeom>
          <a:effectLst>
            <a:softEdge rad="1028700"/>
          </a:effectLst>
        </p:spPr>
      </p:pic>
    </p:spTree>
    <p:extLst>
      <p:ext uri="{BB962C8B-B14F-4D97-AF65-F5344CB8AC3E}">
        <p14:creationId xmlns:p14="http://schemas.microsoft.com/office/powerpoint/2010/main" val="15863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4624"/>
            <a:ext cx="8403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582A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Э. ГРАНАДОС</a:t>
            </a:r>
            <a:r>
              <a:rPr lang="en-US" sz="5400" dirty="0" smtClean="0">
                <a:ln w="18415" cmpd="sng">
                  <a:solidFill>
                    <a:srgbClr val="582A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582A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«ИНТЕРМЕЦЦО»</a:t>
            </a:r>
            <a:endParaRPr lang="ru-RU" sz="5400" dirty="0">
              <a:ln w="18415" cmpd="sng">
                <a:solidFill>
                  <a:srgbClr val="582A0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4"/>
          <a:stretch/>
        </p:blipFill>
        <p:spPr>
          <a:xfrm>
            <a:off x="4860032" y="864916"/>
            <a:ext cx="3972311" cy="6164484"/>
          </a:xfrm>
          <a:prstGeom prst="rect">
            <a:avLst/>
          </a:prstGeom>
          <a:effectLst>
            <a:softEdge rad="6096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7"/>
          <a:stretch/>
        </p:blipFill>
        <p:spPr>
          <a:xfrm>
            <a:off x="467544" y="620688"/>
            <a:ext cx="3906154" cy="5832648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-27384"/>
            <a:ext cx="868218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МАНУЭЛЬ ДЕ ФАЛЬЯ «АСТУРИЯ»</a:t>
            </a:r>
            <a:endParaRPr lang="ru-RU" sz="5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172" y="-27384"/>
            <a:ext cx="884088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600" dirty="0" smtClean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МАНУЭЛЬ ДЕ ФАЛЬЯ «ТАНЕЦ ОГНЯ»</a:t>
            </a:r>
            <a:endParaRPr lang="ru-RU" sz="46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04" y="980728"/>
            <a:ext cx="9616248" cy="5516617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6054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MIAAAKtCAYAAADFBcIVAAAgAElEQVR4Xu3b0UlDURRE0fP6MFWkBOtRSCMJWI92YKpI+rgSAgEbiOBeNvCcNefjMpDt+zhrfxh/BAgQIECAAAECTxI4n+4f8gZ7ErjPECBAgAABAgRm5vYG29aaNTO7bZsrFQIECBAgQIAAAQIECBAgQIAAAQL/TWCteZmZiyHsvzUrDwECBAgQIECAAAECBAgQIECAwC8BQ5iDIECAAAECBAgQIECAAAECBAgQSAgYwhI1C0mAAAECBAgQIECAAAECBAgQIGAIcwMECBAgQIAAAQIECBAgQIAAAQIJAUNYomYhCRAgQIAAAQIECBAgQIAAAQIEDGFugAABAgQIECBAgAABAgQIECBAICFgCEvULCQBAgQIECBAgAABAgQIECBAgIAhzA0QIECAAAECBAgQIECAAAECBAgkBAxhiZqFJECAAAECBAgQIECAAAECBAgQMIS5AQIECBAgQIAAAQIECBAgQIAAgYSAISxRs5AECBAgQIAAAQIECBAgQIAAAQKGMDdAgAABAgQIECBAgAABAgQIECCQEDCEJWoWkgABAgQIECBAgAABAgQIECBAwBDmBggQIECAAAECBAgQIECAAAECBBIChrBEzUISIECAAAECBAgQIECAAAECBAgYwtwAAQIECBAgQIAAAQIECBAgQIBAQsAQlqhZSAIECBAgQIAAAQIECBAgQIAAAUOYGyBAgAABAgQIECBAgAABAgQIEEgIGMISNQtJgAABAgQIECBAgAABAgQIECBgCHMDBAgQIECAAAECBAgQIECAAAECCQFDWKJmIQkQIECAAAECBAgQIECAAAECBAxhboAAAQIECBAgQIAAAQIECBAgQCAhYAhL1CwkAQIECBAgQIAAAQIECBAgQICAIcwNECBAgAABAgQIECBAgAABAgQIJAQMYYmahSRAgAABAgQIECBAgAABAgQIEDCEuQECBAgQIECAAAECBAgQIECAAIGEgCEsUbOQBAgQIECAAAECBAgQIECAAAEChjA3QIAAAQIECBAgQIAAAQIECBAgkBAwhCVqFpIAAQIECBAgQIAAAQIECBAgQMAQ5gYIECBAgAABAgQIECBAgAABAgQSAoawRM1CEiBAgAABAgQIECBAgAABAgQIGMLcAAECBAgQIECAAAECBAgQIECAQELAEJaoWUgCBAgQIECAAAECBAgQIECAAAFDmBsgQIAAAQIECBAgQIAAAQIECBBICBjCEjULSYAAAQIECBAgQIAAAQIECBAgYAhzAwQIECBAgAABAgQIECBAgAABAgkBQ1iiZiEJECBAgAABAgQIECBAgAABAgQMYW6AAAECBAgQIECAAAECBAgQIEAgIWAIS9QsJAECBAgQIECAAAECBAgQIECAgCHMDRAgQIAAAQIECBAgQIAAAQIECCQEDGGJmoUkQIAAAQIECBAgQIAAAQIECBAwhLkBAgQIECBAgAABAgQIECBAgACBhIAhLFGzkAQIECBAgAABAgQIECBAgAABAoYwN0CAAAECBAgQIECAAAECBAgQIJAQMIQlahaSAAECBAgQIECAAAECBAgQIEDAEOYGCBAgQIAAAQIECBAgQIAAAQIEEgKGsETNQhIgQIAAAQIECBAgQIAAAQIECBjC3AABAgQIECBAgAABAgQIECBAgEBCwBCWqFlIAgQIECBAgAABAgQIECBAgAABQ5gbIECAAAECBAgQIECAAAECBAgQSAgYwhI1C0mAAAECBAgQIECAAAECBAgQIGAIcwMECBAgQIAAAQIECBAgQIAAAQIJAUNYomYhCRAgQIAAAQIECBAgQIAAAQIEDGFugAABAgQIECBAgAABAgQIECBAICFgCEvULCQBAgQIECBAgAABAgQIECBAgIAhzA0QIECAAAECBAgQIECAAAECBAgkBAxhiZqFJECAAAECBAgQIECAAAECBAgQMIS5AQIECBAgQIAAAQIECBAgQIAAgYSAISxRs5AECBAgQIAAAQIECBAgQIAAAQKGMDdAgAABAgQIECBAgAABAgQIECCQEDCEJWoWkgABAgQIECBAgAABAgQIECBAwBDmBggQIECAAAECBAgQIECAAAECBBIChrBEzUISIECAAAECBAgQIECAAAECBAgYwtwAAQIECBAgQIAAAQIECBAgQIBAQsAQlqhZSAIECBAgQIAAAQIECBAgQIAAAUOYGyBAgAABAgQIECBAgAABAgQIEEgIGMISNQtJgAABAgQIECBAgAABAgQIECBgCHMDBAgQIECAAAECBAgQIECAAAECCQFDWKJmIQkQIECAAAECBAgQIECAAAECBAxhboAAAQIECBAgQIAAAQIECBAgQCAhYAhL1CwkAQIECBAgQIAAAQIECBAgQICAIcwNECBAgAABAgQIECBAgAABAgQIJAQMYYmahSRAgAABAgQIECBAgAABAgQIEDCEuQECBAgQIECAAAECBAgQIECAAIGEgCEsUbOQBAgQIECAAAECBAgQIECAAAEChjA3QIAAAQIECBAgQIAAAQIECBAgkBAwhCVqFpIAAQIECBAgQIAAAQIECBAgQMAQ5gYIECBAgAABAgQIECBAgAABAgQSAoawRM1CEiBAgAABAgQIECBAgAABAgQIGMLcAAECBAgQIECAAAECBAgQIECAQELAEJaoWUgCBAgQIECAAAECBAgQIECAAAFDmBsgQIAAAQIECBAgQIAAAQIECBBICBjCEjULSYAAAQIECBAgQIAAAQIECBAgYAhzAwQIECBAgAABAgQIECBAgAABAgkBQ1iiZiEJECBAgAABAgQIECBAgAABAgQMYW6AAAECBAgQIECAAAECBAgQIEAgIWAIS9QsJAECBAgQIECAAAECBAgQIECAgCHMDRAgQIAAAQIECBAgQIAAAQIECCQEDGGJmoUkQIAAAQIECBAgQIAAAQIECBAwhLkBAgQIECBAgAABAgQIECBAgACBhIAhLFGzkAQIECBAgAABAgQIECBAgAABAoYwN0CAAAECBAgQIECAAAECBAgQIJAQMIQlahaSAAECBAgQIECAAAECBAgQIEDAEOYGCBAgQIAAAQIECBAgQIAAAQIEEgKGsETNQhIgQIAAAQIECBAgQIAAAQIECBjC3AABAgQIECBAgAABAgQIECBAgEBCwBCWqFlIAgQIECBAgAABAgQIECBAgAABQ5gbIECAAAECBAgQIECAAAECBAgQSAgYwhI1C0mAAAECBAgQIECAAAECBAgQIGAIcwMECBAgQIAAAQIECBAgQIAAAQIJAUNYomYhCRAgQIAAAQIECBAgQIAAAQIEDGFugAABAgQIECBAgAABAgQIECBAICFgCEvULCQBAgQIECBAgAABAgQIECBAgIAhzA0QIECAAAECBAgQIECAAAECBAgkBAxhiZqFJECAAAECBAgQIECAAAECBAgQMIS5AQIECBAgQIAAAQIECBAgQIAAgYSAISxRs5AECBAgQIAAAQIECBAgQIAAAQKGMDdAgAABAgQIECBAgAABAgQIECCQEDCEJWoWkgABAgQIECBAgAABAgQIECBAwBDmBggQIECAAAECBAgQIECAAAECBBIChrBEzUISIECAAAECBAgQIECAAAECBAgYwtwAAQIECBAgQIAAAQIECBAgQIBAQsAQlqhZSAIECBAgQIAAAQIECBAgQIAAAUOYGyBAgAABAgQIECBAgAABAgQIEEgIGMISNQtJgAABAgQIECBAgAABAgQIECBgCHMDBAgQIECAAAECBAgQIECAAAECCQFDWKJmIQkQIECAAAECBAgQIECAAAECBAxhboAAAQIECBAgQIAAAQIECBAgQCAhYAhL1CwkAQIECBAgQIAAAQIECBAgQICAIcwNECBAgAABAgQIECBAgAABAgQIJAQMYYmahSRAgAABAgQIECBAgAABAgQIEDCEuQECBAgQIECAAAECBAgQIECAAIGEgCEsUbOQBAgQIECAAAECBAgQIECAAAEChjA3QIAAAQIECBAgQIAAAQIECBAgkBAwhCVqFpIAAQIECBAgQIAAAQIECBAgQMAQ5gYIECBAgAABAgQIECBAgAABAgQSAoawRM1CEiBAgAABAgQIECBAgAABAgQIGMLcAAECBAgQIECAAAECBAgQIECAQELAEJaoWUgCBAgQIECAAAECBAgQIECAAAFDmBsgQIAAAQIECBAgQIAAAQIECBBICBjCEjULSYAAAQIECBAgQIAAAQIECBAgYAhzAwQIECBAgAABAgQIECBAgAABAgkBQ1iiZiEJECBAgAABAgQIECBAgAABAgQMYW6AAAECBAgQIECAAAECBAgQIEAgIWAIS9QsJAECBAgQIECAAAECBAgQIECAgCHMDRAgQIAAAQIECBAgQIAAAQIECCQEDGGJmoUkQIAAAQIECBAgQIAAAQIECBAwhLkBAgQIECBAgAABAgQIECBAgACBhIAhLFGzkAQIECBAgAABAgQIECBAgAABAoYwN0CAAAECBAgQIECAAAECBAgQIJAQMIQlahaSAAECBAgQIECAAAECBAgQIEDAEOYGCBAgQIAAAQIECBAgQIAAAQIEEgKGsETNQhIgQIAAAQIECBAgQIAAAQIECBjC3AABAgQIECBAgAABAgQIECBAgEBCwBCWqFlIAgQIECBAgAABAgQIECBAgAABQ5gbIECAAAECBAgQIECAAAECBAgQSAgYwhI1C0mAAAECBAgQIECAAAECBAgQIGAIcwMECBAgQIAAAQIECBAgQIAAAQIJAUNYomYhCRAgQIAAAQIECBAgQIAAAQIEDGFugAABAgQIECBAgAABAgQIECBAICFgCEvULCQBAgQIECBAgAABAgQIECBAgIAhzA0QIECAAAECBAgQIECAAAECBAgkBAxhiZqFJECAAAECBAgQIECAAAECBAgQMIS5AQIECBAgQIAAAQIECBAgQIAAgYSAISxRs5AECBAgQIAAAQIECBAgQIAAAQKGMDdAgAABAgQIECBAgAABAgQIECCQEDCEJWoWkgABAgQIECBAgAABAgQIECBAwBDmBggQIECAAAECBAgQIECAAAECBBIChrBEzUISIECAAAECBAgQIECAAAECBAgYwtwAAQIECBAgQIAAAQIECBAgQIBAQsAQlqhZSAIECBAgQIAAAQIECBAgQIAAAUOYGyBAgAABAgQIECBAgAABAgQIEEgIGMISNQtJgAABAgQIECBAgAABAgQIECBgCHMDBAgQIECAAAECBAgQIECAAAECCQFDWKJmIQkQIECAAAECBAgQIECAAAECBAxhboAAAQIECBAgQIAAAQIECBAgQCAhYAhL1CwkAQIECBAgQIAAAQIECBAgQICAIcwNECBAgAABAgQIECBAgAABAgQIJAQMYYmahSRAgAABAgQIECBAgAABAgQIEDCEuQECBAgQIECAAAECBAgQIECAAIGEgCEsUbOQBAgQIECAAAECBAgQIECAAAEChjA3QIAAAQIECBAgQIAAAQIECBAgkBAwhCVqFpIAAQIECBAgQIAAAQIECBAgQMAQ5gYIECBAgAABAgQIECBAgAABAgQSAoawRM1CEiBAgAABAgQIECBAgAABAgQIGMLcAAECBAgQIECAAAECBAgQIECAQELAEJaoWUgCBAgQIECAAAECBAgQIECAAAFDmBsgQIAAAQIECBAgQIAAAQIECBBICBjCEjULSYAAAQIECBAgQIAAAQIECBAgYAhzAwQIECBAgAABAgQIECBAgAABAgkBQ1iiZiEJECBAgAABAgQIECBAgAABAgQMYW6AAAECBAgQIECAAAECBAgQIEAgIWAIS9QsJAECBAgQIECAAAECBAgQIECAgCHMDRAgQIAAAQIECBAgQIAAAQIECCQEDGGJmoUkQIAAAQIECBAgQIAAAQIECBAwhLkBAgQIECBAgAABAgQIECBAgACBhIAhLFGzkAQIECBAgAABAgQIECBAgAABAoYwN0CAAAECBAgQIECAAAECBAgQIJAQMIQlahaSAAECBAgQIECAAAECBAgQIEDAEOYGCBAgQIAAAQIECBAgQIAAAQIEEgKGsETNQhIgQIAAAQIECBAgQIAAAQIECBjC3AABAgQIECBAgAABAgQIECBAgEBCwBCWqFlIAgQIECBAgAABAgQIECBAgAABQ5gbIECAAAECBAgQIECAAAECBAgQSAgYwhI1C0mAAAECBAgQIECAAAECBAgQIGAIcwMECBAgQIAAAQIECBAgQIAAAQIJAUNYomYhCRAgQIAAAQIECBAgQIAAAQIEDGFugAABAgQIECBAgAABAgQIECBAICFgCEvULCQBAgQIECBAgAABAgQIECBAgIAhzA0QIECAAAECBAgQIECAAAECBAgkBAxhiZqFJECAAAECBAgQIECAAAECBAgQMIS5AQIECBAgQIAAAQIECBAgQIAAgYSAISxRs5AECBAgQIAAAQIECBAgQIAAAQKGMDdAgAABAgQIECBAgAABAgQIECCQEDCEJWoWkgABAgQIECBAgAABAgQIECBAwBDmBggQIECAAAECBAgQIECAAAECBBIChrBEzUISIECAAAECBAgQIECAAAECBAgYwtwAAQIECBAgQIAAAQIECBAgQIBAQsAQlqhZSAIECBAgQIAAAQIECBAgQIAAAUOYGyBAgAABAgQIECBAgAABAgQIEEgIGMISNQtJgAABAgQIECBAgAABAgQIECBgCHMDBAgQIECAAAECBAgQIECAAAECCQFDWKJmIQkQIECAAAECBAgQIECAAAECBAxhboAAAQIECBAgQIAAAQIECBAgQCAhYAhL1CwkAQIECBAgQIAAAQIECBAgQICAIcwNECBAgAABAgQIECBAgAABAgQIJAQMYYmahSRAgAABAgQIECBAgAABAgQIEDCEuQECBAgQIECAAAECBAgQIECAAIGEgCEsUbOQBAgQIECAAAECBAgQIECAAAEChjA3QIAAAQIECBAgQIAAAQIECBAgkBAwhCVqFpIAAQIECBAgQIAAAQIECBAgQMAQ5gYIECBAgAABAgQIECBAgAABAgQSAoawRM1CEiBAgAABAgQIECBAgAABAgQIGMLcAAECBAgQIECAAAECBAgQIECAQELAEJaoWUgCBAgQIECAAAECBAgQIECAAAFDmBsgQIAAAQIECBAgQIAAAQIECBBICBjCEjULSYAAAQIECBAgQIAAAQIECBAgYAhzAwQIECBAgAABAgQIECBAgAABAgkBQ1iiZiEJECBAgAABAgQIECBAgAABAgQMYW6AAAECBAgQIECAAAECBAgQIEAgIWAIS9QsJAECBAgQIECAAAECBAgQIECAgCHMDRAgQIAAAQIECBAgQIAAAQIECCQEDGGJmoUkQIAAAQIECBAgQIAAAQIECBAwhLkBAgQIECBAgAABAgQIECBAgACBhIAhLFGzkAQIECBAgAABAgQIECBAgAABAoYwN0CAAAECBAgQIECAAAECBAgQIJAQMIQlahaSAAECBAgQIECAAAECBAgQIEDAEOYGCBAgQIAAAQIECBAgQIAAAQIEEgKGsETNQhIgQIAAAQIECBAgQIAAAQIECBjC3AABAgQIECBAgAABAgQIECBAgEBCwBCWqFlIAgQIECBAgAABAgQIECBAgAABQ5gbIECAAAECBAgQIECAAAECBAgQSAgYwhI1C0mAAAECBAgQIECAAAECBAgQIGAIcwMECBAgQIAAAQIECBAgQIAAAQIJAUNYomYhCRAgQIAAAQIECBAgQIAAAQIEDGFugAABAgQIECBAgAABAgQIECBAICFgCEvULCQBAgQIECBAgAABAgQIECBAgIAhzA0QIECAAAECBAgQIECAAAECBAgkBAxhiZqFJECAAAECBAgQIECAAAECBAgQMIS5AQIECBAgQIAAAQIECBAgQIAAgYSAISxRs5AECBAgQIAAAQIECBAgQIAAAQKGMDdAgAABAgQIECBAgAABAgQIECCQEDCEJWoWkgABAgQIECBAgAABAgQIECBAwBDmBggQIECAAAECBAgQIECAAAECBBIChrBEzUISIECAAAECBAgQIECAAAECBAgYwtwAAQIECBAgQIAAAQIECBAgQIBAQsAQlqhZSAIECBAgQIAAAQIECBAgQIAAAUOYGyBAgAABAgQIECBAgAABAgQIEEgIGMISNQtJgAABAgQIECBAgAABAgQIECBgCHMDBAgQIECAAAECBAgQIECAAAECCQFDWKJmIQkQIECAAAECBAgQIECAAAECBAxhboAAAQIECBAgQIAAAQIECBAgQCAhYAhL1CwkAQIECBAgQIAAAQIECBAgQICAIcwNECBAgAABAgQIECBAgAABAgQIJAQMYYmahSRAgAABAgQIECBAgAABAgQIEDCEuQECBAgQIECAAAECBAgQIECAAIGEgCEsUbOQBAgQIECAAAECBAgQIECAAAEChjA3QIAAAQIECBAgQIAAAQIECBAgkBAwhCVqFpIAAQIECBAgQIAAAQIECBAgQMAQ5gYIECBAgAABAgQIECBAgAABAgQSAoawRM1CEiBAgAABAgQIECBAgAABAgQIGMLcAAECBAgQIECAAAECBAgQIECAQELAEJaoWUgCBAgQIECAAAECBAgQIECAAAFDmBsgQIAAAQIECBAgQIAAAQIECBBICBjCEjULSYAAAQIECBAgQIAAAQIECBAgYAhzAwQIECBAgAABAgQIECBAgAABAgkBQ1iiZiEJECBAgAABAgQIECBAgAABAgQMYW6AAAECBAgQIECAAAECBAgQIEAgIWAIS9QsJAECBAgQIECAAAECBAgQIECAgCHMDRAgQIAAAQIECBAgQIAAAQIECCQEDGGJmoUkQIAAAQIECBAgQIAAAQIECBAwhLkBAgQIECBAgAABAgQIECBAgACBhIAhLFGzkAQIECBAgAABAgQIECBAgAABAoYwN0CAAAECBAgQIECAAAECBAgQIJAQMIQlahaSAAECBAgQIECAAAECBAgQIEDAEOYGCBAgQIAAAQIECBAgQIAAAQIEEgKGsETNQhIgQIAAAQIECBAgQIAAAQIECBjC3AABAgQIECBAgAABAgQIECBAgEBCwBCWqFlIAgQIECBAgAABAgQIECBAgAABQ5gbIECAAAECBAgQIECAAAECBAgQSAgYwhI1C0mAAAECBAgQIECAAAECBAgQIGAIcwMECBAgQIAAAQIECBAgQIAAAQIJAUNYomYhCRAgQIAAAQIECBAgQIAAAQIEDGFugAABAgQIECBAgAABAgQIECBAICFgCEvULCQBAgQIECBAgAABAgQIECBAgIAhzA0QIECAAAECBAgQIECAAAECBAgkBAxhiZqFJECAAAECBAgQIECAAAECBAgQMIS5AQIECBAgQIAAAQIECBAgQIAAgYSAISxRs5AECBAgQIAAAQIECBAgQIAAAQKGMDdAgAABAgQIECBAgAABAgQIECCQEDCEJWoWkgABAgQIECBAgAABAgQIECBAwBDmBggQIECAAAECBAgQIECAAAECBBIChrBEzUISIECAAAECBAgQIECAAAECBAgYwtwAAQIECBAgQIAAAQIECBAgQIBAQsAQlqhZSAIECBAgQIAAAQIECBAgQIAAAUOYGyBAgAABAgQIECBAgAABAgQIEEgIGMISNQtJgAABAgQIECBAgAABAgQIECBgCHMDBAgQIECAAAECBAgQIECAAAECCQFDWKJmIQkQIECAAAECBAgQIECAAAECBAxhboAAAQIECBAgQIAAAQIECBAgQCAhYAhL1CwkAQIECBAgQIAAAQIECBAgQICAIcwNECBAgAABAgQIECBAgAABAgQIJAQMYYmahSRAgAABAgQIECBAgAABAgQIEDCEuQECBAgQIECAAAECBAgQIECAAIGEgCEsUbOQBAgQIECAAAECBAgQIECAAAEChjA3QIAAAQIECBAgQIAAAQIECBAgkBAwhCVqFpIAAQIECBAgQIAAAQIECBAgQMAQ5gYIECBAgAABAgQIECBAgAABAgQSAoawRM1CEiBAgAABAgQIECBAgAABAgQIGMLcAAECBAgQIECAAAECBAgQIECAQELAEJaoWUgCBAgQIECAAAECBAgQIECAAAFDmBsgQIAAAQIECBAgQIAAAQIECBBICBjCEjULSYAAAQIECBAgQIAAAQIECBAgYAhzAwQIECBAgAABAgQIECBAgAABAgkBQ1iiZiEJECBAgAABAgQIECBAgAABAgQMYW6AAAECBAgQIECAAAECBAgQIEAgIWAIS9QsJAECBAgQIECAAAECBAgQIECAgCHMDRAgQIAAAQIECBAgQIAAAQIECCQEDGGJmoUkQIAAAQIECBAgQIAAAQIECBAwhLkBAgQIECBAgAABAgQIECBAgACBhIAhLFGzkAQIECBAgAABAgQIECBAgAABAoYwN0CAAAECBAgQIECAAAECBAgQIJAQMIQlahaSAAECBAgQIECAAAECBAgQIEDAEOYGCBAgQIAAAQIECBAgQIAAAQIEEgKGsETNQhIgQIAAAQIECBAgQIAAAQIECBjC3AABAgQIECBAgAABAgQIECBAgEBCwBCWqFlIAgQIECBAgAABAgQIECBAgAABQ5gbIECAAAECBAgQIECAAAECBAgQSAgYwhI1C0mAAAECBAgQIECAAAECBAgQIGAIcwMECBAgQIAAAQIECBAgQIAAAQIJgccQ9vk26/Vjdts210RyIQkQIECAAAECBAgQIECAAAECBFICtyHs630u21qzZgxhqfaFJUCAAAECBAgQIECAAAECBAiEBPw0MlS2qAQIECBAgAABAgQIECBAgACBsoAhrNy+7AQIECBAgAABAgQIECBAgACBkIAhLFS2qAQIECBAgAABAgQIECBAgACBsjg3+UIAAB/JSURBVI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IAhLFS2qAQIECBAgAABAgQIECBAgACBsoAhrNy+7AQIECBAgAABAgQIECBAgACBkMBjCPs+ztofQslFJUCAAAECBAj8scD5dP8HvMH+uAifJ0CAAAECBFICtzfYD+3ttph4u0n0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-27384"/>
            <a:ext cx="8193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Д. ШОСТАКОВИЧ</a:t>
            </a:r>
            <a:r>
              <a:rPr lang="en-US" sz="5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 </a:t>
            </a:r>
            <a:r>
              <a:rPr lang="ru-RU" sz="5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uth" pitchFamily="2" charset="0"/>
                <a:ea typeface="Truth" pitchFamily="2" charset="0"/>
              </a:rPr>
              <a:t>«НОКТЮРН»</a:t>
            </a:r>
            <a:endParaRPr lang="ru-RU" sz="540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uth" pitchFamily="2" charset="0"/>
              <a:ea typeface="Tru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Тема Office</vt:lpstr>
      <vt:lpstr>1_Тема Office</vt:lpstr>
      <vt:lpstr>2_Тема Office</vt:lpstr>
      <vt:lpstr>4_Тема Office</vt:lpstr>
      <vt:lpstr>6_Тема Office</vt:lpstr>
      <vt:lpstr>3_Тема Office</vt:lpstr>
      <vt:lpstr>7_Тема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79</cp:revision>
  <dcterms:created xsi:type="dcterms:W3CDTF">2019-04-05T06:14:26Z</dcterms:created>
  <dcterms:modified xsi:type="dcterms:W3CDTF">2019-12-04T08:24:30Z</dcterms:modified>
</cp:coreProperties>
</file>