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6" r:id="rId3"/>
    <p:sldId id="273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t>16.02.2020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t>16.02.2020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6000"/>
                <a:lumOff val="34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t>16.02.2020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6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720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Рисунки</a:t>
            </a:r>
            <a:br>
              <a:rPr lang="ru-RU" sz="720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r>
              <a:rPr lang="ru-RU" sz="400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выполнила:</a:t>
            </a:r>
            <a:br>
              <a:rPr lang="ru-RU" sz="400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r>
              <a:rPr lang="ru-RU" sz="400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Кускова </a:t>
            </a:r>
            <a:r>
              <a:rPr lang="ru-RU" sz="4000" dirty="0" err="1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Альвина</a:t>
            </a:r>
            <a:r>
              <a:rPr lang="ru-RU" sz="400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 Викторовна</a:t>
            </a:r>
            <a:br>
              <a:rPr lang="ru-RU" sz="400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endParaRPr lang="ru-RU" sz="4000" dirty="0" smtClean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1"/>
              </a:spcBef>
            </a:pPr>
            <a:r>
              <a:rPr lang="ru-RU" sz="2400" b="0" i="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Ф.И.О.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.User-ПК\Desktop\Рисунок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714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.User-ПК\Desktop\Полнолу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9" y="0"/>
            <a:ext cx="914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.User-ПК\Desktop\Рисунок\Одинокий пар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.User-ПК\Desktop\Рисунок\Теплый веч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0"/>
            <a:ext cx="914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Произвольный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FLOWERS 16X9</vt:lpstr>
      <vt:lpstr>Рисунки выполнила: Кускова Альвина Викторовна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2016-02-17T11:04:46Z</dcterms:created>
  <dcterms:modified xsi:type="dcterms:W3CDTF">2020-02-16T11:29:26Z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