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87" r:id="rId10"/>
    <p:sldId id="263" r:id="rId11"/>
    <p:sldId id="264" r:id="rId12"/>
    <p:sldId id="265" r:id="rId13"/>
    <p:sldId id="266" r:id="rId14"/>
    <p:sldId id="267" r:id="rId15"/>
    <p:sldId id="274" r:id="rId16"/>
    <p:sldId id="275" r:id="rId17"/>
    <p:sldId id="276" r:id="rId18"/>
    <p:sldId id="277" r:id="rId19"/>
    <p:sldId id="268" r:id="rId20"/>
    <p:sldId id="269" r:id="rId21"/>
    <p:sldId id="270" r:id="rId22"/>
    <p:sldId id="271" r:id="rId23"/>
    <p:sldId id="272" r:id="rId24"/>
    <p:sldId id="273" r:id="rId25"/>
    <p:sldId id="278" r:id="rId26"/>
    <p:sldId id="279" r:id="rId27"/>
    <p:sldId id="280" r:id="rId28"/>
    <p:sldId id="281" r:id="rId29"/>
    <p:sldId id="282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2.wdp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microsoft.com/office/2007/relationships/hdphoto" Target="../media/hdphoto2.wdp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.wdp"/><Relationship Id="rId7" Type="http://schemas.microsoft.com/office/2007/relationships/hdphoto" Target="../media/hdphoto16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15.wdp"/><Relationship Id="rId4" Type="http://schemas.openxmlformats.org/officeDocument/2006/relationships/image" Target="../media/image57.jpeg"/><Relationship Id="rId9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18.wdp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mkina_vm\Desktop\презент шаблоны\фон для газет и презинтаций\9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5" y="91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72819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Портфолио заместителя председателя УМО</a:t>
            </a:r>
            <a:b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Кимкиной В.М.</a:t>
            </a:r>
            <a:endParaRPr lang="ru-RU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6455" y="3573016"/>
            <a:ext cx="6400800" cy="1752600"/>
          </a:xfrm>
        </p:spPr>
        <p:txBody>
          <a:bodyPr/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КГКП «Геологоразведочный колледж» УО ВКО А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5614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9633" y="10353"/>
            <a:ext cx="771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Участие преподавателя в конференциях, семинарах, олимпиадах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22481"/>
              </p:ext>
            </p:extLst>
          </p:nvPr>
        </p:nvGraphicFramePr>
        <p:xfrm>
          <a:off x="0" y="407474"/>
          <a:ext cx="9144000" cy="618744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7092280"/>
                <a:gridCol w="966839"/>
                <a:gridCol w="1084881"/>
              </a:tblGrid>
              <a:tr h="357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 место. Международный творческий конкурс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Росмедаль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 Номинация: Готов к труду и обороне.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Работа: Видео ролик о Юных геологах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7.02.2019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476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2 место. Международный творческий конкурс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Росмедаль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 Номинация: Методическая разработка педагогов.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Работа: Алгоритм выполнения задания по модулю «Гидрология»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7.02.2019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357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2 место. Международный творческий конкурс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Росмедаль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 Номинация: Мой мастер-класс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Работа: Гидрогеологическая викторина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7.02.2019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476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3 место. Международный творческий конкурс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Росмедаль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 Номинация: Методическая разработка педагогов.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Работа: Обобщение опыта работы по теме «Кейс-методы на уроках спец. дисциплин»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28.02.2019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476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2 место. Международный творческий конкурс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Росмедаль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 Номинация: Мой авторский проект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Работа: Обобщение опыта работы преподавателя спец. дисциплин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2.04.2019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476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 место. Международный творческий конкурс «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Росмедаль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 Номинация: Мой помощник-кабинет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Работа: Дополнительные средства индивидуальной защиты органов дыхания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10.04.2019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476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Лауреата Всероссийского  конкурса «ИКТ –Компетентность педагога в современном образовании». Учебно- методическое пособие по дисциплине «Инженерная геология»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9.04 2019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595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Сертификат. Выдан участнику Республиканского семинара-совещания «Деятельность мастеров производственного обучения и преподавателей специальных дисциплин в рамках внедрения модульно-компетентностного подхода и стандартов </a:t>
                      </a:r>
                      <a:r>
                        <a:rPr lang="en-US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WORLD SKILLS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25-26.04.2019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357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Свидетельство. Участник педагогического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медианара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тему «Формирование информационной культуры педагога в процессе профессиональной деятельности»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29.04.2019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  <a:tr h="476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сообщество УРОК.РФ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за распространение педагогического опыта в рамках формирования «Сборника методических разработок и педагогических идей»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 2019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597" marR="535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30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222073"/>
              </p:ext>
            </p:extLst>
          </p:nvPr>
        </p:nvGraphicFramePr>
        <p:xfrm>
          <a:off x="287523" y="542154"/>
          <a:ext cx="8568953" cy="577369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6377012"/>
                <a:gridCol w="1028551"/>
                <a:gridCol w="1163390"/>
              </a:tblGrid>
              <a:tr h="646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 руководителя 3-й областной студенческой научно-практической конференции «Творчество молодых исследователей-вклад в формирование конкурентоспособного государства».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Участники: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Гуцалов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А., Гаврилко А.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25.10.2019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</a:tr>
              <a:tr h="646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 руководителя 3-й областной студенческой научно-практической конференции «Творчество молодых исследователей-вклад в формирование конкурентоспособного государства».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Участники: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Ахметжанов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А.,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Страмоусов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25.10.2019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</a:tr>
              <a:tr h="517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1-е место в Международном конкурсе «Основы экологических знаний» на портале «Солнечный свет». Работа: «Анализ качества воды для питьевого потребления в городе ».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Участники: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Гуцалов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А., Гаврилко А.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29.10.2019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 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</a:tr>
              <a:tr h="646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1-е место в Международном конкурсе «Мой авторский проект» на портале «Солнечный свет». Работа: «Экологические проблемы горнодобывающей промышленности ». Участники: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Ахметжанов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А., </a:t>
                      </a:r>
                      <a:r>
                        <a:rPr lang="ru-RU" sz="14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Страмоусов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29.10.2019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 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</a:tr>
              <a:tr h="517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лауреата 3-й степени. Международный информационно-образовательный центр развития «Диплом педагога». Номинация «Методическая разработка», работа «Алгоритм выполнения задания по модулю Гидрология»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14.09.2019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</a:tr>
              <a:tr h="646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лауреата 1-й степени. Международный информационно-образовательный центр развития «Диплом педагога». Конкурс «Безопасная опасность». Номинация «Методическая разработка/презентация», работа «СИЗ органов дыхания»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28.08.2019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</a:tr>
              <a:tr h="517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лауреата 1-й степени. Международный информационно-образовательный центр развития «Диплом педагога». Олимпиада «Основные правила и нормы аттестации педагогов». 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14.10.2019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</a:tr>
              <a:tr h="3879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1-е место в Международном конкурсе «Мой авторский проект» на портале «Солнечный свет». Работа: «Тесты по Основам гидрогеологии и инженерной геологии».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8.10.2019</a:t>
                      </a:r>
                      <a:endParaRPr lang="ru-RU" sz="14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91" marR="5819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6567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094626"/>
              </p:ext>
            </p:extLst>
          </p:nvPr>
        </p:nvGraphicFramePr>
        <p:xfrm>
          <a:off x="0" y="32048"/>
          <a:ext cx="9144000" cy="6665591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6751177"/>
                <a:gridCol w="1281869"/>
                <a:gridCol w="1110954"/>
              </a:tblGrid>
              <a:tr h="7584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1-е место в Международном конкурсе «Мой авторский проект» на портале «Солнечный свет». Работа: «Презентация по курсу Геоэкология».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8.10.2019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584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1-е место в Международном конкурсе «Педагогические проекты» на портале «Солнечный свет». Работа: «ГГ исследования при поисках, разведке нефтяных и газовых месторождений».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23.10.2019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584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1-е место в Международном конкурсе «Педагог. Педагогика» на портале «Солнечный свет». Статья: «Лабораторно-практические работы в дисциплине Гидрогеология».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5.09.2019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89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1-е место в Международном конкурсе «Педагог. Педагогика» на портале «Солнечный свет». Работа: «Поурочные планы по гидрогеологии».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5.09.2019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9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3-е место в Международном конкурсе «Презентация» на портале «Солнечный свет». Работа: «Геофизические методы исследований».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8.10.2019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Диплом. 1 место. Международный творческий конкурс «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Росмедаль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 Номинация: Мой мастер класс.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Работа: Лабораторно-практические работы в дисциплине Гидрогеология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4.09.2019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1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1-й степени по итогам Всероссийского профессионального педагогического конкурса в номинации: «Мой педагогический проект», работа «Метод. указания к выполнению КП и ДП на тему Мониторинг подземных вод»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15.11.2019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584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Диплом 1-й степени по итогам Всероссийского профессионального педагогического конкурса в номинации: «Методическая разработка», работа «УМП по курсам Лаборант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грунтоведческого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анализа»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15.11.2019</a:t>
                      </a:r>
                      <a:endParaRPr lang="ru-RU" sz="1600" b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2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финалиста международного конкурса педагогического мастерства «ПЕДАГОГ ГОДА 2020»  ООО «</a:t>
                      </a:r>
                      <a:r>
                        <a:rPr lang="ru-RU" sz="1600" b="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Знанио</a:t>
                      </a: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19.12.2019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600" b="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665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-54091"/>
            <a:ext cx="2340768" cy="343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54092"/>
            <a:ext cx="2448272" cy="343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47" y="0"/>
            <a:ext cx="2298961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D:\Мои документы\Моя документация\Публикации Кимкина\2019-20\сертификат ахметжанов, стармоусов.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49" y="3405343"/>
            <a:ext cx="4754114" cy="345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Мои документы\Моя документация\Публикации Кимкина\2019-20\сертификат.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426"/>
            <a:ext cx="4572000" cy="339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8"/>
            <a:ext cx="4619625" cy="682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Мои документы\Моя документация\Публикации Кимкина\2019-20\77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1577"/>
            <a:ext cx="4848796" cy="68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68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ои документы\Моя документация\Публикации Кимкина\2019-20\92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5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Мои документы\Моя документация\Публикации Кимкина\2019-20\92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18" y="1"/>
            <a:ext cx="4510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3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" y="0"/>
            <a:ext cx="44708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29" y="0"/>
            <a:ext cx="46818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667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59" y="36151"/>
            <a:ext cx="4690368" cy="677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36" y="194255"/>
            <a:ext cx="4538464" cy="646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kimkina_vm\Desktop\презент шаблоны\анимашки 2018\butterfly (17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4808"/>
            <a:ext cx="1763688" cy="19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37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1" y="131397"/>
            <a:ext cx="4410720" cy="650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965979" cy="686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710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D:\Мои документы\Моя документация\Публикации Кимкина\2019-20\сертифика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4" y="476672"/>
            <a:ext cx="4464496" cy="31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Мои документы\Моя документация\Публикации Кимкина\2019-20\917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17054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52" y="4005064"/>
            <a:ext cx="17621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8203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2810877" y="213994"/>
            <a:ext cx="3522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/>
              <a:t>Трудовая деятельность</a:t>
            </a:r>
            <a:endParaRPr lang="ru-RU" sz="2400" i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908720"/>
            <a:ext cx="7704856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i="1" dirty="0" smtClean="0"/>
              <a:t>Преподаватель специальных дисциплин (гидрогеология, инженерная геология, основы инженерных сооружений, основы геоэкологии, основы гидрогеологии и инженерной геологии, информационные технологии в недропользовании, практика для получения рабочей профессии)</a:t>
            </a:r>
            <a:endParaRPr lang="ru-RU" i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3429000"/>
            <a:ext cx="7704856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i="1" dirty="0" smtClean="0"/>
              <a:t>1 год  И.О. заместителя директора по Учебно-методическому объединению </a:t>
            </a:r>
            <a:r>
              <a:rPr lang="ru-RU" i="1" dirty="0"/>
              <a:t>по профилю «Геология, горнодобывающая промышленность, добыча полезных ископаемых, пожарная безопасность и защита чрезвычайных ситуаций»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9572" y="2179779"/>
            <a:ext cx="7704856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q"/>
            </a:pPr>
            <a:r>
              <a:rPr lang="ru-RU" i="1" dirty="0" smtClean="0"/>
              <a:t>3 года председатель </a:t>
            </a:r>
            <a:r>
              <a:rPr lang="ru-RU" i="1" dirty="0" err="1" smtClean="0"/>
              <a:t>Гидро</a:t>
            </a:r>
            <a:r>
              <a:rPr lang="ru-RU" i="1" dirty="0" smtClean="0"/>
              <a:t>-буровой предметно-цикловой комиссии (ПЦК)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i="1" dirty="0" smtClean="0"/>
              <a:t>7 лет председатель Гидрогеологической ПЦК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i="1" dirty="0" smtClean="0"/>
              <a:t>1 год председатель </a:t>
            </a:r>
            <a:r>
              <a:rPr lang="ru-RU" i="1" dirty="0" err="1" smtClean="0"/>
              <a:t>Гидро</a:t>
            </a:r>
            <a:r>
              <a:rPr lang="ru-RU" i="1" dirty="0" smtClean="0"/>
              <a:t>-геофизической ПЦК</a:t>
            </a:r>
            <a:endParaRPr lang="ru-RU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87824" y="4708274"/>
            <a:ext cx="6012160" cy="14570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i="1" dirty="0" smtClean="0"/>
              <a:t>С 2020 года заместитель председателя УМО</a:t>
            </a:r>
            <a:r>
              <a:rPr lang="ru-RU" i="1" dirty="0"/>
              <a:t> по профилю «Геология, горнодобывающая промышленность, добыча полезных ископаемых, пожарная безопасность и защита чрезвычайных ситуаций»</a:t>
            </a:r>
            <a:r>
              <a:rPr lang="ru-RU" i="1" dirty="0" smtClean="0"/>
              <a:t>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179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1" y="116633"/>
            <a:ext cx="2762065" cy="419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10137"/>
            <a:ext cx="2880320" cy="437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70" y="158802"/>
            <a:ext cx="2754259" cy="435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kimkina_vm\Desktop\презент шаблоны\анимашки 2018\5585988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90" y="4634862"/>
            <a:ext cx="2521817" cy="22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8180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 descr="D:\Мои документы\Моя документация\Публикации Кимкина\2019-20\конкурсы солнечный свет\2059b3842730424a29e13e7d2db7fcd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22" y="1124744"/>
            <a:ext cx="3401556" cy="48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Мои документы\Моя документация\Публикации Кимкина\2019-20\конкурсы солнечный свет\17c04699cd40e1f9d7b747cd96b688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333"/>
            <a:ext cx="2355174" cy="33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Мои документы\Моя документация\Публикации Кимкина\2019-20\конкурсы солнечный свет\36b0ec9b7957f9fb5bb4d3751cb77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26" y="3528864"/>
            <a:ext cx="2355174" cy="33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Мои документы\Моя документация\Публикации Кимкина\2019-20\конкурсы солнечный свет\41deb708293b167e454ddae80350832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26" y="-34010"/>
            <a:ext cx="2355174" cy="33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Мои документы\Моя документация\Публикации Кимкина\2019-20\конкурсы солнечный свет\366edc5ee37500a15b0bf2bf31f022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" y="-27384"/>
            <a:ext cx="2355174" cy="33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969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1" descr="D:\Мои документы\Моя документация\Публикации Кимкина\2019-20\конкурсы солнечный свет\a59d0f76b2f8fb3ac9c4fde83e0541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7136"/>
            <a:ext cx="2321024" cy="32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Мои документы\Моя документация\Публикации Кимкина\2019-20\конкурсы солнечный свет\e75692ff30a2151996029f2f2d8fd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632" y="77013"/>
            <a:ext cx="2465040" cy="348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Мои документы\Моя документация\Публикации Кимкина\2019-20\конкурсы солнечный свет\f7ff7db15734bc2ea53fbaa84afa85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0252"/>
            <a:ext cx="2347707" cy="331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Мои документы\Моя документация\Публикации Кимкина\2019-20\конкурсы солнечный свет\fe7b733c016c42dcc1a76fc9bb2df0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013"/>
            <a:ext cx="2465040" cy="348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kimkina_vm\Desktop\презент шаблоны\анимашки 2018\12733299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98" y="3561449"/>
            <a:ext cx="1440160" cy="16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896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 descr="D:\Мои документы\Моя документация\Публикации Кимкина\2019-20\публикации\учителя кз\sert_008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4049216" cy="29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Мои документы\Моя документация\Публикации Кимкина\2019-20\публикации\учителя кз\sert_008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92" y="3573016"/>
            <a:ext cx="4049216" cy="29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Мои документы\Моя документация\Публикации Кимкина\2019-20\публикации\учителя кз\sert_008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049216" cy="29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614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D:\Мои документы\Моя документация\Публикации Кимкина\2019-20\публикации\знанио\1\Certificate_statya_na_temu_laboratorno_prakticheskie_raboty_v_distsipline_gidrogeolog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65015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Мои документы\Моя документация\Публикации Кимкина\2019-20\публикации\инфоурок\Свидетельство проекта infourok.ru №ШД046408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3474"/>
            <a:ext cx="2556582" cy="36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ои документы\Моя документация\Публикации Кимкина\2019-20\публикации\мультиурок\Свидетельство Доклад на тему -Лабораторно-практические работы в дисциплине «Гидрогеология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69" y="3825078"/>
            <a:ext cx="4176464" cy="29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kimkina_vm\Desktop\презент шаблоны\анимашки 2018\48944516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548680"/>
            <a:ext cx="25241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474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D:\Мои документы\Моя документация\Публикации Кимкина\2019-20\публикации\сборник сол свет 18.09.19\da0e4e9e410f52a3c58ce236f258be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8983"/>
            <a:ext cx="8064896" cy="570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7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C:\Users\kimkina_vm\Desktop\сертификат.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848872" cy="570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D:\Мои документы\Моя документация\Публикации Кимкина\зол гефест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6" t="3781" r="5462" b="3287"/>
          <a:stretch/>
        </p:blipFill>
        <p:spPr bwMode="auto">
          <a:xfrm>
            <a:off x="179512" y="231987"/>
            <a:ext cx="2736304" cy="382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76" y="188639"/>
            <a:ext cx="2640212" cy="388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87" y="2276872"/>
            <a:ext cx="2840185" cy="432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7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kimkina_vm\Desktop\Диплом финалиста dipl-final (Педагог года 202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38" y="3429000"/>
            <a:ext cx="4628398" cy="327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imkina_vm\Desktop\Свидетельство участника svid-uch (Педагог года 202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210"/>
            <a:ext cx="4608512" cy="32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imkina_vm\Desktop\certific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000"/>
            <a:ext cx="4456199" cy="62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imkina_vm\Desktop\b30c355856338ead72870245adc8a7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1" y="279000"/>
            <a:ext cx="4456889" cy="62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5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260648"/>
            <a:ext cx="369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Курсы повышения квалификации</a:t>
            </a:r>
            <a:endParaRPr lang="ru-RU" b="1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4" y="764704"/>
            <a:ext cx="4182255" cy="303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Мои документы\Моя документация\сканер док\Курсы повышения квал\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78052" cy="303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Uk30104aws065\общий доступ\Портфолио Кимкиной В.М итог\Дополнения в портфолио\касипкор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86123" y="3765009"/>
            <a:ext cx="3971754" cy="30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kimkina_vm\Desktop\презент шаблоны\анимашки 2018\14767974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97" y="4221088"/>
            <a:ext cx="2547367" cy="25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4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768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8061" y="1196752"/>
            <a:ext cx="4887878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внимание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627" name="Picture 3" descr="C:\Users\kimkina_vm\Desktop\презент шаблоны\анимашки 2018\69638692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5"/>
            <a:ext cx="3174427" cy="157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991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107340"/>
            <a:ext cx="270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Публикации за 2019-20гг</a:t>
            </a:r>
            <a:endParaRPr lang="ru-RU" b="1" i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091681"/>
              </p:ext>
            </p:extLst>
          </p:nvPr>
        </p:nvGraphicFramePr>
        <p:xfrm>
          <a:off x="431540" y="548680"/>
          <a:ext cx="8280919" cy="58521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628839"/>
                <a:gridCol w="4355937"/>
                <a:gridCol w="1296143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Infourok.ru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Презентация к конкурсу «Гидрогеологическая викторина»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20.02.2019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Образовательный портал «ЗНАНИО»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Презентация по предмету Охрана труда «Огнетушители» (с рецензией)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8.04.2019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Infourok.ru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Доклад на тему «Личностно-ориентированный подход в обучении и практическая направленность в преподавании спец. дисциплин»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9.04.2019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Мультиурок.ру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Презентация «Виды инструктажей по Технике безопасности»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9.04.2019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Образовательный портал «ЗНАНИО»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на тему «Лабораторно-практические работы в дисциплине Гидрогеология»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11.09.2019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Infourok.ru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Доклад на тему «Личностно-ориентированный подход в обучении и практическая направленность в преподавании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спецдисциплин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9.04.2019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Мультиурок.ру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на тему «Лабораторно-практические работы в дисциплине Гидрогеология»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11.09.2019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Международное сетевое издание «Солнечный свет». Статья включена в сборник статей Международного издания «Солнечный свет»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на тему «Лабораторно-практические работы в дисциплине Гидрогеология»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18.09.2019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2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723635"/>
              </p:ext>
            </p:extLst>
          </p:nvPr>
        </p:nvGraphicFramePr>
        <p:xfrm>
          <a:off x="0" y="-29074"/>
          <a:ext cx="9144001" cy="69144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623128"/>
                <a:gridCol w="5099327"/>
                <a:gridCol w="1421546"/>
              </a:tblGrid>
              <a:tr h="1309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сообщество УРОК.РФ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РАБОЧАЯ УЧЕБНАЯ ПРОГРАММА МОДУЛЯ ПМ 04 Подготовка и проведение лабораторных анализов Аналитическая химия Гидрогеология Инженерная геология Специальность: 0703000 – «Гидрогеология и инженерная геология» Квалификация «070301 2 - Рабочий на гидрогеологических работах»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 2019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281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сообщество УРОК.РФ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РАБОЧАЯ УЧЕБНАЯ ПРОГРАММА МОДУЛЯ ПМ 03 Выполнение простейших полевых гидрогеологических и инженерно-геологических работ Основы гидравлики и гидрометрии Гидрогеология Инженерная геология Специальность: 0703000 – «Гидрогеология и инженерная геология» Квалификация «070301 2 - Рабочий на гидрогеологических работах»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 2019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6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сообщество УРОК.РФ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Учебно-методическое пособие по предмету "Охрана труда"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 2019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732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сообщество УРОК.РФ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Публикация в печатном издании «Сборник методических разработок и педагогических идей -2019 (Часть 2)» Презентация на тему «Построение конструкции гидрогеологической скважины»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 2019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6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Rideró (книжный интернет магазин)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УМП по дисциплине «Основы геоэкологии» (Печатное издание 128страниц). УДК 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ББК 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28.6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К40. 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ISBN 978-5-4496-8902-3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549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Rideró (книжный интернет магазин)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«Основы инженерных сооружений» (Печатное издание 158 страниц)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УДК 62 ББК 3 К40. 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ISBN 978-5-0050-7494-2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 2019г</a:t>
                      </a:r>
                      <a:endParaRPr lang="ru-RU" sz="1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374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Rideró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(книжный интернет магазин)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«Основы гидрогеологии и инженерной геологии» (Печатное издание 128 страниц)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УДК 59 ББК 28,6 К40.  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ISBN 978-5-0050-7</a:t>
                      </a:r>
                      <a:r>
                        <a:rPr lang="kk-KZ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896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 2019г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37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Rideró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(книжный интернет магазин)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«Инженерная геология» (Печатное издание 294 страниц)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УДК 55 ББК 26,3 М69.  ISBN 978-5-0050-9073-7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декабрь 2019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2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3892018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6195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48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3831650" cy="547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9709"/>
            <a:ext cx="351472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4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036"/>
            <a:ext cx="4201762" cy="60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353"/>
            <a:ext cx="4104456" cy="608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78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kina_vm\Desktop\презент шаблоны\фон для газет и презинтаций\16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2" y="188640"/>
            <a:ext cx="4448175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435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9224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1259</Words>
  <Application>Microsoft Office PowerPoint</Application>
  <PresentationFormat>Экран (4:3)</PresentationFormat>
  <Paragraphs>158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Портфолио заместителя председателя УМО Кимкиной В.М.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заместителя председателя УМО Кимкиной В.М.</dc:title>
  <dc:creator>Валентина Кимкина</dc:creator>
  <cp:lastModifiedBy>Валентина Кимкина</cp:lastModifiedBy>
  <cp:revision>32</cp:revision>
  <dcterms:created xsi:type="dcterms:W3CDTF">2019-11-29T07:41:49Z</dcterms:created>
  <dcterms:modified xsi:type="dcterms:W3CDTF">2020-01-20T07:10:26Z</dcterms:modified>
</cp:coreProperties>
</file>