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86" r:id="rId5"/>
    <p:sldId id="259" r:id="rId6"/>
    <p:sldId id="295" r:id="rId7"/>
    <p:sldId id="290" r:id="rId8"/>
    <p:sldId id="296" r:id="rId9"/>
    <p:sldId id="297" r:id="rId10"/>
    <p:sldId id="291" r:id="rId11"/>
    <p:sldId id="300" r:id="rId12"/>
    <p:sldId id="299" r:id="rId13"/>
    <p:sldId id="310" r:id="rId14"/>
    <p:sldId id="303" r:id="rId15"/>
    <p:sldId id="311" r:id="rId16"/>
    <p:sldId id="312" r:id="rId17"/>
    <p:sldId id="328" r:id="rId18"/>
    <p:sldId id="313" r:id="rId19"/>
    <p:sldId id="314" r:id="rId20"/>
    <p:sldId id="318" r:id="rId21"/>
    <p:sldId id="316" r:id="rId22"/>
    <p:sldId id="319" r:id="rId23"/>
    <p:sldId id="321" r:id="rId24"/>
    <p:sldId id="322" r:id="rId25"/>
    <p:sldId id="302" r:id="rId26"/>
    <p:sldId id="282" r:id="rId27"/>
    <p:sldId id="323" r:id="rId28"/>
    <p:sldId id="32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FFCC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5382" autoAdjust="0"/>
  </p:normalViewPr>
  <p:slideViewPr>
    <p:cSldViewPr>
      <p:cViewPr varScale="1">
        <p:scale>
          <a:sx n="75" d="100"/>
          <a:sy n="75" d="100"/>
        </p:scale>
        <p:origin x="-10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27FC7-98BE-46EF-8CE7-9866F8F7F4A9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22A95-EE89-4CCA-86C9-874C28E63C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697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22A95-EE89-4CCA-86C9-874C28E63C92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985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22A95-EE89-4CCA-86C9-874C28E63C92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347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1442" y="2348880"/>
            <a:ext cx="767749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Заварзина</a:t>
            </a: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Наталья Сергеевна</a:t>
            </a:r>
            <a:endParaRPr lang="ru-RU" sz="3200" b="1" dirty="0" smtClean="0">
              <a:latin typeface="Monotype Corsiva" pitchFamily="66" charset="0"/>
            </a:endParaRPr>
          </a:p>
          <a:p>
            <a:r>
              <a:rPr lang="ru-RU" sz="3200" b="1" dirty="0" smtClean="0">
                <a:latin typeface="Monotype Corsiva" pitchFamily="66" charset="0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64010" y="54452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516216" y="509358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311639" y="476672"/>
            <a:ext cx="67371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УЧРЕЖДЕНИЕ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ЦЕНТР РАЗВИТИЯ РЕБЕНКА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ДЕТСКИЙ САД № 29 « ДУБРАВУШКА»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558043" y="4496251"/>
            <a:ext cx="55370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Учитель-логопед </a:t>
            </a:r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1квалификационной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категории</a:t>
            </a:r>
          </a:p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        Педагогический стаж 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- 4года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0996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Конкурс ВОСПИТАТЕЛЬ ГОДА\фото\DSCN01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016835"/>
            <a:ext cx="7215206" cy="54114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Конкурс ВОСПИТАТЕЛЬ ГОДА\фото\DSC011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0592" y="1266780"/>
            <a:ext cx="7081990" cy="53114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Конкурс ВОСПИТАТЕЛЬ ГОДА\фото\DSC00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124744"/>
            <a:ext cx="7272808" cy="54546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1229" y="1183187"/>
            <a:ext cx="6228184" cy="4671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630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SC006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8482" y="620688"/>
            <a:ext cx="4185704" cy="56540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DSC008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4364" y="616177"/>
            <a:ext cx="4493939" cy="59614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DSC007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5317" y="245989"/>
            <a:ext cx="4872034" cy="64034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65587"/>
            <a:ext cx="5905388" cy="60708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1" r="20792"/>
          <a:stretch/>
        </p:blipFill>
        <p:spPr>
          <a:xfrm>
            <a:off x="683568" y="357574"/>
            <a:ext cx="7895849" cy="62868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8864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87624" y="908720"/>
            <a:ext cx="63367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Monotype Corsiva" pitchFamily="66" charset="0"/>
              </a:rPr>
              <a:t>Элементы </a:t>
            </a:r>
            <a:r>
              <a:rPr lang="ru-RU" sz="4800" b="1" dirty="0" err="1">
                <a:solidFill>
                  <a:srgbClr val="002060"/>
                </a:solidFill>
                <a:latin typeface="Monotype Corsiva" pitchFamily="66" charset="0"/>
              </a:rPr>
              <a:t>квест</a:t>
            </a:r>
            <a:r>
              <a:rPr lang="ru-RU" sz="4800" b="1" dirty="0">
                <a:solidFill>
                  <a:srgbClr val="002060"/>
                </a:solidFill>
                <a:latin typeface="Monotype Corsiva" pitchFamily="66" charset="0"/>
              </a:rPr>
              <a:t> –игры как эффективное средство социализации детей старшего дошкольного возраста с </a:t>
            </a:r>
            <a:r>
              <a:rPr lang="ru-RU" sz="4800" b="1" dirty="0" smtClean="0">
                <a:solidFill>
                  <a:srgbClr val="002060"/>
                </a:solidFill>
                <a:latin typeface="Monotype Corsiva" pitchFamily="66" charset="0"/>
              </a:rPr>
              <a:t>тяжелым нарушением речи.</a:t>
            </a:r>
            <a:endParaRPr lang="ru-RU" sz="4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06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1901"/>
            <a:ext cx="7344816" cy="5506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3546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64703"/>
            <a:ext cx="5688632" cy="42628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83768" y="5517232"/>
            <a:ext cx="4102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Активно действует…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45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Attachments_chizhova_67@mail.ru_2017-12-08_16-54-16\IMG_0640-08-12-17-12-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661" y="692696"/>
            <a:ext cx="5950630" cy="44629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5805264"/>
            <a:ext cx="4679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Самостоятельно мыслит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27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7" y="-1638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60648"/>
            <a:ext cx="3096344" cy="46520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195736" y="4839591"/>
            <a:ext cx="673224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Monotype Corsiva" pitchFamily="66" charset="0"/>
                <a:cs typeface="Mongolian Baiti" pitchFamily="66" charset="0"/>
              </a:rPr>
              <a:t>Мало знать, надо и применять. Мало хотеть, надо и делать.</a:t>
            </a:r>
          </a:p>
          <a:p>
            <a:pPr algn="r"/>
            <a:r>
              <a:rPr lang="ru-RU" sz="2400" dirty="0">
                <a:latin typeface="Monotype Corsiva" pitchFamily="66" charset="0"/>
                <a:cs typeface="Mongolian Baiti" pitchFamily="66" charset="0"/>
              </a:rPr>
              <a:t>Иоганн Вольфганг фон Гёте</a:t>
            </a:r>
          </a:p>
        </p:txBody>
      </p:sp>
    </p:spTree>
    <p:extLst>
      <p:ext uri="{BB962C8B-B14F-4D97-AF65-F5344CB8AC3E}">
        <p14:creationId xmlns:p14="http://schemas.microsoft.com/office/powerpoint/2010/main" val="213940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Attachments_chizhova_67@mail.ru_2017-12-09_00-44-52\IMG_0694-08-12-17-08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2"/>
          <a:stretch/>
        </p:blipFill>
        <p:spPr bwMode="auto">
          <a:xfrm>
            <a:off x="2096923" y="260648"/>
            <a:ext cx="4939597" cy="4779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6923" y="5498068"/>
            <a:ext cx="4788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Строит, преодолевает трудности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56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G:\Attachments_chizhova_67@mail.ru_2017-12-09_00-44-52\IMG_0703-08-12-17-08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66"/>
          <a:stretch/>
        </p:blipFill>
        <p:spPr bwMode="auto">
          <a:xfrm>
            <a:off x="1947521" y="476672"/>
            <a:ext cx="5267920" cy="4752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5411629"/>
            <a:ext cx="5235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Готовы к общению и сотрудничеству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22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Конкурс ВОСПИТАТЕЛЬ ГОДА\Дипломы\оооо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7" b="2331"/>
          <a:stretch/>
        </p:blipFill>
        <p:spPr bwMode="auto">
          <a:xfrm>
            <a:off x="179512" y="333234"/>
            <a:ext cx="3088621" cy="437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Конкурс ВОСПИТАТЕЛЬ ГОДА\Дипломы\оооо00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1"/>
          <a:stretch/>
        </p:blipFill>
        <p:spPr bwMode="auto">
          <a:xfrm>
            <a:off x="1571848" y="1484784"/>
            <a:ext cx="3506109" cy="506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4" t="9084" r="21417" b="12928"/>
          <a:stretch/>
        </p:blipFill>
        <p:spPr bwMode="auto">
          <a:xfrm>
            <a:off x="5077957" y="123197"/>
            <a:ext cx="4030133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99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 t="7565"/>
          <a:stretch/>
        </p:blipFill>
        <p:spPr bwMode="auto">
          <a:xfrm>
            <a:off x="1259632" y="1936423"/>
            <a:ext cx="6559566" cy="479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9849" y="0"/>
            <a:ext cx="653416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onotype Corsiva" pitchFamily="66" charset="0"/>
              </a:rPr>
              <a:t>III </a:t>
            </a:r>
            <a:r>
              <a:rPr lang="ru-RU" sz="4000" b="1" dirty="0">
                <a:solidFill>
                  <a:srgbClr val="FF0000"/>
                </a:solidFill>
                <a:latin typeface="Monotype Corsiva" pitchFamily="66" charset="0"/>
              </a:rPr>
              <a:t>место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  <a:latin typeface="Monotype Corsiva" pitchFamily="66" charset="0"/>
              </a:rPr>
              <a:t>Вокальный фестиваль-конкурс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  <a:latin typeface="Monotype Corsiva" pitchFamily="66" charset="0"/>
              </a:rPr>
              <a:t>«ЗОЛОТОЙ ГОЛОС РОССИИ» </a:t>
            </a:r>
          </a:p>
        </p:txBody>
      </p:sp>
    </p:spTree>
    <p:extLst>
      <p:ext uri="{BB962C8B-B14F-4D97-AF65-F5344CB8AC3E}">
        <p14:creationId xmlns:p14="http://schemas.microsoft.com/office/powerpoint/2010/main" val="4968854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Конкурс ВОСПИТАТЕЛЬ ГОДА\Дипломы\оооо00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0" b="1375"/>
          <a:stretch/>
        </p:blipFill>
        <p:spPr bwMode="auto">
          <a:xfrm>
            <a:off x="0" y="116632"/>
            <a:ext cx="3706523" cy="545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G:\Конкурс ВОСПИТАТЕЛЬ ГОДА\Дипломы\оооо00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7" b="2038"/>
          <a:stretch/>
        </p:blipFill>
        <p:spPr bwMode="auto">
          <a:xfrm>
            <a:off x="3059832" y="332656"/>
            <a:ext cx="3946459" cy="569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:\Конкурс ВОСПИТАТЕЛЬ ГОДА\Дипломы\оооо00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9" b="1303"/>
          <a:stretch/>
        </p:blipFill>
        <p:spPr bwMode="auto">
          <a:xfrm>
            <a:off x="5945997" y="2276871"/>
            <a:ext cx="3178696" cy="448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9670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SC008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14290"/>
            <a:ext cx="4572000" cy="3424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SC009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000372"/>
            <a:ext cx="4710112" cy="3519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Конкурс ВОСПИТАТЕЛЬ ГОДА\+Заварзина\+лргшр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" y="0"/>
            <a:ext cx="3442789" cy="484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G:\Конкурс ВОСПИТАТЕЛЬ ГОДА\+Заварзина\+лргшр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764704"/>
            <a:ext cx="3578234" cy="503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G:\Конкурс ВОСПИТАТЕЛЬ ГОДА\+Заварзина\+ялолпговми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228" y="4060441"/>
            <a:ext cx="3906772" cy="279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94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Конкурс ВОСПИТАТЕЛЬ ГОДА\+Заварзина\альтернати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577256" cy="505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G:\Конкурс ВОСПИТАТЕЛЬ ГОДА\+Заварзина\Заварзина Наталья Сергеевна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56792"/>
            <a:ext cx="3447456" cy="487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31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988840"/>
            <a:ext cx="71287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endParaRPr lang="en-US" sz="8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8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21088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Зда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18" y="432540"/>
            <a:ext cx="7557021" cy="51567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2267744" y="5589240"/>
            <a:ext cx="59618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Мой второй дом</a:t>
            </a:r>
            <a:endParaRPr lang="ru-RU" sz="6600" b="1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40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udy4you.ru/files/pics/sad25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254" y="404664"/>
            <a:ext cx="6000760" cy="45005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214382" y="5049250"/>
            <a:ext cx="7929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MS UI Gothic" pitchFamily="34" charset="-128"/>
              </a:rPr>
              <a:t>Бесконечно можно смотреть на три вещи: горящий огонь, бегущую воду и на то, как работает другой человек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Monotype Corsiva" pitchFamily="66" charset="0"/>
              <a:ea typeface="MS UI Gothic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5656" y="5070194"/>
            <a:ext cx="7416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Логопедия-это МИЛОСЕРДИЕ медицины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МУДРОСТЬ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педагогики и </a:t>
            </a:r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ПРОЗОРЛИВОСТЬ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психологии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702187"/>
            <a:ext cx="5681594" cy="42611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710070"/>
            <a:ext cx="5727775" cy="42958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25" y="722832"/>
            <a:ext cx="5796483" cy="43473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32" y="471641"/>
            <a:ext cx="6199504" cy="464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0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Конкурс ВОСПИТАТЕЛЬ ГОДА\фото\DSC011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872" y="1124744"/>
            <a:ext cx="6904058" cy="51780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Конкурс ВОСПИТАТЕЛЬ ГОДА\фото\DSC018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456" y="987584"/>
            <a:ext cx="7392821" cy="5544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Конкурс ВОСПИТАТЕЛЬ ГОДА\фото\DSC018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40" y="908720"/>
            <a:ext cx="7286644" cy="54649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Конкурс ВОСПИТАТЕЛЬ ГОДА\фото\DSC018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600" y="785794"/>
            <a:ext cx="7532910" cy="56496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614</TotalTime>
  <Words>126</Words>
  <Application>Microsoft Office PowerPoint</Application>
  <PresentationFormat>Экран (4:3)</PresentationFormat>
  <Paragraphs>28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Заварзина </cp:lastModifiedBy>
  <cp:revision>173</cp:revision>
  <dcterms:created xsi:type="dcterms:W3CDTF">2017-12-07T12:35:40Z</dcterms:created>
  <dcterms:modified xsi:type="dcterms:W3CDTF">2020-05-15T19:18:11Z</dcterms:modified>
</cp:coreProperties>
</file>