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DB81-D3FD-4AB4-9412-E030D8B802C0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AA9-272D-4098-889D-836D37770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170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DB81-D3FD-4AB4-9412-E030D8B802C0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AA9-272D-4098-889D-836D37770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278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DB81-D3FD-4AB4-9412-E030D8B802C0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AA9-272D-4098-889D-836D37770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36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DB81-D3FD-4AB4-9412-E030D8B802C0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AA9-272D-4098-889D-836D37770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60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DB81-D3FD-4AB4-9412-E030D8B802C0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AA9-272D-4098-889D-836D37770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56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DB81-D3FD-4AB4-9412-E030D8B802C0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AA9-272D-4098-889D-836D37770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491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DB81-D3FD-4AB4-9412-E030D8B802C0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AA9-272D-4098-889D-836D37770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293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DB81-D3FD-4AB4-9412-E030D8B802C0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AA9-272D-4098-889D-836D37770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139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DB81-D3FD-4AB4-9412-E030D8B802C0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AA9-272D-4098-889D-836D37770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54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DB81-D3FD-4AB4-9412-E030D8B802C0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AA9-272D-4098-889D-836D37770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137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DB81-D3FD-4AB4-9412-E030D8B802C0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AA9-272D-4098-889D-836D37770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756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8DB81-D3FD-4AB4-9412-E030D8B802C0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1FAA9-272D-4098-889D-836D37770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19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716"/>
            <a:ext cx="6669741" cy="666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099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2019-09-16T04:00:16Z</dcterms:created>
  <dcterms:modified xsi:type="dcterms:W3CDTF">2019-09-16T04:00:37Z</dcterms:modified>
</cp:coreProperties>
</file>