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9" r:id="rId2"/>
    <p:sldId id="265" r:id="rId3"/>
    <p:sldId id="283" r:id="rId4"/>
    <p:sldId id="286" r:id="rId5"/>
    <p:sldId id="295" r:id="rId6"/>
    <p:sldId id="261" r:id="rId7"/>
    <p:sldId id="288" r:id="rId8"/>
    <p:sldId id="262" r:id="rId9"/>
    <p:sldId id="293" r:id="rId10"/>
    <p:sldId id="296" r:id="rId11"/>
    <p:sldId id="297" r:id="rId12"/>
    <p:sldId id="298" r:id="rId13"/>
    <p:sldId id="299" r:id="rId14"/>
    <p:sldId id="287" r:id="rId15"/>
    <p:sldId id="281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9966FF"/>
    <a:srgbClr val="D585AF"/>
    <a:srgbClr val="321547"/>
    <a:srgbClr val="190911"/>
    <a:srgbClr val="9F7BA5"/>
    <a:srgbClr val="FF9966"/>
    <a:srgbClr val="FF3399"/>
    <a:srgbClr val="FF3300"/>
    <a:srgbClr val="469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486F8-A97B-436D-8C25-6719E7C8835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7C1FE-6A62-4096-885C-E55712C8D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55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13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5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4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9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0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26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2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0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59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8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1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B39A0-4F6D-43FB-B9E9-76118E0AD296}" type="datetimeFigureOut">
              <a:rPr lang="ru-RU" smtClean="0"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6831-E5C3-420A-B01A-2690C8BEE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7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07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691912"/>
            <a:ext cx="9144000" cy="3521815"/>
          </a:xfr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127000"/>
          </a:effectLst>
          <a:scene3d>
            <a:camera prst="obliqueTopLeft"/>
            <a:lightRig rig="threePt" dir="t"/>
          </a:scene3d>
          <a:sp3d>
            <a:bevelT w="152400" h="50800" prst="softRound"/>
          </a:sp3d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организации непосредственного участия  родителей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творческой деятельности дошкольного отделения 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6309" y="5213727"/>
            <a:ext cx="5140410" cy="1276865"/>
          </a:xfrm>
          <a:prstGeom prst="rect">
            <a:avLst/>
          </a:prstGeom>
          <a:solidFill>
            <a:srgbClr val="7030A0"/>
          </a:solidFill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</a:p>
          <a:p>
            <a:pPr algn="ctr"/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 Шелундова С. Г.</a:t>
            </a:r>
          </a:p>
          <a:p>
            <a:pPr algn="ctr"/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344" y="381014"/>
            <a:ext cx="5140410" cy="1276865"/>
          </a:xfrm>
          <a:prstGeom prst="rect">
            <a:avLst/>
          </a:prstGeom>
          <a:solidFill>
            <a:srgbClr val="7030A0"/>
          </a:solidFill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Бутовская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№1»,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</a:t>
            </a:r>
          </a:p>
        </p:txBody>
      </p:sp>
    </p:spTree>
    <p:extLst>
      <p:ext uri="{BB962C8B-B14F-4D97-AF65-F5344CB8AC3E}">
        <p14:creationId xmlns:p14="http://schemas.microsoft.com/office/powerpoint/2010/main" val="12185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3" y="-6803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88207" cy="7443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по изготовлению музыкально-шумовых инструментов своими руками </a:t>
            </a:r>
            <a:r>
              <a:rPr lang="ru-RU" sz="20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сродителями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b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изготовление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шуршунчиков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(25.10.2018года)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F:\М класс - шуршунчики\Фото 24.10.18\P1090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1" y="957531"/>
            <a:ext cx="3748096" cy="248788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14" name="Рисунок 13" descr="F:\М класс - шуршунчики\Фото 24.10.18\P10904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57" y="957531"/>
            <a:ext cx="3965684" cy="24955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59089" y="3742616"/>
            <a:ext cx="3428136" cy="30264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Участники посмотрели презентацию о шумовых инструментах, изготовленных своими руками, познакомились с приемами изготовления инструмента из пластиковой бутылки, сами попробовали эти приемы, играли в «</a:t>
            </a:r>
            <a:r>
              <a:rPr lang="ru-RU" sz="1400" b="1" dirty="0" err="1" smtClean="0">
                <a:solidFill>
                  <a:schemeClr val="tx1"/>
                </a:solidFill>
              </a:rPr>
              <a:t>шуршунчики</a:t>
            </a:r>
            <a:r>
              <a:rPr lang="ru-RU" sz="1400" b="1" dirty="0" smtClean="0">
                <a:solidFill>
                  <a:schemeClr val="tx1"/>
                </a:solidFill>
              </a:rPr>
              <a:t>» и другие шумовые инструменты под русскую народную мелодию «Светит месяц…»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А на осеннем утреннике с помощью «</a:t>
            </a:r>
            <a:r>
              <a:rPr lang="ru-RU" sz="1400" b="1" dirty="0" err="1" smtClean="0">
                <a:solidFill>
                  <a:schemeClr val="tx1"/>
                </a:solidFill>
              </a:rPr>
              <a:t>шуршунчиков</a:t>
            </a:r>
            <a:r>
              <a:rPr lang="ru-RU" sz="1400" b="1" dirty="0" smtClean="0">
                <a:solidFill>
                  <a:schemeClr val="tx1"/>
                </a:solidFill>
              </a:rPr>
              <a:t>» и желтых листочков изображали осенний лес.</a:t>
            </a:r>
          </a:p>
        </p:txBody>
      </p:sp>
      <p:pic>
        <p:nvPicPr>
          <p:cNvPr id="11" name="Рисунок 10" descr="F:\М класс - шуршунчики\Фото 24.10.18\P10903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8" y="3536831"/>
            <a:ext cx="4108868" cy="3209978"/>
          </a:xfrm>
          <a:prstGeom prst="rect">
            <a:avLst/>
          </a:prstGeom>
          <a:noFill/>
          <a:ln w="57150">
            <a:solidFill>
              <a:srgbClr val="9966FF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0276" y="5451894"/>
            <a:ext cx="1695008" cy="12942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Арсения Новосельцева и мама Никиты </a:t>
            </a:r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Агуреева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группа «Светлячок»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F:\М класс - шуршунчики\Фото 24.10.18\P10903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44" y="3536829"/>
            <a:ext cx="4335943" cy="3209343"/>
          </a:xfrm>
          <a:prstGeom prst="rect">
            <a:avLst/>
          </a:prstGeom>
          <a:noFill/>
          <a:ln w="57150">
            <a:solidFill>
              <a:srgbClr val="9966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769744" y="5791349"/>
            <a:ext cx="2372988" cy="9776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и бабушка Алины Ким, группа «Солнышко»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F:\Осенние утренники\Подгот\Светлячок 26.10.18\P10904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42" y="744370"/>
            <a:ext cx="3810880" cy="299824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4289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3" y="-6803"/>
            <a:ext cx="12192000" cy="6844393"/>
          </a:xfrm>
          <a:prstGeom prst="rect">
            <a:avLst/>
          </a:prstGeom>
          <a:ln w="76200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0"/>
            <a:ext cx="11965577" cy="529389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с родителями в празднике, посвященном Дню матери (27.11.2018 года)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6665" y="4606896"/>
            <a:ext cx="2238912" cy="198635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Папа и мама Насти и Саши Лазаревых с игрой на барабанах «</a:t>
            </a:r>
            <a:r>
              <a:rPr lang="ru-RU" b="1" dirty="0" err="1" smtClean="0"/>
              <a:t>джембе</a:t>
            </a:r>
            <a:r>
              <a:rPr lang="ru-RU" b="1" dirty="0" smtClean="0"/>
              <a:t>» (группа «Светлячок»)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5350" y="919127"/>
            <a:ext cx="2094309" cy="1755061"/>
          </a:xfrm>
          <a:prstGeom prst="rect">
            <a:avLst/>
          </a:prstGeom>
          <a:solidFill>
            <a:srgbClr val="9999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Ваня Андреев с мамой в сценке из м/ф «</a:t>
            </a:r>
            <a:r>
              <a:rPr lang="ru-RU" b="1" dirty="0" err="1" smtClean="0"/>
              <a:t>Мауси</a:t>
            </a:r>
            <a:r>
              <a:rPr lang="ru-RU" b="1" dirty="0" smtClean="0"/>
              <a:t> и </a:t>
            </a:r>
            <a:r>
              <a:rPr lang="ru-RU" b="1" dirty="0" err="1" smtClean="0"/>
              <a:t>Котауси</a:t>
            </a:r>
            <a:r>
              <a:rPr lang="ru-RU" b="1" dirty="0" smtClean="0"/>
              <a:t>» (группа «Светлячок»)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51198" y="919127"/>
            <a:ext cx="2340652" cy="1755061"/>
          </a:xfrm>
          <a:prstGeom prst="rect">
            <a:avLst/>
          </a:prstGeom>
          <a:solidFill>
            <a:srgbClr val="9999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Стих В. Степанова «Про котенка» – читают Гоша Кононенко с мамой (группа «Светлячок»)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18550" y="4606896"/>
            <a:ext cx="2363097" cy="198635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Песня Л. Алексеевой «Мамочка» в исполнении Евы Елизаровой  с мамой (группа «Солнышко»)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517"/>
            <a:ext cx="3433775" cy="367207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67" y="519793"/>
            <a:ext cx="3402217" cy="358650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92" y="529389"/>
            <a:ext cx="3548298" cy="358637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  <a:scene3d>
            <a:camera prst="obliqueTopRigh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370" y="3136452"/>
            <a:ext cx="3673146" cy="368904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499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3" y="-6803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-1"/>
            <a:ext cx="11965577" cy="517585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родителей на новогодних утренниках (декабрь 2018 года)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8" y="681224"/>
            <a:ext cx="3323677" cy="515406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" y="681224"/>
            <a:ext cx="4321242" cy="51540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56" y="681224"/>
            <a:ext cx="4307251" cy="515406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Прямоугольник 6"/>
          <p:cNvSpPr/>
          <p:nvPr/>
        </p:nvSpPr>
        <p:spPr>
          <a:xfrm>
            <a:off x="117565" y="5874829"/>
            <a:ext cx="4199884" cy="9144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Оли Кононенко в роли Снеговика –утренник в группе «Неваляшки»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0368" y="5874829"/>
            <a:ext cx="3323677" cy="9144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Дани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Кореневского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роли Волка – утренник в группе «Неваляшки»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80956" y="5874828"/>
            <a:ext cx="4202186" cy="9144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«Новогодние игрушки» (муз. А.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Хоралова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сл. А. Дементьева) в исполнении Арсения Новосельцева с папой, группа «Светлячок»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3" y="-6803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130630"/>
            <a:ext cx="11965577" cy="53360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празднике, посвященном Дню защитника Отечества (21.02.2019г)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826252"/>
            <a:ext cx="5016525" cy="4035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41" y="826252"/>
            <a:ext cx="3454380" cy="4035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9586" y="1217853"/>
            <a:ext cx="4035156" cy="32519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8408" y="4994693"/>
            <a:ext cx="4935682" cy="163039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Георгия Кононенко с мамой – сценка-диалог «Маленький защитник»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1740" y="4994694"/>
            <a:ext cx="3433227" cy="168215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Новосельцева Арсения с папой  - песня А.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Карелина (полковника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пехоты)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«Северный флот»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42617" y="4994693"/>
            <a:ext cx="3240525" cy="168215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грамотой за активное участие в творческой жизни дошкольного отделения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93"/>
            <a:ext cx="12192000" cy="6891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0"/>
            <a:ext cx="11965577" cy="453984"/>
          </a:xfrm>
        </p:spPr>
        <p:txBody>
          <a:bodyPr>
            <a:normAutofit fontScale="90000"/>
          </a:bodyPr>
          <a:lstStyle/>
          <a:p>
            <a:r>
              <a:rPr lang="ru-RU" sz="2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29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648210"/>
            <a:ext cx="5774500" cy="140598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музыкальным театром ростовых кукол, приобщились к театральному и сценическому искусству. 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38169" y="1089764"/>
            <a:ext cx="5853829" cy="231731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Прививалась культура поведения детей в процессе просмотра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сказок, участия в мероприятиях.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Сопереживание героям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артистам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наполнило детей богатым содержанием и духовным опытом,  оставило след в их памяти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2248421"/>
            <a:ext cx="5774500" cy="203574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Стимулировались детско-родительские отношения в процессе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к разным выступлениям,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товарищеские отношения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обсуждения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8307" y="4499736"/>
            <a:ext cx="11415386" cy="217326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показали заинтересованность и приняли активное участие в реализации проекта по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непосредственной творческой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дошкольном учреждении.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родители были благодарны за предоставленную возможность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творческого проявления и активного взаимодействия с детьми в дошкольном учреждении.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7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749"/>
            <a:ext cx="12191999" cy="6825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2457451"/>
            <a:ext cx="12192000" cy="121158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8"/>
            <a:ext cx="12192000" cy="6858028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 contourW="12700">
            <a:bevelT prst="relaxedInset"/>
            <a:contourClr>
              <a:schemeClr val="accent5">
                <a:lumMod val="50000"/>
              </a:schemeClr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9" y="117566"/>
            <a:ext cx="11939451" cy="100584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рапеция 3"/>
          <p:cNvSpPr/>
          <p:nvPr/>
        </p:nvSpPr>
        <p:spPr>
          <a:xfrm>
            <a:off x="1778696" y="941294"/>
            <a:ext cx="9106422" cy="5334246"/>
          </a:xfrm>
          <a:prstGeom prst="trapezoid">
            <a:avLst/>
          </a:prstGeom>
          <a:solidFill>
            <a:srgbClr val="FF9966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n>
                  <a:solidFill>
                    <a:schemeClr val="accent1">
                      <a:shade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</a:t>
            </a:r>
            <a:endParaRPr lang="ru-RU" sz="4000" dirty="0" smtClean="0">
              <a:ln>
                <a:solidFill>
                  <a:schemeClr val="accent1">
                    <a:shade val="50000"/>
                  </a:scheme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6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4000" dirty="0">
                <a:ln>
                  <a:solidFill>
                    <a:schemeClr val="accent1">
                      <a:shade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непосредственному участию в </a:t>
            </a:r>
            <a:r>
              <a:rPr lang="ru-RU" sz="40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6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театрализованной, концертной, сценической деятельности дошкольного отделения</a:t>
            </a:r>
          </a:p>
          <a:p>
            <a:pPr algn="ctr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04212" cy="6804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12" y="-8965"/>
            <a:ext cx="6813177" cy="681317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899647" y="201706"/>
            <a:ext cx="4706472" cy="537882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4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120" y="981720"/>
            <a:ext cx="2608729" cy="41924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Знакомить детей с разными видами  исполнительства через участие родителей.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Знакомить детей с разными видами театров при помощи родителей.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17740" y="981721"/>
            <a:ext cx="2976283" cy="47870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воспитанников, родителей и педагогов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учреждении.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Обогащать музыкально-слуховые и исполнительские представления детей и родителей.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43915" y="981722"/>
            <a:ext cx="2752165" cy="4192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Прививать культуру поведения  детей на концерте, в театре.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Стимулировать сопереживание актерам, исполнителям и персонажам при выступлениях.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24682" y="968187"/>
            <a:ext cx="2967318" cy="54326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Стимулировать детско-родительские отношения через музыкально- творческую деятельность.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Заинтересовать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непосредственном участии в подготовке и проведении музыкально-театрализованных мероприятий.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47" y="13447"/>
            <a:ext cx="6844553" cy="68445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3447"/>
            <a:ext cx="12192000" cy="6844553"/>
          </a:xfrm>
        </p:spPr>
        <p:txBody>
          <a:bodyPr>
            <a:noAutofit/>
          </a:bodyPr>
          <a:lstStyle/>
          <a:p>
            <a:pPr algn="l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b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целевой установке - коммуникативно-творческий,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срокам реализации – долгосрочный.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b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дети, педагоги.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реализации: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концерты, утренники, театрализация.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реализации проекта: </a:t>
            </a:r>
            <a:b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2018года –февраль 2019года.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проекта:</a:t>
            </a:r>
            <a:b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 родителей от участия, 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родителей в репетиционный и показательный период.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по рискам:</a:t>
            </a:r>
            <a:b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одного, нескольких или всех родителей участников проекта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и специалистами ДО по предварительному согласованию.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5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7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130630"/>
            <a:ext cx="11965577" cy="692330"/>
          </a:xfrm>
        </p:spPr>
        <p:txBody>
          <a:bodyPr>
            <a:noAutofit/>
          </a:bodyPr>
          <a:lstStyle/>
          <a:p>
            <a:pPr algn="l"/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                                Основной этап                        Завершающий этап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февраль 2018 г                                февраль 2018г - февраль 2019г             февраль-март 2019г                       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05470"/>
              </p:ext>
            </p:extLst>
          </p:nvPr>
        </p:nvGraphicFramePr>
        <p:xfrm>
          <a:off x="-1" y="822960"/>
          <a:ext cx="4158341" cy="589135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158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9135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родителей о предстоящем проекте на родительском собрании.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и подготовка песенно-театрально-музыкального и фонового материала.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с педагогами и специалистами, совместная проработка текстового материала мероприятий.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родителей о ближайшем совместном мероприятии через педагогов, в индивидуальных беседах и через 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электронную почту.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Подготовка, разного вида атрибутов и материалов к репетициям и выступлениям.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071315"/>
              </p:ext>
            </p:extLst>
          </p:nvPr>
        </p:nvGraphicFramePr>
        <p:xfrm>
          <a:off x="4267199" y="822960"/>
          <a:ext cx="4687731" cy="589911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687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9911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встречи с родителями для утверждения участников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конкретном мероприятии, распределение ролей, назначение дат и времени репетиций.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Раздача родителям, заинтересованным в участии, текстовых, аудио- и видео- материалов лично и через средства коммуникации.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консультаций и репетиций с родителями – участниками проекта (3-4 репетиции по необходимости).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текстовых, песенных и танцевальных номеров к мероприятиям с детьми и педагогами.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о мероприятии всех родителей с помощью объявлений в группах и на стенде музыкального зала.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Накануне проведения  - беседы с детьми  в группах о предстоящем мероприятии.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с участием родителей.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69281"/>
              </p:ext>
            </p:extLst>
          </p:nvPr>
        </p:nvGraphicFramePr>
        <p:xfrm>
          <a:off x="9063789" y="822960"/>
          <a:ext cx="3128212" cy="589911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128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99116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 воспитателей с детьми в группах о проведенных мероприятиях.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Награждение родителей – участников проекта -  памятными грамотами на родительских собраниях в группах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непосредственно на мероприятиях.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Обмен фотографиями и видеоматериалами с родителями.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Выставление фотоотчета на сайт образовательной организации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всеобщего просмотра.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2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07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7419" y="13606"/>
            <a:ext cx="11939451" cy="533825"/>
          </a:xfrm>
        </p:spPr>
        <p:txBody>
          <a:bodyPr>
            <a:normAutofit/>
          </a:bodyPr>
          <a:lstStyle/>
          <a:p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Репетиции с родителями театра ростовых кукол «Снежный колобок» (февраль 2018года)</a:t>
            </a:r>
            <a:endParaRPr lang="ru-RU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" y="547431"/>
            <a:ext cx="4790374" cy="2694585"/>
          </a:xfrm>
          <a:prstGeom prst="rect">
            <a:avLst/>
          </a:prstGeom>
          <a:ln>
            <a:solidFill>
              <a:srgbClr val="9966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363"/>
            <a:ext cx="4790374" cy="2694585"/>
          </a:xfrm>
          <a:prstGeom prst="rect">
            <a:avLst/>
          </a:prstGeom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47" y="547431"/>
            <a:ext cx="4790374" cy="2694585"/>
          </a:xfrm>
          <a:prstGeom prst="rect">
            <a:avLst/>
          </a:prstGeom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0572" y="4526625"/>
            <a:ext cx="3030855" cy="1704856"/>
          </a:xfrm>
          <a:prstGeom prst="rect">
            <a:avLst/>
          </a:prstGeom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0613" y="1359058"/>
            <a:ext cx="3107603" cy="1748027"/>
          </a:xfrm>
          <a:prstGeom prst="rect">
            <a:avLst/>
          </a:prstGeom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48" y="2834363"/>
            <a:ext cx="4790373" cy="2694585"/>
          </a:xfrm>
          <a:prstGeom prst="rect">
            <a:avLst/>
          </a:prstGeom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Прямоугольник 2"/>
          <p:cNvSpPr/>
          <p:nvPr/>
        </p:nvSpPr>
        <p:spPr>
          <a:xfrm>
            <a:off x="-1" y="5528948"/>
            <a:ext cx="5200401" cy="131928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Сказочница  - мама Миши Клименко (гр. №5), Колобок – мама Евы Елизаровой (гр. №3), Мышка – мама Насти и Саши Лазаревых (гр. №3)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8428" y="5528948"/>
            <a:ext cx="5243570" cy="1329053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Зайчик – мама Саши </a:t>
            </a:r>
            <a:r>
              <a:rPr lang="ru-RU" dirty="0" err="1" smtClean="0">
                <a:solidFill>
                  <a:schemeClr val="tx1"/>
                </a:solidFill>
              </a:rPr>
              <a:t>Таранухи</a:t>
            </a:r>
            <a:r>
              <a:rPr lang="ru-RU" dirty="0" smtClean="0">
                <a:solidFill>
                  <a:schemeClr val="tx1"/>
                </a:solidFill>
              </a:rPr>
              <a:t> (гр. №2), Лиса и Медведь – мама и папа Стеши Серегиной (гр. №5), Волк – бабушка Саши Кайзер (ГКП), Маша – мама Гоши Кононенко (гр. №4)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07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13607"/>
            <a:ext cx="11965577" cy="1021817"/>
          </a:xfrm>
        </p:spPr>
        <p:txBody>
          <a:bodyPr>
            <a:noAutofit/>
          </a:bodyPr>
          <a:lstStyle/>
          <a:p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музыкальной сказки с ротовыми куклами </a:t>
            </a:r>
            <a:b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«Снежный колобок» (идея Щербиной И. Н., переработано </a:t>
            </a:r>
            <a:r>
              <a:rPr lang="ru-RU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Шелундовой</a:t>
            </a:r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Г.) </a:t>
            </a:r>
            <a:b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исполнении родителей с помощью музыкального руководителя (14.02.2018г)</a:t>
            </a:r>
            <a:endParaRPr lang="ru-RU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561" y="1152447"/>
            <a:ext cx="4986960" cy="262150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853" y="3998553"/>
            <a:ext cx="3866143" cy="2578972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8553"/>
            <a:ext cx="3898231" cy="2598820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84" y="3998553"/>
            <a:ext cx="3930315" cy="2859447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447"/>
            <a:ext cx="3602521" cy="2050818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61" y="1152447"/>
            <a:ext cx="3570435" cy="2049250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174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7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130630"/>
            <a:ext cx="11965577" cy="692330"/>
          </a:xfrm>
        </p:spPr>
        <p:txBody>
          <a:bodyPr>
            <a:normAutofit/>
          </a:bodyPr>
          <a:lstStyle/>
          <a:p>
            <a:pPr algn="l"/>
            <a:r>
              <a:rPr lang="ru-RU" sz="2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2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3606"/>
            <a:ext cx="12191999" cy="1863319"/>
          </a:xfrm>
          <a:prstGeom prst="rect">
            <a:avLst/>
          </a:prstGeom>
          <a:solidFill>
            <a:srgbClr val="D585AF">
              <a:alpha val="4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мам на празднике, посвященном Международному женскому дню.</a:t>
            </a:r>
          </a:p>
          <a:p>
            <a:pPr algn="ctr"/>
            <a:r>
              <a:rPr lang="ru-RU" sz="2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младшей группе – оркестр с детьми, в старшей группе – исполнение песни «Мама – первое слово» (муз. Ж. </a:t>
            </a:r>
            <a:r>
              <a:rPr lang="ru-RU" sz="21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Буржоа</a:t>
            </a:r>
            <a:r>
              <a:rPr lang="ru-RU" sz="2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сл. Ю. </a:t>
            </a:r>
            <a:r>
              <a:rPr lang="ru-RU" sz="21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Энтин</a:t>
            </a:r>
            <a:r>
              <a:rPr lang="ru-RU" sz="2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(06.03.2018года)</a:t>
            </a:r>
            <a:endParaRPr lang="ru-RU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" y="1876925"/>
            <a:ext cx="6284858" cy="383406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374" y="1876926"/>
            <a:ext cx="5859625" cy="383406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614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3" y="-6803"/>
            <a:ext cx="12192000" cy="68443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65" y="130630"/>
            <a:ext cx="11965577" cy="78377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постановка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родителей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кукольный театр на ширме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цыпленок» (автор В. Орлов) в рамках Недели театра (06.04.2018г)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619"/>
            <a:ext cx="4254266" cy="28135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" y="3677538"/>
            <a:ext cx="4241767" cy="31813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65" y="1945823"/>
            <a:ext cx="3708466" cy="49446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48" y="1024620"/>
            <a:ext cx="4248275" cy="31862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54" y="3832238"/>
            <a:ext cx="5378346" cy="30220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4487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920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        Проект по организации непосредственного участия  родителей в творческой деятельности дошкольного отделения   </vt:lpstr>
      <vt:lpstr>Цель проекта:</vt:lpstr>
      <vt:lpstr>Задачи проекта:</vt:lpstr>
      <vt:lpstr>                 Тип проекта: по целевой установке - коммуникативно-творческий, по срокам реализации – долгосрочный.  Участники проекта: родители, дети, педагоги.  Форма реализации: концерты, утренники, театрализация.  Время реализации проекта:  февраль 2018года –февраль 2019года.  Риски проекта: отказ родителей от участия,  занятость родителей в репетиционный и показательный период.  Решение по рискам: замена одного, нескольких или всех родителей участников проекта педагогами и специалистами ДО по предварительному согласованию. </vt:lpstr>
      <vt:lpstr>Подготовительный этап                                 Основной этап                        Завершающий этап       февраль 2018 г                                февраль 2018г - февраль 2019г             февраль-март 2019г                       </vt:lpstr>
      <vt:lpstr>Репетиции с родителями театра ростовых кукол «Снежный колобок» (февраль 2018года)</vt:lpstr>
      <vt:lpstr>Представление музыкальной сказки с ротовыми куклами  «Снежный колобок» (идея Щербиной И. Н., переработано Шелундовой С. Г.)  в исполнении родителей с помощью музыкального руководителя (14.02.2018г)</vt:lpstr>
      <vt:lpstr>                         </vt:lpstr>
      <vt:lpstr>Следующая постановка силами родителей  - кукольный театр на ширме  «Золотой цыпленок» (автор В. Орлов) в рамках Недели театра (06.04.2018г)</vt:lpstr>
      <vt:lpstr>Мастер-класс по изготовлению музыкально-шумовых инструментов своими руками сродителями –  изготовление «шуршунчиков» (25.10.2018года)</vt:lpstr>
      <vt:lpstr>Номера с родителями в празднике, посвященном Дню матери (27.11.2018 года)</vt:lpstr>
      <vt:lpstr>Выступление родителей на новогодних утренниках (декабрь 2018 года)</vt:lpstr>
      <vt:lpstr>Участие в празднике, посвященном Дню защитника Отечества (21.02.2019г)</vt:lpstr>
      <vt:lpstr>Результаты проекта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Танец</dc:title>
  <dc:creator>Светлана Шелундова</dc:creator>
  <cp:lastModifiedBy>Светлана Шелундова</cp:lastModifiedBy>
  <cp:revision>171</cp:revision>
  <cp:lastPrinted>2018-05-30T18:49:30Z</cp:lastPrinted>
  <dcterms:created xsi:type="dcterms:W3CDTF">2016-03-31T13:53:18Z</dcterms:created>
  <dcterms:modified xsi:type="dcterms:W3CDTF">2019-07-08T14:00:26Z</dcterms:modified>
</cp:coreProperties>
</file>