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9" r:id="rId3"/>
    <p:sldId id="272" r:id="rId4"/>
    <p:sldId id="262" r:id="rId5"/>
    <p:sldId id="267" r:id="rId6"/>
    <p:sldId id="268" r:id="rId7"/>
    <p:sldId id="269" r:id="rId8"/>
    <p:sldId id="270" r:id="rId9"/>
    <p:sldId id="271" r:id="rId10"/>
    <p:sldId id="26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79399" autoAdjust="0"/>
  </p:normalViewPr>
  <p:slideViewPr>
    <p:cSldViewPr>
      <p:cViewPr varScale="1">
        <p:scale>
          <a:sx n="67" d="100"/>
          <a:sy n="67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12.12.2018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12.12.2018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12.12.2018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9600" b="1" dirty="0" smtClean="0">
                <a:solidFill>
                  <a:schemeClr val="tx1"/>
                </a:solidFill>
              </a:rPr>
              <a:t>Слова</a:t>
            </a:r>
            <a:endParaRPr lang="ru-RU" sz="9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669014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-Больше всего мне понравилось...</a:t>
            </a:r>
          </a:p>
          <a:p>
            <a:pPr>
              <a:buNone/>
            </a:pPr>
            <a:endParaRPr lang="ru-RU" sz="3600" b="1" dirty="0" smtClean="0"/>
          </a:p>
          <a:p>
            <a:r>
              <a:rPr lang="ru-RU" sz="3600" b="1" dirty="0" smtClean="0"/>
              <a:t>-Мне было трудно...</a:t>
            </a:r>
          </a:p>
          <a:p>
            <a:pPr>
              <a:buNone/>
            </a:pPr>
            <a:endParaRPr lang="ru-RU" sz="3600" b="1" dirty="0" smtClean="0"/>
          </a:p>
          <a:p>
            <a:r>
              <a:rPr lang="ru-RU" sz="3600" b="1" dirty="0" smtClean="0"/>
              <a:t>-Мне показалось несложным...</a:t>
            </a:r>
          </a:p>
          <a:p>
            <a:pPr>
              <a:buNone/>
            </a:pPr>
            <a:endParaRPr lang="ru-RU" sz="3600" b="1" dirty="0" smtClean="0"/>
          </a:p>
          <a:p>
            <a:r>
              <a:rPr lang="ru-RU" sz="3600" b="1" dirty="0" smtClean="0"/>
              <a:t>-Я еще хотел бы узнать...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00042"/>
            <a:ext cx="8229600" cy="5857916"/>
          </a:xfrm>
        </p:spPr>
        <p:txBody>
          <a:bodyPr/>
          <a:lstStyle/>
          <a:p>
            <a:pPr>
              <a:buNone/>
            </a:pPr>
            <a:r>
              <a:rPr lang="ru-RU" sz="6000" b="1" dirty="0" smtClean="0"/>
              <a:t>   Заимствовать:</a:t>
            </a:r>
          </a:p>
          <a:p>
            <a:r>
              <a:rPr lang="ru-RU" sz="6000" b="1" dirty="0" smtClean="0"/>
              <a:t>взять (брать)</a:t>
            </a:r>
          </a:p>
          <a:p>
            <a:r>
              <a:rPr lang="ru-RU" sz="6000" b="1" dirty="0" smtClean="0"/>
              <a:t>перенять</a:t>
            </a:r>
          </a:p>
          <a:p>
            <a:r>
              <a:rPr lang="ru-RU" sz="6000" b="1" dirty="0" smtClean="0"/>
              <a:t>усвоить</a:t>
            </a:r>
            <a:endParaRPr lang="ru-RU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/>
              <a:t>Заимствованные  слова</a:t>
            </a:r>
            <a:endParaRPr lang="ru-RU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5661836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chemeClr val="tx1"/>
                </a:solidFill>
              </a:rPr>
              <a:t>Почему  появляются  заимствованные  слова?</a:t>
            </a:r>
            <a:endParaRPr lang="ru-RU" sz="6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4294967295"/>
          </p:nvPr>
        </p:nvSpPr>
        <p:spPr>
          <a:xfrm>
            <a:off x="785786" y="1643050"/>
            <a:ext cx="8062912" cy="1895483"/>
          </a:xfrm>
        </p:spPr>
        <p:txBody>
          <a:bodyPr>
            <a:noAutofit/>
          </a:bodyPr>
          <a:lstStyle/>
          <a:p>
            <a:pPr algn="l"/>
            <a:r>
              <a:rPr lang="ru-RU" sz="6000" b="1" dirty="0" smtClean="0"/>
              <a:t>Заимствование  слов  закончилось  или  продолжается?</a:t>
            </a:r>
            <a:endParaRPr lang="ru-RU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39903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4800" b="1" dirty="0" smtClean="0"/>
              <a:t>Много  чужеземных  слов  в  русском  языке.  Нужно  ли  изучать  иностранные  языки  отдельно  как  предмет?    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6000" b="1" dirty="0" smtClean="0"/>
              <a:t>Чтобы  быть  успешным,  каким  должен  быть  современный  человек ?</a:t>
            </a:r>
            <a:endParaRPr lang="ru-RU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6000" b="1" dirty="0" smtClean="0"/>
              <a:t>Каким  будет  государство,  где  живут  успешные, образованные  полиглоты? </a:t>
            </a:r>
            <a:endParaRPr lang="ru-RU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/>
              <a:t>Какую  задачу  в  области  языков   Вы  ставите  себе? </a:t>
            </a:r>
            <a:endParaRPr lang="ru-RU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144</TotalTime>
  <Words>92</Words>
  <Application>Microsoft Office PowerPoint</Application>
  <PresentationFormat>Экран (4:3)</PresentationFormat>
  <Paragraphs>19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Яркая</vt:lpstr>
      <vt:lpstr>Слова</vt:lpstr>
      <vt:lpstr>Слайд 2</vt:lpstr>
      <vt:lpstr>Слайд 3</vt:lpstr>
      <vt:lpstr>Почему  появляются  заимствованные  слова?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Слова</dc:title>
  <dc:creator>SweetHome</dc:creator>
  <cp:lastModifiedBy>Пользователь</cp:lastModifiedBy>
  <cp:revision>35</cp:revision>
  <dcterms:created xsi:type="dcterms:W3CDTF">2015-04-12T14:47:42Z</dcterms:created>
  <dcterms:modified xsi:type="dcterms:W3CDTF">2018-12-12T11:43:09Z</dcterms:modified>
</cp:coreProperties>
</file>