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91" r:id="rId11"/>
    <p:sldId id="264" r:id="rId12"/>
    <p:sldId id="288" r:id="rId13"/>
    <p:sldId id="289" r:id="rId14"/>
    <p:sldId id="287" r:id="rId15"/>
    <p:sldId id="268" r:id="rId16"/>
    <p:sldId id="269" r:id="rId17"/>
    <p:sldId id="271" r:id="rId18"/>
    <p:sldId id="290" r:id="rId19"/>
    <p:sldId id="273" r:id="rId20"/>
    <p:sldId id="274" r:id="rId21"/>
    <p:sldId id="275" r:id="rId22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Конспект учебного занятия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74913" y="3171825"/>
          <a:ext cx="41925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Объект упаковщика для оболочки" showAsIcon="1" r:id="rId3" imgW="4192200" imgH="512640" progId="Package">
                  <p:embed/>
                </p:oleObj>
              </mc:Choice>
              <mc:Fallback>
                <p:oleObj name="Объект упаковщика для оболочки" showAsIcon="1" r:id="rId3" imgW="4192200" imgH="512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3171825"/>
                        <a:ext cx="419258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C:\Users\аа\Downloads\Wallpaper-Of-Violin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10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2F842-359F-4705-AA90-7CDDC97B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Ознакомление с целью и задачами учебного занятия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CFFE21-40C8-438F-A9FE-58A82BC18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Сегодня нам предстоит работа над развитием исполнительских навыков, необходимых для успешного концертного исполнения, таких как выразительность, яркость исполнения, а также личностных качеств музыканта - исполнителя – уверенность, борьба со сценическим волнением, поведение на сцене.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77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учебного занятия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FB16BDF-00B6-4B20-B740-BB8D8B084CB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0200"/>
            <a:ext cx="3240360" cy="41330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6F76C56B-2B7D-4A8A-A0F5-C7F890A623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Начало учебного занятия – настройка инструмента и разыгрывание. Преподаватель показывает, как нужно самостоятельно настраивать скрипку. Это необходимый навык для каждого скрипача. </a:t>
            </a:r>
          </a:p>
          <a:p>
            <a:r>
              <a:rPr lang="ru-RU" dirty="0"/>
              <a:t>Разыгрывание – важная часть работы на инструменте: это подготовка исполнительского и слухового аппарата для работы над музыкальным произведением; с разыгрывание начинается занятие. Также разыгрываться необходимо перед каждым выступлением.</a:t>
            </a:r>
          </a:p>
          <a:p>
            <a:r>
              <a:rPr lang="ru-RU" dirty="0"/>
              <a:t>Вера играет гамму различными штрихами,  упражнения, выполняя указания преподавателя.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15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F9AA3-9C65-48A4-995A-5E6BE6CB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DD2510-9889-4607-83E4-01E3946E5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Перед нами ноты Контрданса </a:t>
            </a:r>
            <a:r>
              <a:rPr lang="ru-RU" dirty="0" err="1"/>
              <a:t>Л.В.Бетховена</a:t>
            </a:r>
            <a:r>
              <a:rPr lang="ru-RU" dirty="0"/>
              <a:t>. Сегодня мы продолжим работу над этой пьесой и подготовимся к концертному исполнению. Мы отработаем чистоту интонирования каждой фразы, поработаем над штрихами, а также навык работы с концертмейстером. яркость, образность.</a:t>
            </a:r>
          </a:p>
          <a:p>
            <a:pPr algn="just"/>
            <a:r>
              <a:rPr lang="ru-RU" b="1" dirty="0" err="1"/>
              <a:t>Контраданс</a:t>
            </a:r>
            <a:r>
              <a:rPr lang="ru-RU" b="1" dirty="0"/>
              <a:t> </a:t>
            </a:r>
            <a:r>
              <a:rPr lang="ru-RU" dirty="0"/>
              <a:t>– это народный танец английских крестьян. Этот танец появился в конце </a:t>
            </a:r>
            <a:r>
              <a:rPr lang="en-US" dirty="0"/>
              <a:t>XVI </a:t>
            </a:r>
            <a:r>
              <a:rPr lang="ru-RU" dirty="0"/>
              <a:t>века на основе шествий в честь праздника весны. Хороводный танец, веселый и жизнерадостный. Однако, став бальным танцем, приобрел сдержанность. Широкое распространение и популярность получил в Европе в начале </a:t>
            </a:r>
            <a:r>
              <a:rPr lang="en-US" dirty="0"/>
              <a:t>XIX </a:t>
            </a:r>
            <a:r>
              <a:rPr lang="ru-RU" dirty="0"/>
              <a:t>века. Популярность танца объясняется тем, что в танце могли участвовать все желающие.</a:t>
            </a:r>
          </a:p>
          <a:p>
            <a:pPr algn="just"/>
            <a:r>
              <a:rPr lang="ru-RU" dirty="0"/>
              <a:t> Контрданс как музыкальная форма характерно представлен в творчестве </a:t>
            </a:r>
            <a:r>
              <a:rPr lang="ru-RU" dirty="0" err="1"/>
              <a:t>Л.В.Бетховена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2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18A0C-4910-4B2B-972D-0FC5CD4F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Показ музыкального произведения преподавателем и концертмейстером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4F016-C478-49C3-A184-4CE762C24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Для наиболее полного представления о музыкальном произведении преподаватель и концертмейстер исполняют контрданс, обращая внимание обучающейся на эпизоды, которые требуют особого внимания при разучивании; также обсуждают приемы, которые используются в этих эпизодах. Их нужно разучить отдельно, и потом применить в данном  музыкальном произведении</a:t>
            </a:r>
            <a:r>
              <a:rPr lang="en-US" dirty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61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над пьесой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Для наиболее успешной работы над музыкальным произведением разделим пьесу на эпизоды, каждый эпизод обозначим цифрой; отрабатываем каждую фразу отдельно; соединяем их – играем произведение целиком.</a:t>
            </a:r>
          </a:p>
          <a:p>
            <a:r>
              <a:rPr lang="ru-RU" dirty="0"/>
              <a:t>Во время исполнения следим за осанкой; также следим за руками – опора на указательный палец на смычке – это основа качественного звучания. Следим за ведением смычка, качеством звука.</a:t>
            </a:r>
          </a:p>
          <a:p>
            <a:r>
              <a:rPr lang="ru-RU" dirty="0"/>
              <a:t>Распределение смычка – важное умение рационально использовать длину смычка, нижнюю, верхнюю половину  или середину смычка.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57367B6-C4FD-4CC0-A30A-1E647CC8E8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Исполнение пьесы с концертмейстером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Умение работать с концертмейстером – важная задача музыканта-исполнителя; для этого нужно уметь грамотно формулировать свои пожелания концертмейстеру, составить общий план исполнения и придерживаться его: кульминация, динамический план, темповые отклонения, темп исполнения.</a:t>
            </a:r>
          </a:p>
          <a:p>
            <a:r>
              <a:rPr lang="ru-RU" dirty="0"/>
              <a:t>В случае отсутствия преподавателя концертмейстер проводит учебное занятие; также концертмейстер разыгрывает обучающихся перед выступлением, поддерживает, помогает. Роль концертмейстера в процессе обучения очень важна.</a:t>
            </a:r>
          </a:p>
          <a:p>
            <a:r>
              <a:rPr lang="ru-RU" dirty="0"/>
              <a:t>Вера отрабатывает отдельные фразы с аккомпанементом.</a:t>
            </a:r>
            <a:endParaRPr lang="ru-RU" sz="18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7589E35-53AB-4B79-9390-C995BD0648C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0200"/>
            <a:ext cx="3240359" cy="4277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32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над отдельными фразами, постановка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протяжении всего учебного занятия Татьяна Григорьевна внимательно контролирует осанку и постановку; при необходимости, делает замечание и корректирует постановку обучающейся.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762A74F-DC16-4199-AABD-6A187AA0263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00200"/>
            <a:ext cx="3312367" cy="4277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455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Закрепление учебного материала. Концертное исполнение.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Для закрепления учебного материала проводится концертное исполнение (прогон). </a:t>
            </a:r>
          </a:p>
          <a:p>
            <a:r>
              <a:rPr lang="ru-RU" dirty="0"/>
              <a:t>Вера исполняет пьесу наизусть, в сопровождении концертмейстера. Обучающаяся старается исполнить произведение с учетом замечаний преподавателя, и при этом проявить свою индивидуальность исполнителя.</a:t>
            </a:r>
          </a:p>
          <a:p>
            <a:r>
              <a:rPr lang="ru-RU" dirty="0"/>
              <a:t>Выступление записывают на видео, чтобы проанализировать его вместе с обучающейся.</a:t>
            </a:r>
          </a:p>
          <a:p>
            <a:r>
              <a:rPr lang="ru-RU" dirty="0"/>
              <a:t>Также обсуждается тема волнения на сцене: концертмейстер делится профессиональными советами из свей практики, как преодолеть концертное волнение: главным шагом к преодолению волнения и страха выступлений является опыт. Небольшое волнение перед выступлением – это нормально, но нужно уметь контролировать эмоции, выступая на сцене.</a:t>
            </a:r>
            <a:endParaRPr lang="ru-RU" sz="18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C79771E-6C12-44B6-AAA2-122599242A4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0200"/>
            <a:ext cx="3240360" cy="434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69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CAADE-C1C0-4722-B7AA-D92B31BE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Заключительная часть учебного занятия и домашнее задание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E11AD-62D7-46EF-AA0B-32FA3200C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Просмотрим видео концертного исполнения: отметим достигнутые успехи, проанализируем недостатки исполнения, наметим варианты устранения недостатков.</a:t>
            </a:r>
          </a:p>
          <a:p>
            <a:r>
              <a:rPr lang="ru-RU" dirty="0"/>
              <a:t>Вера самостоятельно оценивает и анализирует свое исполнение.</a:t>
            </a:r>
          </a:p>
          <a:p>
            <a:r>
              <a:rPr lang="ru-RU" dirty="0"/>
              <a:t>Преподаватель составляет домашнее задание с участием обучающейся.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30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Планируемый результат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Формирование исполнительских навыков, обеспечивающих успешное концертное выступление, таких как выразительность, яркость исполнения, а также личностных качеств музыканта - исполнителя – уверенность, борьба со сценическим волнением, поведение на сцене.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Методы обучения:</a:t>
            </a:r>
          </a:p>
          <a:p>
            <a:r>
              <a:rPr lang="ru-RU" dirty="0"/>
              <a:t>Наглядный</a:t>
            </a:r>
          </a:p>
          <a:p>
            <a:r>
              <a:rPr lang="ru-RU" dirty="0"/>
              <a:t>Словесный</a:t>
            </a:r>
          </a:p>
          <a:p>
            <a:r>
              <a:rPr lang="ru-RU" dirty="0"/>
              <a:t>Репродуктивный</a:t>
            </a:r>
          </a:p>
          <a:p>
            <a:r>
              <a:rPr lang="ru-RU" dirty="0"/>
              <a:t>Практический</a:t>
            </a:r>
          </a:p>
          <a:p>
            <a:endParaRPr lang="ru-RU" dirty="0"/>
          </a:p>
          <a:p>
            <a:r>
              <a:rPr lang="ru-RU" dirty="0"/>
              <a:t>Технологии учебного занятия: коммуникативно-диалоговые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21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Конспект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Преподавателя МАУ ДО «</a:t>
            </a:r>
            <a:r>
              <a:rPr lang="ru-RU" dirty="0" err="1"/>
              <a:t>Агалатовская</a:t>
            </a:r>
            <a:r>
              <a:rPr lang="ru-RU" dirty="0"/>
              <a:t> школа искусств» </a:t>
            </a:r>
            <a:r>
              <a:rPr lang="ru-RU" dirty="0" err="1"/>
              <a:t>Кобзиной</a:t>
            </a:r>
            <a:r>
              <a:rPr lang="ru-RU" dirty="0"/>
              <a:t> Т.Г.</a:t>
            </a:r>
          </a:p>
          <a:p>
            <a:pPr lvl="0"/>
            <a:r>
              <a:rPr lang="ru-RU" dirty="0"/>
              <a:t>Концертмейстер </a:t>
            </a:r>
            <a:r>
              <a:rPr lang="ru-RU" dirty="0" err="1"/>
              <a:t>Сладковская</a:t>
            </a:r>
            <a:r>
              <a:rPr lang="ru-RU" dirty="0"/>
              <a:t> А.Ю.</a:t>
            </a:r>
          </a:p>
          <a:p>
            <a:pPr lvl="0"/>
            <a:r>
              <a:rPr lang="ru-RU" dirty="0"/>
              <a:t>Состав учебной группы – 1 чел.</a:t>
            </a:r>
          </a:p>
          <a:p>
            <a:pPr lvl="0"/>
            <a:r>
              <a:rPr lang="ru-RU" dirty="0"/>
              <a:t>Ф.И.О. обучающейся – Николаева Вера</a:t>
            </a:r>
          </a:p>
          <a:p>
            <a:pPr lvl="0"/>
            <a:r>
              <a:rPr lang="ru-RU" dirty="0"/>
              <a:t>Возраст обучающейся – 10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654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Материально-техническое оснащение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Материально-техническое оснащение занятия:</a:t>
            </a:r>
          </a:p>
          <a:p>
            <a:endParaRPr lang="ru-RU" dirty="0"/>
          </a:p>
          <a:p>
            <a:r>
              <a:rPr lang="ru-RU" dirty="0"/>
              <a:t>Учебный класс не менее 10 кв. м.</a:t>
            </a:r>
          </a:p>
          <a:p>
            <a:r>
              <a:rPr lang="ru-RU" dirty="0"/>
              <a:t>Скрипка, фортепиано, пульт.</a:t>
            </a:r>
          </a:p>
          <a:p>
            <a:endParaRPr lang="ru-RU" dirty="0"/>
          </a:p>
          <a:p>
            <a:r>
              <a:rPr lang="ru-RU" dirty="0"/>
              <a:t>Наглядный материал: ноты</a:t>
            </a:r>
          </a:p>
          <a:p>
            <a:r>
              <a:rPr lang="ru-RU" dirty="0"/>
              <a:t>Технические средства: диктофон, планшет, фотоаппарат</a:t>
            </a:r>
          </a:p>
          <a:p>
            <a:r>
              <a:rPr lang="ru-RU" dirty="0"/>
              <a:t>Канцелярские принадлежности: указка, карандаш, ластик, авторучка.</a:t>
            </a:r>
          </a:p>
          <a:p>
            <a:endParaRPr lang="ru-RU" dirty="0"/>
          </a:p>
          <a:p>
            <a:r>
              <a:rPr lang="ru-RU" dirty="0"/>
              <a:t>Каждый обучающийся приносит на занятия:</a:t>
            </a:r>
          </a:p>
          <a:p>
            <a:r>
              <a:rPr lang="ru-RU" dirty="0"/>
              <a:t>Скрипку, папку с нотным материалом, дневник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723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Литература, использованная преподавателем и концертмейстером для подготовки учебного занятия:</a:t>
            </a:r>
          </a:p>
          <a:p>
            <a:r>
              <a:rPr lang="ru-RU" dirty="0"/>
              <a:t>Григорьев В. «Методика обучения игре на скрипке», Москва, «Классика </a:t>
            </a:r>
            <a:r>
              <a:rPr lang="en-US" dirty="0"/>
              <a:t>XXI</a:t>
            </a:r>
            <a:r>
              <a:rPr lang="ru-RU" dirty="0"/>
              <a:t>», 2006</a:t>
            </a:r>
          </a:p>
          <a:p>
            <a:r>
              <a:rPr lang="ru-RU" dirty="0" err="1"/>
              <a:t>Белянчик</a:t>
            </a:r>
            <a:r>
              <a:rPr lang="ru-RU" dirty="0"/>
              <a:t> М. «Как учить игре на скрипке в школе», сборник статей, Москва, «Классика </a:t>
            </a:r>
            <a:r>
              <a:rPr lang="en-US" dirty="0"/>
              <a:t>XXI</a:t>
            </a:r>
            <a:r>
              <a:rPr lang="ru-RU" dirty="0"/>
              <a:t>», 2006</a:t>
            </a:r>
          </a:p>
          <a:p>
            <a:r>
              <a:rPr lang="ru-RU" dirty="0"/>
              <a:t>Нотные сборники:</a:t>
            </a:r>
          </a:p>
          <a:p>
            <a:r>
              <a:rPr lang="ru-RU" dirty="0"/>
              <a:t>Хрестоматия для скрипки 3-4 </a:t>
            </a:r>
            <a:r>
              <a:rPr lang="ru-RU" dirty="0" err="1"/>
              <a:t>кл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83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Тема учебного занятия: «Подготовка к концертному выступлению на примере произведения </a:t>
            </a:r>
            <a:r>
              <a:rPr lang="ru-RU" dirty="0" err="1"/>
              <a:t>Л.В.Бетховена</a:t>
            </a:r>
            <a:r>
              <a:rPr lang="ru-RU" dirty="0"/>
              <a:t> Контрданс»</a:t>
            </a:r>
          </a:p>
          <a:p>
            <a:endParaRPr lang="ru-RU" dirty="0"/>
          </a:p>
          <a:p>
            <a:r>
              <a:rPr lang="ru-RU" dirty="0"/>
              <a:t>Место занятия в дополнительной образовательной программе: индивидуальное занятие по дисциплине «Специальный инструмент» из раздела «Развитие музыкально-слуховых представлений и музыкально-образного мышления» в 4 классе.</a:t>
            </a:r>
          </a:p>
          <a:p>
            <a:endParaRPr lang="ru-RU" dirty="0"/>
          </a:p>
          <a:p>
            <a:r>
              <a:rPr lang="ru-RU" dirty="0"/>
              <a:t>Степень сложности: сложное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52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Цель учебного занятия: формирование исполнительских навыков, обеспечивающих успешное концертное выступление.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04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Обучающие:</a:t>
            </a:r>
          </a:p>
          <a:p>
            <a:r>
              <a:rPr lang="ru-RU" sz="1800" dirty="0"/>
              <a:t>- изучение построения музыкальной фразы;</a:t>
            </a:r>
          </a:p>
          <a:p>
            <a:r>
              <a:rPr lang="ru-RU" sz="1800" dirty="0"/>
              <a:t>- работа над качеством звука;</a:t>
            </a:r>
          </a:p>
          <a:p>
            <a:r>
              <a:rPr lang="ru-RU" sz="1800" dirty="0"/>
              <a:t>- самостоятельное воспроизведение ученицей на инструменте музыкального произведения;</a:t>
            </a:r>
          </a:p>
          <a:p>
            <a:r>
              <a:rPr lang="ru-RU" sz="1800" b="1" dirty="0"/>
              <a:t>Воспитательные:</a:t>
            </a:r>
          </a:p>
          <a:p>
            <a:r>
              <a:rPr lang="ru-RU" sz="1800" dirty="0"/>
              <a:t>- воспитание навыка эффективной работы с концертмейстером;</a:t>
            </a:r>
          </a:p>
          <a:p>
            <a:r>
              <a:rPr lang="ru-RU" sz="1800" dirty="0"/>
              <a:t>- воспитание профессионального отношения к поставленной задаче;</a:t>
            </a:r>
          </a:p>
          <a:p>
            <a:r>
              <a:rPr lang="ru-RU" sz="1800" dirty="0"/>
              <a:t> - воспитание культуры исполнения юного музыканта.</a:t>
            </a:r>
          </a:p>
          <a:p>
            <a:r>
              <a:rPr lang="ru-RU" sz="1800" b="1" dirty="0"/>
              <a:t>Развивающие:</a:t>
            </a:r>
          </a:p>
          <a:p>
            <a:r>
              <a:rPr lang="ru-RU" sz="1800" dirty="0"/>
              <a:t>- развитие обучающейся, как грамотного слушателя и исполнителя на музыкальном инструменте;</a:t>
            </a:r>
          </a:p>
          <a:p>
            <a:r>
              <a:rPr lang="ru-RU" sz="1800" dirty="0"/>
              <a:t>- интеллектуальное развитие личности ребенка.</a:t>
            </a:r>
          </a:p>
          <a:p>
            <a:r>
              <a:rPr lang="ru-RU" sz="1800" b="1" dirty="0"/>
              <a:t>Форма учебного занятия:</a:t>
            </a:r>
            <a:r>
              <a:rPr lang="ru-RU" sz="1800" dirty="0"/>
              <a:t> учебное занятие.</a:t>
            </a:r>
          </a:p>
          <a:p>
            <a:r>
              <a:rPr lang="ru-RU" sz="1800" b="1" dirty="0"/>
              <a:t>Форма организации работы:</a:t>
            </a:r>
            <a:r>
              <a:rPr lang="ru-RU" sz="1800" dirty="0"/>
              <a:t> индивидуальная</a:t>
            </a:r>
          </a:p>
          <a:p>
            <a:r>
              <a:rPr lang="ru-RU" sz="1800" b="1" dirty="0"/>
              <a:t>Тип учебного занятия</a:t>
            </a:r>
            <a:r>
              <a:rPr lang="ru-RU" sz="1800" dirty="0"/>
              <a:t>: комбинированное занятие</a:t>
            </a:r>
          </a:p>
          <a:p>
            <a:endParaRPr lang="ru-RU" sz="1800" dirty="0"/>
          </a:p>
          <a:p>
            <a:endParaRPr lang="ru-RU" sz="20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4199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План учебного занятия </a:t>
            </a:r>
          </a:p>
          <a:p>
            <a:endParaRPr lang="ru-RU" dirty="0"/>
          </a:p>
          <a:p>
            <a:r>
              <a:rPr lang="ru-RU" b="1" dirty="0"/>
              <a:t>Структура учебного занятия: 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b="1" dirty="0"/>
              <a:t>Вводная организационная часть – 5 мин</a:t>
            </a:r>
            <a:endParaRPr lang="ru-RU" dirty="0"/>
          </a:p>
          <a:p>
            <a:r>
              <a:rPr lang="ru-RU" dirty="0"/>
              <a:t>Приветствие, представления обучающейся. Знакомство с темой, целью и задачами учебного занятия. </a:t>
            </a:r>
          </a:p>
          <a:p>
            <a:pPr lvl="0"/>
            <a:r>
              <a:rPr lang="ru-RU" b="1" dirty="0"/>
              <a:t>Основная часть - 30 минут</a:t>
            </a:r>
            <a:endParaRPr lang="ru-RU" dirty="0"/>
          </a:p>
          <a:p>
            <a:r>
              <a:rPr lang="ru-RU" dirty="0"/>
              <a:t>Введение нового образовательного материала. Обобщение, систематизация, закрепление материала.</a:t>
            </a:r>
          </a:p>
          <a:p>
            <a:r>
              <a:rPr lang="ru-RU" b="1" i="1" dirty="0"/>
              <a:t>Теоретическая часть – 10 минут</a:t>
            </a:r>
            <a:endParaRPr lang="ru-RU" dirty="0"/>
          </a:p>
          <a:p>
            <a:r>
              <a:rPr lang="ru-RU" dirty="0"/>
              <a:t>История возникновения контрданса, особенности исполнения.</a:t>
            </a:r>
          </a:p>
          <a:p>
            <a:r>
              <a:rPr lang="ru-RU" b="1" i="1" dirty="0"/>
              <a:t>Практическая часть – 20 минут</a:t>
            </a:r>
            <a:endParaRPr lang="ru-RU" dirty="0"/>
          </a:p>
          <a:p>
            <a:r>
              <a:rPr lang="ru-RU" dirty="0"/>
              <a:t>Показ преподавателем и концертмейстером и освоение обучающейся элементов произведения на скрипке.</a:t>
            </a:r>
          </a:p>
          <a:p>
            <a:r>
              <a:rPr lang="ru-RU" dirty="0"/>
              <a:t>Работа над звуком, вибрацией, отдельными фразами, динамикой.</a:t>
            </a:r>
          </a:p>
          <a:p>
            <a:r>
              <a:rPr lang="ru-RU" dirty="0"/>
              <a:t>Показ и освоение произведения на скрипке в сопровождении фортепиано.</a:t>
            </a:r>
          </a:p>
          <a:p>
            <a:pPr lvl="0"/>
            <a:r>
              <a:rPr lang="ru-RU" b="1" dirty="0"/>
              <a:t>Заключительная часть</a:t>
            </a:r>
            <a:endParaRPr lang="ru-RU" dirty="0"/>
          </a:p>
          <a:p>
            <a:r>
              <a:rPr lang="ru-RU" dirty="0"/>
              <a:t>Подведение итогов занятия и домашнее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322830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300" b="1" dirty="0"/>
              <a:t>Организационная часть учебного занятия</a:t>
            </a:r>
          </a:p>
          <a:p>
            <a:r>
              <a:rPr lang="ru-RU" dirty="0"/>
              <a:t>Приветствие. Представление обучающейся:</a:t>
            </a:r>
          </a:p>
          <a:p>
            <a:r>
              <a:rPr lang="ru-RU" dirty="0"/>
              <a:t>Учебное занятие проходит с ученицей 4 класса Николаевой Верой, 10 лет.</a:t>
            </a:r>
          </a:p>
          <a:p>
            <a:r>
              <a:rPr lang="ru-RU" b="1" dirty="0"/>
              <a:t>Цель учебного занятия</a:t>
            </a:r>
            <a:r>
              <a:rPr lang="ru-RU" dirty="0"/>
              <a:t> заключается в формировании навыков, необходимых для успешного концертного выступления.</a:t>
            </a:r>
            <a:endParaRPr lang="ru-RU" sz="2000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91534BD-3B68-40B3-BDBC-751CCF8218A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00200"/>
            <a:ext cx="3456384" cy="4277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60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Представление преподавателя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Учебное занятие проводит преподаватель высшей категории по классу скрипки </a:t>
            </a:r>
            <a:r>
              <a:rPr lang="ru-RU" dirty="0" err="1"/>
              <a:t>Кобзина</a:t>
            </a:r>
            <a:r>
              <a:rPr lang="ru-RU" dirty="0"/>
              <a:t> Татьяна Григорьевна, стаж работы 36 лет.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9BA0090-C632-4B4F-9BBD-54A39C12A11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00199"/>
            <a:ext cx="345638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91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Представление концертмейстера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Учебное занятие проводит концертмейстер первой категории </a:t>
            </a:r>
            <a:r>
              <a:rPr lang="ru-RU" dirty="0" err="1"/>
              <a:t>Сладковская</a:t>
            </a:r>
            <a:r>
              <a:rPr lang="ru-RU" dirty="0"/>
              <a:t> Алина Юрьевна, стаж работы 17 лет.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7B1B0A3-3744-44FB-82C0-74900C83638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0200"/>
            <a:ext cx="3312368" cy="434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504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1093</Words>
  <Application>Microsoft Office PowerPoint</Application>
  <PresentationFormat>Экран (4:3)</PresentationFormat>
  <Paragraphs>118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Тема Office</vt:lpstr>
      <vt:lpstr>Объект упаковщика для оболочки</vt:lpstr>
      <vt:lpstr>Конспект учебного занятия</vt:lpstr>
      <vt:lpstr>Конспект учебного занятия</vt:lpstr>
      <vt:lpstr>Тема учебного занятия</vt:lpstr>
      <vt:lpstr>Цель учебного занятия</vt:lpstr>
      <vt:lpstr>Задачи учебного занятия</vt:lpstr>
      <vt:lpstr>План учебного занятия</vt:lpstr>
      <vt:lpstr>Ход учебного занятия</vt:lpstr>
      <vt:lpstr>Представление преподавателя</vt:lpstr>
      <vt:lpstr>Представление концертмейстера</vt:lpstr>
      <vt:lpstr>Ознакомление с целью и задачами учебного занятия</vt:lpstr>
      <vt:lpstr>Начало учебного занятия</vt:lpstr>
      <vt:lpstr>Основная часть</vt:lpstr>
      <vt:lpstr>Показ музыкального произведения преподавателем и концертмейстером</vt:lpstr>
      <vt:lpstr>Работа над пьесой</vt:lpstr>
      <vt:lpstr>Исполнение пьесы с концертмейстером</vt:lpstr>
      <vt:lpstr>Работа над отдельными фразами, постановка</vt:lpstr>
      <vt:lpstr>Закрепление учебного материала. Концертное исполнение.</vt:lpstr>
      <vt:lpstr>Заключительная часть учебного занятия и домашнее задание</vt:lpstr>
      <vt:lpstr>Планируемый результат учебного занятия</vt:lpstr>
      <vt:lpstr>Материально-техническое оснащение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учебного занятия</dc:title>
  <dc:creator>Алексей</dc:creator>
  <cp:lastModifiedBy>Admin</cp:lastModifiedBy>
  <cp:revision>128</cp:revision>
  <cp:lastPrinted>2015-03-17T01:57:08Z</cp:lastPrinted>
  <dcterms:created xsi:type="dcterms:W3CDTF">2015-03-16T23:05:55Z</dcterms:created>
  <dcterms:modified xsi:type="dcterms:W3CDTF">2019-09-30T22:52:23Z</dcterms:modified>
</cp:coreProperties>
</file>