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9"/>
  </p:notesMasterIdLst>
  <p:sldIdLst>
    <p:sldId id="256" r:id="rId2"/>
    <p:sldId id="274" r:id="rId3"/>
    <p:sldId id="257" r:id="rId4"/>
    <p:sldId id="268" r:id="rId5"/>
    <p:sldId id="265" r:id="rId6"/>
    <p:sldId id="264" r:id="rId7"/>
    <p:sldId id="266" r:id="rId8"/>
    <p:sldId id="270" r:id="rId9"/>
    <p:sldId id="271" r:id="rId10"/>
    <p:sldId id="267" r:id="rId11"/>
    <p:sldId id="275" r:id="rId12"/>
    <p:sldId id="261" r:id="rId13"/>
    <p:sldId id="263" r:id="rId14"/>
    <p:sldId id="259" r:id="rId15"/>
    <p:sldId id="281" r:id="rId16"/>
    <p:sldId id="258" r:id="rId17"/>
    <p:sldId id="272" r:id="rId18"/>
    <p:sldId id="260" r:id="rId19"/>
    <p:sldId id="278" r:id="rId20"/>
    <p:sldId id="277" r:id="rId21"/>
    <p:sldId id="280" r:id="rId22"/>
    <p:sldId id="262" r:id="rId23"/>
    <p:sldId id="276" r:id="rId24"/>
    <p:sldId id="284" r:id="rId25"/>
    <p:sldId id="273" r:id="rId26"/>
    <p:sldId id="279" r:id="rId27"/>
    <p:sldId id="285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FF00"/>
    <a:srgbClr val="99FF66"/>
    <a:srgbClr val="FF99CC"/>
    <a:srgbClr val="3366FF"/>
    <a:srgbClr val="FFCC66"/>
    <a:srgbClr val="FFFF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A14B0FF-7D10-49FF-9AB0-F34957603227}" type="datetimeFigureOut">
              <a:rPr lang="ru-RU"/>
              <a:pPr>
                <a:defRPr/>
              </a:pPr>
              <a:t>18.10.2019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FF49E77-4644-488F-96E0-DCCBE48DD4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906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3D4CA18-B48B-4C78-8944-77396A204926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81887D-A782-4CD4-A56D-0692F18C65E5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1E8A92-0BE4-4C02-BDF5-0B3EBC634103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6046D24-E905-48A9-A30A-7C75BEFFAD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446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 smtClean="0">
                  <a:solidFill>
                    <a:srgbClr val="2D83F4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1988F-5863-4591-8980-D37F353099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87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6745" y="1381458"/>
              <a:ext cx="877650" cy="92333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 smtClean="0">
                  <a:solidFill>
                    <a:srgbClr val="2D83F4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431B4-0F76-43CC-A4E1-06B639B501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03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 smtClean="0">
                  <a:solidFill>
                    <a:srgbClr val="2D83F4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4865-AB77-43BC-A63F-3163B7619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22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 smtClean="0">
                  <a:solidFill>
                    <a:srgbClr val="2D83F4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31FA5-60D3-4AB1-86AA-BF6EE345BF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125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 smtClean="0">
                  <a:solidFill>
                    <a:srgbClr val="2D83F4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87818-4926-40A0-8C75-4667F6FC1F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458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 smtClean="0">
                  <a:solidFill>
                    <a:srgbClr val="2D83F4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ACAC9-7BDD-437B-99A9-4EF59CF9C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140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 smtClean="0">
                  <a:solidFill>
                    <a:srgbClr val="2D83F4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8D9C0-2D81-4A4A-A6A5-9635B2F9F8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20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A4BDB-8590-4B3D-97F6-DEB92BEF79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97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124E6-122D-46DB-B0F2-77746F871B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34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FA2DB-B745-4C82-8F92-EB1607A537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73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D340142-1994-4CA9-A860-CA4869C26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28" r:id="rId7"/>
    <p:sldLayoutId id="2147484029" r:id="rId8"/>
    <p:sldLayoutId id="2147484030" r:id="rId9"/>
    <p:sldLayoutId id="2147484037" r:id="rId10"/>
    <p:sldLayoutId id="21474840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2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227647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8800" smtClean="0"/>
              <a:t>Кто где живёт?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mtClean="0"/>
              <a:t>Кролик живёт в крольчатнике.</a:t>
            </a:r>
          </a:p>
        </p:txBody>
      </p:sp>
      <p:pic>
        <p:nvPicPr>
          <p:cNvPr id="15364" name="Picture 4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4104456" cy="32113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327380"/>
            <a:ext cx="4263547" cy="31345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688975" y="765175"/>
            <a:ext cx="7756525" cy="1150938"/>
          </a:xfrm>
        </p:spPr>
        <p:txBody>
          <a:bodyPr/>
          <a:lstStyle/>
          <a:p>
            <a:pPr eaLnBrk="1" hangingPunct="1"/>
            <a:r>
              <a:rPr lang="ru-RU" altLang="ru-RU" smtClean="0"/>
              <a:t>Дикие животные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Медведь живёт в берлоге.</a:t>
            </a:r>
          </a:p>
        </p:txBody>
      </p:sp>
      <p:pic>
        <p:nvPicPr>
          <p:cNvPr id="9220" name="Picture 4" descr="090c204e628690ff5c94c851dbf622e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00" y="2204864"/>
            <a:ext cx="4329584" cy="3168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221" name="Picture 5" descr="the-den-under-the-sn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57563"/>
            <a:ext cx="4572000" cy="3500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Волк живёт в логове.</a:t>
            </a:r>
          </a:p>
        </p:txBody>
      </p:sp>
      <p:pic>
        <p:nvPicPr>
          <p:cNvPr id="11268" name="Picture 4" descr="8fcc88ccef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04864"/>
            <a:ext cx="3528392" cy="37067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63" t="23192" r="10603" b="11506"/>
          <a:stretch/>
        </p:blipFill>
        <p:spPr bwMode="auto">
          <a:xfrm>
            <a:off x="4936269" y="1412776"/>
            <a:ext cx="4100227" cy="2520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1960" y="4065461"/>
            <a:ext cx="3957888" cy="26119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Лиса живёт в норе.</a:t>
            </a:r>
          </a:p>
        </p:txBody>
      </p:sp>
      <p:pic>
        <p:nvPicPr>
          <p:cNvPr id="7172" name="Picture 4" descr="41104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2856"/>
            <a:ext cx="4320944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296" name="Picture 8" descr="http://animalreader.ru/wp-content/uploads/2014/04/lisenok-e139792612416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691" y="4221088"/>
            <a:ext cx="3862388" cy="25308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2298" name="Picture 10" descr="http://s04.radikal.ru/i177/1611/16/4a17506ee1e6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1877" y="1499570"/>
            <a:ext cx="3853202" cy="2577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800" smtClean="0"/>
              <a:t>Кабан живёт в лесу. Кабан в логове. Кабан в лёжке.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33520"/>
            <a:ext cx="3096344" cy="2503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2715" y="1783070"/>
            <a:ext cx="3336032" cy="25020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047" y="4559757"/>
            <a:ext cx="3411648" cy="22858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8948" y="4559757"/>
            <a:ext cx="3358653" cy="22391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Белка живёт в дупле.</a:t>
            </a:r>
          </a:p>
        </p:txBody>
      </p:sp>
      <p:pic>
        <p:nvPicPr>
          <p:cNvPr id="6148" name="Picture 4" descr="0_385_e92d297_X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70" y="2204864"/>
            <a:ext cx="4573655" cy="3270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50" name="Picture 6" descr="2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573042"/>
            <a:ext cx="4176464" cy="31319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dirty="0" smtClean="0"/>
              <a:t>Заяц живёт под кустом или в норе</a:t>
            </a:r>
          </a:p>
        </p:txBody>
      </p:sp>
      <p:pic>
        <p:nvPicPr>
          <p:cNvPr id="17411" name="Picture 4" descr="https://tapoc.trbo.yandex.net/tapoc_secure_proxy/3edb46a0a113bb94d79a6c2f965af312?url=http%3A%2F%2Fpsihdocs.ru%2Fsovenok-sovenok-ekologicheskij-jurnal-o-prirode-i-jivotnih-dly%2F59058_html_3e2d1c9c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949" y="2564904"/>
            <a:ext cx="3571875" cy="2801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7412" name="Picture 7" descr="http://sds.tomsk.ru/wp-content/uploads/2015/02/%D0%A0%D0%B8%D1%81%D1%83%D0%BD%D0%BE%D0%BA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2267" y="2046012"/>
            <a:ext cx="1666468" cy="24530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7413" name="Picture 11" descr="http://img.animal-photos.ru/hares/hares2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340" y="2027603"/>
            <a:ext cx="1873250" cy="24899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7415" name="Picture 15" descr="http://animal-store.ru/img/2015/050503/09102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308" y="4725144"/>
            <a:ext cx="2116206" cy="18669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7416" name="Picture 17" descr="http://ic.pics.livejournal.com/shpilenok/17995238/532679/532679_original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8158" y="4718612"/>
            <a:ext cx="2453614" cy="18669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Ёж живёт в норе.</a:t>
            </a:r>
          </a:p>
        </p:txBody>
      </p:sp>
      <p:pic>
        <p:nvPicPr>
          <p:cNvPr id="13317" name="Picture 5" descr="http://chukcha.net/uploads/posts/2010-08/1280845734_cute_hedgehogs_3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124133"/>
            <a:ext cx="4110327" cy="27363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492285"/>
            <a:ext cx="3672408" cy="28890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Барсук живёт в норе</a:t>
            </a:r>
          </a:p>
        </p:txBody>
      </p:sp>
      <p:pic>
        <p:nvPicPr>
          <p:cNvPr id="31747" name="Picture 3" descr="C:\Users\Логопед\Pictures\барсук 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924175"/>
            <a:ext cx="3671888" cy="2736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1748" name="Picture 4" descr="C:\Users\Логопед\Pictures\барсук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1773238"/>
            <a:ext cx="3419475" cy="24368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1749" name="Picture 5" descr="C:\Users\Логопед\Pictures\барсук 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1721" y="4438031"/>
            <a:ext cx="3311525" cy="22431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684213" y="0"/>
            <a:ext cx="7756525" cy="1484313"/>
          </a:xfrm>
        </p:spPr>
        <p:txBody>
          <a:bodyPr/>
          <a:lstStyle/>
          <a:p>
            <a:pPr eaLnBrk="1" hangingPunct="1"/>
            <a:r>
              <a:rPr lang="ru-RU" altLang="ru-RU" smtClean="0"/>
              <a:t>   </a:t>
            </a:r>
            <a:r>
              <a:rPr lang="ru-RU" altLang="ru-RU" smtClean="0">
                <a:solidFill>
                  <a:schemeClr val="tx1"/>
                </a:solidFill>
              </a:rPr>
              <a:t>Домашние животные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Куница живёт в дупле</a:t>
            </a:r>
          </a:p>
        </p:txBody>
      </p:sp>
      <p:pic>
        <p:nvPicPr>
          <p:cNvPr id="30723" name="Picture 3" descr="C:\Users\Логопед\Pictures\куниц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349500"/>
            <a:ext cx="4130675" cy="3095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0724" name="Picture 4" descr="C:\Users\Логопед\Pictures\куница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3594100" cy="25066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0725" name="Picture 5" descr="C:\Users\Логопед\Pictures\куница 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4149725"/>
            <a:ext cx="3324225" cy="2492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Хорёк живёт в норе</a:t>
            </a:r>
          </a:p>
        </p:txBody>
      </p:sp>
      <p:pic>
        <p:nvPicPr>
          <p:cNvPr id="33795" name="Picture 3" descr="C:\Users\Логопед\Pictures\хорёк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812728" cy="25269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3796" name="Picture 4" descr="C:\Users\Логопед\Pictures\хорёк 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940381"/>
            <a:ext cx="3671888" cy="2449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3797" name="Picture 6" descr="http://horeman.ru/_ph/7/2/66743799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4365104"/>
            <a:ext cx="3812728" cy="2376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Мышь живёт в норе.</a:t>
            </a:r>
          </a:p>
        </p:txBody>
      </p:sp>
      <p:pic>
        <p:nvPicPr>
          <p:cNvPr id="10244" name="Picture 4" descr="e9aaf093d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2181918"/>
            <a:ext cx="3602865" cy="38102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365" name="Picture 5" descr="http://www.infoniac.ru/upload/medialibrary/f2e/f2e08bd673fafe009ea2a9d836222d5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046" y="1628800"/>
            <a:ext cx="3528391" cy="24362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5605" name="Picture 6" descr="http://forumimage.ru/uploads/20090918/1253297197733744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6046" y="4437112"/>
            <a:ext cx="3528392" cy="2358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688975" y="188913"/>
            <a:ext cx="7756525" cy="1435100"/>
          </a:xfrm>
        </p:spPr>
        <p:txBody>
          <a:bodyPr/>
          <a:lstStyle/>
          <a:p>
            <a:r>
              <a:rPr lang="ru-RU" altLang="ru-RU" smtClean="0"/>
              <a:t>Крот живёт под землёй в норе</a:t>
            </a:r>
          </a:p>
        </p:txBody>
      </p:sp>
      <p:pic>
        <p:nvPicPr>
          <p:cNvPr id="29699" name="Picture 3" descr="C:\Users\Логопед\Pictures\крот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3168352" cy="23140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700" name="Picture 4" descr="C:\Users\Логопед\Pictures\крот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4653136"/>
            <a:ext cx="3168352" cy="2204864"/>
          </a:xfrm>
          <a:prstGeom prst="roundRect">
            <a:avLst>
              <a:gd name="adj" fmla="val 10679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702" name="Picture 6" descr="C:\Users\Логопед\Pictures\крот 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3425957" cy="25694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Лось живёт в лесу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420887"/>
            <a:ext cx="4236561" cy="28120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816424" cy="2520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4221088"/>
            <a:ext cx="3850464" cy="24700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Бобры живут в хатках</a:t>
            </a:r>
          </a:p>
        </p:txBody>
      </p:sp>
      <p:pic>
        <p:nvPicPr>
          <p:cNvPr id="18435" name="Picture 4" descr="http://amb.maxim-info.org/media/uploads/2015/11/12/shutterstock_2610108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3025031" cy="2088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292080" y="3140968"/>
            <a:ext cx="3279775" cy="24622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8437" name="Picture 13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627784" y="4437112"/>
            <a:ext cx="1943100" cy="21478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Ондатры живут в хатках</a:t>
            </a:r>
          </a:p>
        </p:txBody>
      </p:sp>
      <p:pic>
        <p:nvPicPr>
          <p:cNvPr id="32771" name="Picture 3" descr="C:\Users\Логопед\Pictures\ондатр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492374"/>
            <a:ext cx="3995738" cy="26654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2772" name="Picture 4" descr="C:\Users\Логопед\Pictures\ондатра 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775861" cy="24479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2773" name="Picture 5" descr="C:\Users\Логопед\Pictures\ондатра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365104"/>
            <a:ext cx="3744093" cy="23309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800" smtClean="0"/>
              <a:t>Выдра живёт в норе под водой.</a:t>
            </a: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051458"/>
            <a:ext cx="3377810" cy="25333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1652" y="4437112"/>
            <a:ext cx="3111577" cy="2263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1902" y="1916832"/>
            <a:ext cx="3133910" cy="23042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Собака живёт в конуре.</a:t>
            </a:r>
          </a:p>
        </p:txBody>
      </p:sp>
      <p:pic>
        <p:nvPicPr>
          <p:cNvPr id="4102" name="Picture 6" descr="0_6012_a0b01cec_X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773" y="2348880"/>
            <a:ext cx="4386262" cy="30654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77" name="Picture 6" descr="https://www.aquacop.ru/img/budki/dog-house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436096" y="3429000"/>
            <a:ext cx="3240360" cy="29317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Кошка живёт в доме</a:t>
            </a:r>
          </a:p>
        </p:txBody>
      </p:sp>
      <p:pic>
        <p:nvPicPr>
          <p:cNvPr id="4099" name="Picture 4" descr="https://tapoc.trbo.yandex.net/tapoc_secure_proxy/c49f472957878a3e55e05c78741dee08?url=http%3A%2F%2Fanimal-store.ru%2Fimg%2F2015%2F050100%2F473085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642571"/>
            <a:ext cx="2786062" cy="2143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4100" name="Picture 5" descr="http://animal-store.ru/img/2015/043021/501230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958456"/>
            <a:ext cx="4103688" cy="2582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4103" name="Picture 11" descr="https://68.media.tumblr.com/af38bbfb1fde2a9e97c8b80741fb1af6/tumblr_oe5k08ZrNS1sbjvozo1_50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3958456"/>
            <a:ext cx="2088232" cy="25363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Корова живёт коровнике.</a:t>
            </a:r>
          </a:p>
        </p:txBody>
      </p:sp>
      <p:pic>
        <p:nvPicPr>
          <p:cNvPr id="13316" name="Picture 4" descr="b06999e16b5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053848"/>
            <a:ext cx="4104457" cy="31676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317" name="Picture 5" descr="8500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501008"/>
            <a:ext cx="4429696" cy="3001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eaLnBrk="1" hangingPunct="1"/>
            <a:r>
              <a:rPr lang="ru-RU" altLang="ru-RU" smtClean="0"/>
              <a:t>Лошадь живёт в конюшне.</a:t>
            </a:r>
          </a:p>
        </p:txBody>
      </p:sp>
      <p:pic>
        <p:nvPicPr>
          <p:cNvPr id="12293" name="Picture 5" descr="6222bc18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17032"/>
            <a:ext cx="4427537" cy="2947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295" name="Picture 7" descr="v_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4997"/>
            <a:ext cx="4043845" cy="29500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296" name="Picture 8" descr="2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3455714" cy="2519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mtClean="0"/>
              <a:t>Свинья живёт в свинарнике.</a:t>
            </a:r>
          </a:p>
        </p:txBody>
      </p:sp>
      <p:pic>
        <p:nvPicPr>
          <p:cNvPr id="14340" name="Picture 4" descr="1221038438_6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1485900"/>
            <a:ext cx="4248473" cy="34552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341" name="Picture 5" descr="120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559213"/>
            <a:ext cx="4176463" cy="30791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Коза живёт в хлеву</a:t>
            </a:r>
          </a:p>
        </p:txBody>
      </p:sp>
      <p:pic>
        <p:nvPicPr>
          <p:cNvPr id="8195" name="Picture 4" descr="https://tapoc.trbo.yandex.net/tapoc_secure_proxy/34c76a954a9ec8ed401c25fc04df5424?url=https%3A%2F%2Fds02.infourok.ru%2Fuploads%2Fex%2F0e13%2F00085efa-f864c78e%2Fhello_html_3dd6f86b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224" y="2132856"/>
            <a:ext cx="3857625" cy="26400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8196" name="Picture 6" descr="https://tapoc.trbo.yandex.net/tapoc_secure_proxy/af9b6905602b41ad89d124314b967e3c?url=http%3A%2F%2Fremoskop.ru%2Fwp-content%2Fuploads%2F2015%2F02%2Fsaraj-koz-zimu-svoimi-rukami-video-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717032"/>
            <a:ext cx="3711575" cy="27860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mtClean="0"/>
              <a:t>Овца живёт в овчарне</a:t>
            </a:r>
          </a:p>
        </p:txBody>
      </p:sp>
      <p:pic>
        <p:nvPicPr>
          <p:cNvPr id="9219" name="Picture 4" descr="https://tapoc.trbo.yandex.net/tapoc_secure_proxy/80db2cd950945800040ecd0e54c5fe19?url=http%3A%2F%2Fstavgorod.ru%2Fassets%2Fcomponents%2Fstavgorod%2Fconnector2.php%3Faction%3Dweb%2Fgetfile%26filename%3D4383%26ld%3D6750%26imag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348879"/>
            <a:ext cx="3744416" cy="26689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9220" name="Picture 5" descr="http://badumka.ru/images/377994_poroda-ovec-buubei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860032" y="3573463"/>
            <a:ext cx="3752850" cy="28082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728</TotalTime>
  <Words>135</Words>
  <Application>Microsoft Office PowerPoint</Application>
  <PresentationFormat>Экран (4:3)</PresentationFormat>
  <Paragraphs>30</Paragraphs>
  <Slides>27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Times New Roman</vt:lpstr>
      <vt:lpstr>Wingdings</vt:lpstr>
      <vt:lpstr>Calibri</vt:lpstr>
      <vt:lpstr>Book Antiqua</vt:lpstr>
      <vt:lpstr>Твердый переплет</vt:lpstr>
      <vt:lpstr>Кто где живёт?</vt:lpstr>
      <vt:lpstr>   Домашние животные</vt:lpstr>
      <vt:lpstr>Собака живёт в конуре.</vt:lpstr>
      <vt:lpstr>Кошка живёт в доме</vt:lpstr>
      <vt:lpstr>Корова живёт коровнике.</vt:lpstr>
      <vt:lpstr>Лошадь живёт в конюшне.</vt:lpstr>
      <vt:lpstr>Свинья живёт в свинарнике.</vt:lpstr>
      <vt:lpstr>Коза живёт в хлеву</vt:lpstr>
      <vt:lpstr>Овца живёт в овчарне</vt:lpstr>
      <vt:lpstr>Кролик живёт в крольчатнике.</vt:lpstr>
      <vt:lpstr>Дикие животные</vt:lpstr>
      <vt:lpstr>Медведь живёт в берлоге.</vt:lpstr>
      <vt:lpstr>Волк живёт в логове.</vt:lpstr>
      <vt:lpstr>Лиса живёт в норе.</vt:lpstr>
      <vt:lpstr>Кабан живёт в лесу. Кабан в логове. Кабан в лёжке.</vt:lpstr>
      <vt:lpstr>Белка живёт в дупле.</vt:lpstr>
      <vt:lpstr>Заяц живёт под кустом или в норе</vt:lpstr>
      <vt:lpstr>Ёж живёт в норе.</vt:lpstr>
      <vt:lpstr>Барсук живёт в норе</vt:lpstr>
      <vt:lpstr>Куница живёт в дупле</vt:lpstr>
      <vt:lpstr>Хорёк живёт в норе</vt:lpstr>
      <vt:lpstr>Мышь живёт в норе.</vt:lpstr>
      <vt:lpstr>Крот живёт под землёй в норе</vt:lpstr>
      <vt:lpstr>Лось живёт в лесу</vt:lpstr>
      <vt:lpstr>Бобры живут в хатках</vt:lpstr>
      <vt:lpstr>Ондатры живут в хатках</vt:lpstr>
      <vt:lpstr>Выдра живёт в норе под водой.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Кто где живёт?</dc:title>
  <dc:creator>Хозяйка</dc:creator>
  <cp:lastModifiedBy>Александр</cp:lastModifiedBy>
  <cp:revision>68</cp:revision>
  <dcterms:created xsi:type="dcterms:W3CDTF">2010-01-27T17:03:54Z</dcterms:created>
  <dcterms:modified xsi:type="dcterms:W3CDTF">2019-10-18T16:35:54Z</dcterms:modified>
</cp:coreProperties>
</file>