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A13DC-EF18-4CB8-B784-5EAFD0CDA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1BF44A-AD85-497A-BB07-8B7B1C462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7E2C49-59A0-4C0E-8E0C-E7361AB5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3984-4E9A-442A-8CB9-E2CA8E1108D1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1F74B-3612-4266-9D6B-2FF7FD69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D0FB2-658C-4702-9908-6B9986A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E7A4-D39C-4355-8C5A-67FAE5F94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3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F8196-023D-44BC-9A34-C4300CB47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DCAC3F-FA77-4B3D-AD2F-FFB116D90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7A44DB-A7D0-4973-85CD-F29EFC6FA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3984-4E9A-442A-8CB9-E2CA8E1108D1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1001C0-5D75-4D11-AC48-5475F4E41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A65E5A-DD46-483B-B5C7-6377B89AA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E7A4-D39C-4355-8C5A-67FAE5F94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78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E88173-9177-4256-BA32-309F2B99B0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E09484-5DFA-4A0C-A75B-E64450DD9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0E0B18-EE34-4CBB-A60D-78F9975B9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3984-4E9A-442A-8CB9-E2CA8E1108D1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D90A34-AE07-4286-BAC8-2DF1C83F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789B83-5EFE-434D-81E1-7C81A45CF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E7A4-D39C-4355-8C5A-67FAE5F94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87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8B57F-6F49-4861-953F-DE9BDF7D6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9721C3-4596-4250-82C4-2D8499B3D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2947B3-7E86-4319-926E-4DE7B8D2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3984-4E9A-442A-8CB9-E2CA8E1108D1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961346-CC37-4766-B0D3-010A571E2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A601E-E2BD-495C-962D-43B2638A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E7A4-D39C-4355-8C5A-67FAE5F94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64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20621-CB64-4CAE-A8E1-4BAA6166F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0C40C-B445-4888-9982-43F07F6B5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336AFF-0875-47BD-BA4A-EEDA6C8D4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3984-4E9A-442A-8CB9-E2CA8E1108D1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C70A7A-A7AA-41D3-B315-4C396F2F3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ED1491-F029-4C97-A93C-B1BCE2C54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E7A4-D39C-4355-8C5A-67FAE5F94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70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6737A-10C8-4A56-A10A-E38FBBAE4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27359D-E6E2-4086-8099-14529B477C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A21B26-F806-441E-99EF-11EF5AB5B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D408E5-9FC9-4C2E-8F64-0EBCC7FA2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3984-4E9A-442A-8CB9-E2CA8E1108D1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D30C2D-C09B-4556-9D14-7DFED6F9D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913552-C120-4D4A-AF45-29E1263F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E7A4-D39C-4355-8C5A-67FAE5F94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77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B9D24-90D2-4949-9CED-BAE0ED60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A54B9F-D5F0-484E-A2A9-B11FC9024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8E11B0-8C06-47A3-9EBC-1D4CE3933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B1CEB8-45E1-4A24-A224-42612321E9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88D64DB-2A33-450E-844A-420C91F28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455875-A5E0-48B5-BFCD-5032B4CF1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3984-4E9A-442A-8CB9-E2CA8E1108D1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5B3EF5-423D-41F8-BE0C-AC2E03B47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34BEB31-2C53-4A05-A16C-F0A63AE1F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E7A4-D39C-4355-8C5A-67FAE5F94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97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C2C54-075F-4FE6-A955-D56C4C1B4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9EA650-2647-44D2-BF80-6122FA10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3984-4E9A-442A-8CB9-E2CA8E1108D1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FDD70C-EAB1-4201-823F-D52413034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8C9F5B-B648-4573-9DFC-F8C7A40B5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E7A4-D39C-4355-8C5A-67FAE5F94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0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07D607-710C-404A-9AD5-6F79B2E1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3984-4E9A-442A-8CB9-E2CA8E1108D1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E60A7DF-86AE-4FE1-9EE9-5BB859FF9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BA01F2-D75B-46D7-B612-40BC4F764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E7A4-D39C-4355-8C5A-67FAE5F94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57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EEFC3-15EB-4E35-B651-6423D23AE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BDE0D6-00F6-485F-98A6-009C78F99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0B290-1567-4FBC-9F7E-DB828B753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53D34E-17B7-486A-9C64-EC608FFB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3984-4E9A-442A-8CB9-E2CA8E1108D1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7B87D-F5F4-4BC3-9AF7-B696864FD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A7EE9E-B31F-4AA9-8F4B-A8553FFE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E7A4-D39C-4355-8C5A-67FAE5F94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20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F0C54-90D7-4EDB-8142-93C88353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B28EA7-E827-4D8F-99AA-DDBF7C60A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6DFE1A-107A-4CE5-9E3F-BDC3FC3BD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998408-51D1-4E82-A817-1E7B1FE45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3984-4E9A-442A-8CB9-E2CA8E1108D1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E4D1F1-5088-47E7-B0C7-B67D1CB6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36B0F7-2C77-463D-BF4F-D372BBCB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E7A4-D39C-4355-8C5A-67FAE5F94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92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8ED89-D2A9-492A-8B27-6E11E9C6C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1ECD82-FA21-4F85-996A-5A349FEAA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B5254E-00E3-44A8-8F30-71C4FFFE2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B3984-4E9A-442A-8CB9-E2CA8E1108D1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1A0FD9-7195-4623-A2F0-CDE77B76C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0AD5A2-0C9D-45DB-943C-8CE59FF72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CE7A4-D39C-4355-8C5A-67FAE5F94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10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A1F1CA-E3D7-4403-B850-AABB4B32B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8712"/>
            <a:ext cx="9144000" cy="3022917"/>
          </a:xfrm>
        </p:spPr>
        <p:txBody>
          <a:bodyPr>
            <a:normAutofit fontScale="90000"/>
          </a:bodyPr>
          <a:lstStyle/>
          <a:p>
            <a:r>
              <a:rPr lang="ru-RU" dirty="0"/>
              <a:t>Лабораторная работа № 3</a:t>
            </a:r>
            <a:br>
              <a:rPr lang="ru-RU" dirty="0"/>
            </a:br>
            <a:r>
              <a:rPr lang="ru-RU" dirty="0"/>
              <a:t>Виды корней, стержневые и мочковатые корневые системы.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67AAEB3-6584-4D55-85A4-3E18949F5F4C}"/>
              </a:ext>
            </a:extLst>
          </p:cNvPr>
          <p:cNvSpPr txBox="1">
            <a:spLocks/>
          </p:cNvSpPr>
          <p:nvPr/>
        </p:nvSpPr>
        <p:spPr>
          <a:xfrm>
            <a:off x="6775268" y="4397829"/>
            <a:ext cx="4315097" cy="11914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Выполнил: учитель биологии </a:t>
            </a:r>
          </a:p>
          <a:p>
            <a:pPr algn="r"/>
            <a:r>
              <a:rPr lang="ru-RU" sz="2000" dirty="0"/>
              <a:t>МАОУ </a:t>
            </a:r>
            <a:r>
              <a:rPr lang="ru-RU" sz="2000" dirty="0" err="1"/>
              <a:t>Новотарманской</a:t>
            </a:r>
            <a:r>
              <a:rPr lang="ru-RU" sz="2000" dirty="0"/>
              <a:t> СОШ </a:t>
            </a:r>
          </a:p>
          <a:p>
            <a:pPr algn="r"/>
            <a:r>
              <a:rPr lang="ru-RU" sz="2000" dirty="0"/>
              <a:t>Паньшина Светлана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413310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DEDD834-CA2C-4FFD-9A42-37E735838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4487"/>
            <a:ext cx="10515600" cy="1094513"/>
          </a:xfrm>
        </p:spPr>
        <p:txBody>
          <a:bodyPr/>
          <a:lstStyle/>
          <a:p>
            <a:r>
              <a:rPr lang="ru-RU" dirty="0"/>
              <a:t>Цель: знакомство с внешним строением корня, учиться распознавать разные типы корневых систем и сравнивать 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886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063519-947F-4CFD-B2E8-6FD0BBF6B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623" y="0"/>
            <a:ext cx="7682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26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BABFB-5EFA-48A5-9F7C-98E51DF9C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8792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Зарисуйте проростки фасоли в возрасте 6 и 13 дней, а также взрослое растение фасоли. Подпишите тип корневой системы и все виды корней.</a:t>
            </a:r>
          </a:p>
        </p:txBody>
      </p:sp>
    </p:spTree>
    <p:extLst>
      <p:ext uri="{BB962C8B-B14F-4D97-AF65-F5344CB8AC3E}">
        <p14:creationId xmlns:p14="http://schemas.microsoft.com/office/powerpoint/2010/main" val="322714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382BF02-A76A-4B35-8A9A-17E63F092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625"/>
            <a:ext cx="9032890" cy="686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A2E36B-F931-4F8F-913C-FF939A2A9C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036"/>
          <a:stretch/>
        </p:blipFill>
        <p:spPr>
          <a:xfrm>
            <a:off x="9032890" y="300696"/>
            <a:ext cx="2960916" cy="552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7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70A8A2B0-B36A-43F7-9221-E0ED02058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86142"/>
            <a:ext cx="12192000" cy="607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11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BABFB-5EFA-48A5-9F7C-98E51DF9C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87926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Зарисуйте проростки пшеницы в возрасте 7 и 13 дней, а также взрослое растение пшеницы. Подпишите тип корневой системы и все виды корней.</a:t>
            </a:r>
          </a:p>
        </p:txBody>
      </p:sp>
    </p:spTree>
    <p:extLst>
      <p:ext uri="{BB962C8B-B14F-4D97-AF65-F5344CB8AC3E}">
        <p14:creationId xmlns:p14="http://schemas.microsoft.com/office/powerpoint/2010/main" val="536949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6DAA57-07B4-4E94-9E68-EB25512AE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" y="483325"/>
            <a:ext cx="12187008" cy="589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70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E7CB0D-F779-4C95-A7EE-AC3A6C3C8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589"/>
            <a:ext cx="10515600" cy="3808821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4000" dirty="0"/>
              <a:t>Сравните корневую систему фасоли и пшеницы.</a:t>
            </a:r>
          </a:p>
          <a:p>
            <a:pPr algn="just"/>
            <a:endParaRPr lang="ru-RU" sz="4000" dirty="0"/>
          </a:p>
          <a:p>
            <a:pPr algn="just"/>
            <a:endParaRPr lang="ru-RU" sz="4000" dirty="0"/>
          </a:p>
          <a:p>
            <a:pPr algn="just"/>
            <a:r>
              <a:rPr lang="ru-RU" sz="4000" dirty="0"/>
              <a:t>Сделайте вывод о сходстве и различиях корневых систем фасоли и пшеницы.</a:t>
            </a:r>
          </a:p>
          <a:p>
            <a:pPr marL="0" indent="0" algn="just">
              <a:buNone/>
            </a:pPr>
            <a:r>
              <a:rPr lang="ru-RU" sz="4000" dirty="0"/>
              <a:t>Вывод: …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186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105</Words>
  <Application>Microsoft Office PowerPoint</Application>
  <PresentationFormat>Широкоэкранный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Лабораторная работа № 3 Виды корней, стержневые и мочковатые корневые системы.</vt:lpstr>
      <vt:lpstr>Презентация PowerPoint</vt:lpstr>
      <vt:lpstr>Презентация PowerPoint</vt:lpstr>
      <vt:lpstr>Зарисуйте проростки фасоли в возрасте 6 и 13 дней, а также взрослое растение фасоли. Подпишите тип корневой системы и все виды корней.</vt:lpstr>
      <vt:lpstr>Презентация PowerPoint</vt:lpstr>
      <vt:lpstr>Презентация PowerPoint</vt:lpstr>
      <vt:lpstr>Зарисуйте проростки пшеницы в возрасте 7 и 13 дней, а также взрослое растение пшеницы. Подпишите тип корневой системы и все виды корней.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Паньшина</dc:creator>
  <cp:lastModifiedBy>Светлана Паньшина</cp:lastModifiedBy>
  <cp:revision>13</cp:revision>
  <dcterms:created xsi:type="dcterms:W3CDTF">2019-09-15T15:13:29Z</dcterms:created>
  <dcterms:modified xsi:type="dcterms:W3CDTF">2019-10-06T15:09:59Z</dcterms:modified>
</cp:coreProperties>
</file>