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58" r:id="rId3"/>
    <p:sldId id="257" r:id="rId4"/>
    <p:sldId id="256" r:id="rId5"/>
    <p:sldId id="259" r:id="rId6"/>
    <p:sldId id="260" r:id="rId7"/>
    <p:sldId id="265" r:id="rId8"/>
    <p:sldId id="262" r:id="rId9"/>
    <p:sldId id="261" r:id="rId10"/>
    <p:sldId id="263" r:id="rId11"/>
    <p:sldId id="268" r:id="rId12"/>
    <p:sldId id="267" r:id="rId13"/>
    <p:sldId id="264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DDE-12A1-4848-8EBF-49CF744226E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B723D7-D442-4C49-BD66-C1239A0FE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DDE-12A1-4848-8EBF-49CF744226E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3D7-D442-4C49-BD66-C1239A0FE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DDE-12A1-4848-8EBF-49CF744226E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3D7-D442-4C49-BD66-C1239A0FE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DDE-12A1-4848-8EBF-49CF744226E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3D7-D442-4C49-BD66-C1239A0FE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DDE-12A1-4848-8EBF-49CF744226E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B723D7-D442-4C49-BD66-C1239A0FE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DDE-12A1-4848-8EBF-49CF744226E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3D7-D442-4C49-BD66-C1239A0FE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DDE-12A1-4848-8EBF-49CF744226E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3D7-D442-4C49-BD66-C1239A0FE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DDE-12A1-4848-8EBF-49CF744226E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3D7-D442-4C49-BD66-C1239A0FE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DDE-12A1-4848-8EBF-49CF744226E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3D7-D442-4C49-BD66-C1239A0FE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DDE-12A1-4848-8EBF-49CF744226E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3D7-D442-4C49-BD66-C1239A0FE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DDE-12A1-4848-8EBF-49CF744226E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B723D7-D442-4C49-BD66-C1239A0FE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C2CDDE-12A1-4848-8EBF-49CF744226E3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B723D7-D442-4C49-BD66-C1239A0FE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3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Презентация к уроку технологии</a:t>
            </a:r>
          </a:p>
          <a:p>
            <a:pPr algn="ctr">
              <a:buNone/>
            </a:pPr>
            <a:r>
              <a:rPr lang="ru-RU" dirty="0" smtClean="0"/>
              <a:t>     «Моделирование юбки» (7 класс)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1800" dirty="0" smtClean="0"/>
              <a:t>Выполнил учитель технологии </a:t>
            </a:r>
          </a:p>
          <a:p>
            <a:pPr algn="r">
              <a:buNone/>
            </a:pPr>
            <a:r>
              <a:rPr lang="ru-RU" sz="1800" dirty="0" smtClean="0"/>
              <a:t>МАОУ «Центр образования</a:t>
            </a:r>
          </a:p>
          <a:p>
            <a:pPr algn="r">
              <a:buNone/>
            </a:pPr>
            <a:r>
              <a:rPr lang="ru-RU" sz="1800" dirty="0" smtClean="0"/>
              <a:t> Индустриального района «г.Перми</a:t>
            </a:r>
          </a:p>
          <a:p>
            <a:pPr algn="r">
              <a:buNone/>
            </a:pPr>
            <a:r>
              <a:rPr lang="ru-RU" sz="1800" dirty="0" err="1" smtClean="0"/>
              <a:t>Мухамадиева</a:t>
            </a:r>
            <a:r>
              <a:rPr lang="ru-RU" sz="1800" dirty="0" smtClean="0"/>
              <a:t> Лилия </a:t>
            </a:r>
            <a:r>
              <a:rPr lang="ru-RU" sz="1800" dirty="0" err="1" smtClean="0"/>
              <a:t>Анфировна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Диана\Рабочий стол\ЛИЛИЯ\Презентация юбки\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25280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Диана\Рабочий стол\ЛИЛИЯ\Презентация юбки\1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142984"/>
            <a:ext cx="16621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Диана\Рабочий стол\ЛИЛИЯ\Презентация юбки\1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500438"/>
            <a:ext cx="346392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Диана\Рабочий стол\ЛИЛИЯ\Презентация юбки\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1153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Диана\Рабочий стол\ЛИЛИЯ\Презентация юбки\1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357298"/>
            <a:ext cx="20002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Диана\Рабочий стол\ЛИЛИЯ\Презентация юбки\10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14752"/>
            <a:ext cx="30988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Диана\Рабочий стол\ЛИЛИЯ\Презентация юбки\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0248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Диана\Рабочий стол\ЛИЛИЯ\Презентация юбки\1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214422"/>
            <a:ext cx="1928826" cy="269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Диана\Рабочий стол\ЛИЛИЯ\Презентация юбки\1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824288"/>
            <a:ext cx="350043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Диана\Рабочий стол\ЛИЛИЯ\Презентация юбки\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23006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Диана\Рабочий стол\ЛИЛИЯ\Презентация юбки\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000108"/>
            <a:ext cx="242887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Диана\Рабочий стол\ЛИЛИЯ\Презентация юбки\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3071813"/>
            <a:ext cx="25273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3857652" cy="1154098"/>
          </a:xfrm>
        </p:spPr>
        <p:txBody>
          <a:bodyPr>
            <a:normAutofit/>
          </a:bodyPr>
          <a:lstStyle/>
          <a:p>
            <a:r>
              <a:rPr lang="ru-RU" dirty="0" smtClean="0"/>
              <a:t>Цель урока????</a:t>
            </a:r>
            <a:endParaRPr lang="ru-RU" dirty="0"/>
          </a:p>
        </p:txBody>
      </p:sp>
      <p:pic>
        <p:nvPicPr>
          <p:cNvPr id="4" name="Picture 6" descr="C:\Documents and Settings\Диана\Рабочий стол\ЛИЛИЯ\Презентация юбки\11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857628"/>
            <a:ext cx="1904831" cy="169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Диана\Рабочий стол\ЛИЛИЯ\Презентация юбки\1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736"/>
            <a:ext cx="2443104" cy="187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Диана\Рабочий стол\ЛИЛИЯ\Презентация юбки\1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31380"/>
            <a:ext cx="3214710" cy="241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Диана\Рабочий стол\ЛИЛИЯ\Презентация юбки\10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857628"/>
            <a:ext cx="2500330" cy="190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Юбка-каранда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428868"/>
            <a:ext cx="2038350" cy="2724151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5214942" y="2500306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072066" y="4500570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2857488" y="2500306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2928926" y="4500570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Задание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800" dirty="0" smtClean="0"/>
              <a:t>Выполнить моделирование юбки в соответствии с эскизом</a:t>
            </a:r>
          </a:p>
          <a:p>
            <a:r>
              <a:rPr lang="ru-RU" sz="4800" dirty="0" smtClean="0"/>
              <a:t>Представить результат работы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2"/>
                </a:solidFill>
              </a:rPr>
              <a:t>ЦЕЛЬ УРОКА?</a:t>
            </a:r>
          </a:p>
          <a:p>
            <a:pPr>
              <a:buNone/>
            </a:pPr>
            <a:r>
              <a:rPr lang="ru-RU" sz="5400" dirty="0" smtClean="0"/>
              <a:t>   Моделирование на основе чертежа прямой юбки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C00000"/>
                </a:solidFill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 людях какой профессии идет речь в стихотворении</a:t>
            </a:r>
          </a:p>
          <a:p>
            <a:r>
              <a:rPr lang="ru-RU" sz="4800" dirty="0" smtClean="0"/>
              <a:t>Объясните , как вы об этом догадались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689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Он стягивает волосы в пучок, за ухом карандаш…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На шее мягкий метр… Чертит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Линейкой отмеряя край. На ткани, там где кромка мажь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Тонкую, как губы твои, линию. Он вертит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Манекен в руках, тот словно бы танцует в </a:t>
            </a:r>
            <a:r>
              <a:rPr lang="ru-RU" sz="1800" b="1" i="1" dirty="0" err="1" smtClean="0">
                <a:solidFill>
                  <a:schemeClr val="tx2">
                    <a:lumMod val="75000"/>
                  </a:schemeClr>
                </a:solidFill>
              </a:rPr>
              <a:t>подкладе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платья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Из креп-шифона с рюшем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Какие тонкие изгибы и твои руки, их обвивают… сжать их…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Да только я боюсь прослушать…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Гул электрической машины. Ушко, челнок, игла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Он поправляет волосы, что падают на лоб…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Я тоже в этой мастерской, меня он не заметил…Тесьма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Меж нами кромка, бахрома, планшеты, желобок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Машинный… И ткани… </a:t>
            </a:r>
            <a:r>
              <a:rPr lang="ru-RU" sz="1800" b="1" i="1" dirty="0" err="1" smtClean="0">
                <a:solidFill>
                  <a:schemeClr val="tx2">
                    <a:lumMod val="75000"/>
                  </a:schemeClr>
                </a:solidFill>
              </a:rPr>
              <a:t>ткани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… одни ткани…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В рулонах сложенных… стоят перед глазами.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              Кристина Никонова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715016"/>
            <a:ext cx="6595666" cy="114298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Коко </a:t>
            </a:r>
            <a:r>
              <a:rPr lang="ru-RU" sz="1800" dirty="0" err="1" smtClean="0">
                <a:solidFill>
                  <a:schemeClr val="tx1"/>
                </a:solidFill>
              </a:rPr>
              <a:t>Шанель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Кристиан</a:t>
            </a:r>
            <a:r>
              <a:rPr lang="ru-RU" sz="1800" dirty="0" smtClean="0">
                <a:solidFill>
                  <a:schemeClr val="tx1"/>
                </a:solidFill>
              </a:rPr>
              <a:t> Диор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КТО ЭТО?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449692"/>
            <a:ext cx="1714512" cy="2571769"/>
          </a:xfrm>
          <a:prstGeom prst="rect">
            <a:avLst/>
          </a:prstGeom>
        </p:spPr>
      </p:pic>
      <p:pic>
        <p:nvPicPr>
          <p:cNvPr id="3074" name="Picture 2" descr="https://www.stihi.ru/pics/2019/05/04/7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43385"/>
            <a:ext cx="3071834" cy="2048914"/>
          </a:xfrm>
          <a:prstGeom prst="rect">
            <a:avLst/>
          </a:prstGeom>
          <a:noFill/>
        </p:spPr>
      </p:pic>
      <p:pic>
        <p:nvPicPr>
          <p:cNvPr id="6" name="Рисунок 5" descr="eosm0cfb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286116" y="500042"/>
            <a:ext cx="250033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http://mamm-mdf.ru/upload/iblock/8b8/8b897640a8ccb9004cde519da98a1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96362"/>
            <a:ext cx="1714512" cy="2575447"/>
          </a:xfrm>
          <a:prstGeom prst="rect">
            <a:avLst/>
          </a:prstGeom>
          <a:noFill/>
        </p:spPr>
      </p:pic>
      <p:pic>
        <p:nvPicPr>
          <p:cNvPr id="3082" name="Picture 10" descr="ÐÑÐ¸ÑÑÐ¸Ð°Ð½ ÐÐ¸Ð¾Ñ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756843"/>
            <a:ext cx="3000396" cy="19421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300037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Влентин</a:t>
            </a:r>
            <a:r>
              <a:rPr lang="ru-RU" dirty="0" smtClean="0"/>
              <a:t> </a:t>
            </a:r>
            <a:r>
              <a:rPr lang="ru-RU" dirty="0" err="1" smtClean="0"/>
              <a:t>Юдашкин</a:t>
            </a:r>
            <a:r>
              <a:rPr lang="ru-RU" dirty="0" smtClean="0"/>
              <a:t>                            </a:t>
            </a:r>
            <a:r>
              <a:rPr lang="ru-RU" dirty="0" err="1" smtClean="0"/>
              <a:t>Такадо</a:t>
            </a:r>
            <a:r>
              <a:rPr lang="ru-RU" dirty="0" smtClean="0"/>
              <a:t> </a:t>
            </a:r>
            <a:r>
              <a:rPr lang="ru-RU" dirty="0" err="1" smtClean="0"/>
              <a:t>Кензо</a:t>
            </a:r>
            <a:r>
              <a:rPr lang="ru-RU" dirty="0" smtClean="0"/>
              <a:t>                        Вячеслав Зайцев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50784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3684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Моделирование</a:t>
            </a:r>
            <a:r>
              <a:rPr lang="ru-RU" dirty="0" smtClean="0"/>
              <a:t> </a:t>
            </a:r>
            <a:r>
              <a:rPr lang="ru-RU" b="1" dirty="0" smtClean="0"/>
              <a:t>одежды</a:t>
            </a:r>
            <a:r>
              <a:rPr lang="ru-RU" dirty="0" smtClean="0"/>
              <a:t> 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7620" y="1571612"/>
            <a:ext cx="4829180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 </a:t>
            </a:r>
            <a:r>
              <a:rPr lang="ru-RU" b="1" dirty="0" smtClean="0"/>
              <a:t>это</a:t>
            </a:r>
            <a:r>
              <a:rPr lang="ru-RU" dirty="0" smtClean="0"/>
              <a:t> создание эскизов швейных изделий с учетом характеристик используемых материалов, назначения изделия и фигуры человека</a:t>
            </a:r>
          </a:p>
          <a:p>
            <a:endParaRPr lang="ru-RU" dirty="0"/>
          </a:p>
        </p:txBody>
      </p:sp>
      <p:pic>
        <p:nvPicPr>
          <p:cNvPr id="5" name="Picture 4" descr="https://cdn2.arhivurokov.ru/multiurok/html/2019/08/06/s_5d49cb355ff1f/1189449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630" y="1857364"/>
            <a:ext cx="384466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Моделирование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214414" y="2285992"/>
          <a:ext cx="7472386" cy="4000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6193"/>
                <a:gridCol w="3736193"/>
              </a:tblGrid>
              <a:tr h="400052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Художественное моделирование</a:t>
                      </a:r>
                    </a:p>
                    <a:p>
                      <a:endParaRPr lang="ru-RU" sz="20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Это создание эскиза</a:t>
                      </a:r>
                    </a:p>
                    <a:p>
                      <a:r>
                        <a:rPr lang="ru-RU" sz="2000" dirty="0" smtClean="0"/>
                        <a:t> модели изделия</a:t>
                      </a:r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Художник-модельер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Техническое моделирование</a:t>
                      </a:r>
                    </a:p>
                    <a:p>
                      <a:endParaRPr lang="ru-RU" sz="20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Процесс изменения чертежа основы изделия в соответствии с эскизом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00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200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2000" dirty="0" smtClean="0"/>
                    </a:p>
                    <a:p>
                      <a:r>
                        <a:rPr lang="ru-RU" sz="2000" dirty="0" smtClean="0"/>
                        <a:t>Художник-конструктор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928926" y="178592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214942" y="185736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428604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ВИДЫ МОДЕЛИРОВАНИЯ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МОДЕЛИ ЮБОК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457200" y="1285861"/>
            <a:ext cx="8229600" cy="5038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Основные конструкции юбок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Прямая        Коническая       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Клиньевая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357422" y="1928802"/>
            <a:ext cx="142875" cy="571500"/>
          </a:xfrm>
          <a:custGeom>
            <a:avLst/>
            <a:gdLst>
              <a:gd name="connsiteX0" fmla="*/ 0 w 428628"/>
              <a:gd name="connsiteY0" fmla="*/ 357190 h 571504"/>
              <a:gd name="connsiteX1" fmla="*/ 107157 w 428628"/>
              <a:gd name="connsiteY1" fmla="*/ 357190 h 571504"/>
              <a:gd name="connsiteX2" fmla="*/ 107157 w 428628"/>
              <a:gd name="connsiteY2" fmla="*/ 0 h 571504"/>
              <a:gd name="connsiteX3" fmla="*/ 321471 w 428628"/>
              <a:gd name="connsiteY3" fmla="*/ 0 h 571504"/>
              <a:gd name="connsiteX4" fmla="*/ 321471 w 428628"/>
              <a:gd name="connsiteY4" fmla="*/ 357190 h 571504"/>
              <a:gd name="connsiteX5" fmla="*/ 428628 w 428628"/>
              <a:gd name="connsiteY5" fmla="*/ 357190 h 571504"/>
              <a:gd name="connsiteX6" fmla="*/ 214314 w 428628"/>
              <a:gd name="connsiteY6" fmla="*/ 571504 h 571504"/>
              <a:gd name="connsiteX7" fmla="*/ 0 w 428628"/>
              <a:gd name="connsiteY7" fmla="*/ 357190 h 5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628" h="571504">
                <a:moveTo>
                  <a:pt x="0" y="357190"/>
                </a:moveTo>
                <a:lnTo>
                  <a:pt x="107157" y="357190"/>
                </a:lnTo>
                <a:lnTo>
                  <a:pt x="107157" y="0"/>
                </a:lnTo>
                <a:lnTo>
                  <a:pt x="321471" y="0"/>
                </a:lnTo>
                <a:lnTo>
                  <a:pt x="321471" y="357190"/>
                </a:lnTo>
                <a:lnTo>
                  <a:pt x="428628" y="357190"/>
                </a:lnTo>
                <a:lnTo>
                  <a:pt x="214314" y="571504"/>
                </a:lnTo>
                <a:lnTo>
                  <a:pt x="0" y="35719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214810" y="1928802"/>
            <a:ext cx="142875" cy="571500"/>
          </a:xfrm>
          <a:custGeom>
            <a:avLst/>
            <a:gdLst>
              <a:gd name="connsiteX0" fmla="*/ 0 w 428628"/>
              <a:gd name="connsiteY0" fmla="*/ 357190 h 571504"/>
              <a:gd name="connsiteX1" fmla="*/ 107157 w 428628"/>
              <a:gd name="connsiteY1" fmla="*/ 357190 h 571504"/>
              <a:gd name="connsiteX2" fmla="*/ 107157 w 428628"/>
              <a:gd name="connsiteY2" fmla="*/ 0 h 571504"/>
              <a:gd name="connsiteX3" fmla="*/ 321471 w 428628"/>
              <a:gd name="connsiteY3" fmla="*/ 0 h 571504"/>
              <a:gd name="connsiteX4" fmla="*/ 321471 w 428628"/>
              <a:gd name="connsiteY4" fmla="*/ 357190 h 571504"/>
              <a:gd name="connsiteX5" fmla="*/ 428628 w 428628"/>
              <a:gd name="connsiteY5" fmla="*/ 357190 h 571504"/>
              <a:gd name="connsiteX6" fmla="*/ 214314 w 428628"/>
              <a:gd name="connsiteY6" fmla="*/ 571504 h 571504"/>
              <a:gd name="connsiteX7" fmla="*/ 0 w 428628"/>
              <a:gd name="connsiteY7" fmla="*/ 357190 h 5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628" h="571504">
                <a:moveTo>
                  <a:pt x="0" y="357190"/>
                </a:moveTo>
                <a:lnTo>
                  <a:pt x="107157" y="357190"/>
                </a:lnTo>
                <a:lnTo>
                  <a:pt x="107157" y="0"/>
                </a:lnTo>
                <a:lnTo>
                  <a:pt x="321471" y="0"/>
                </a:lnTo>
                <a:lnTo>
                  <a:pt x="321471" y="357190"/>
                </a:lnTo>
                <a:lnTo>
                  <a:pt x="428628" y="357190"/>
                </a:lnTo>
                <a:lnTo>
                  <a:pt x="214314" y="571504"/>
                </a:lnTo>
                <a:lnTo>
                  <a:pt x="0" y="35719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643702" y="1928802"/>
            <a:ext cx="142875" cy="571500"/>
          </a:xfrm>
          <a:custGeom>
            <a:avLst/>
            <a:gdLst>
              <a:gd name="connsiteX0" fmla="*/ 0 w 428628"/>
              <a:gd name="connsiteY0" fmla="*/ 357190 h 571504"/>
              <a:gd name="connsiteX1" fmla="*/ 107157 w 428628"/>
              <a:gd name="connsiteY1" fmla="*/ 357190 h 571504"/>
              <a:gd name="connsiteX2" fmla="*/ 107157 w 428628"/>
              <a:gd name="connsiteY2" fmla="*/ 0 h 571504"/>
              <a:gd name="connsiteX3" fmla="*/ 321471 w 428628"/>
              <a:gd name="connsiteY3" fmla="*/ 0 h 571504"/>
              <a:gd name="connsiteX4" fmla="*/ 321471 w 428628"/>
              <a:gd name="connsiteY4" fmla="*/ 357190 h 571504"/>
              <a:gd name="connsiteX5" fmla="*/ 428628 w 428628"/>
              <a:gd name="connsiteY5" fmla="*/ 357190 h 571504"/>
              <a:gd name="connsiteX6" fmla="*/ 214314 w 428628"/>
              <a:gd name="connsiteY6" fmla="*/ 571504 h 571504"/>
              <a:gd name="connsiteX7" fmla="*/ 0 w 428628"/>
              <a:gd name="connsiteY7" fmla="*/ 357190 h 5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628" h="571504">
                <a:moveTo>
                  <a:pt x="0" y="357190"/>
                </a:moveTo>
                <a:lnTo>
                  <a:pt x="107157" y="357190"/>
                </a:lnTo>
                <a:lnTo>
                  <a:pt x="107157" y="0"/>
                </a:lnTo>
                <a:lnTo>
                  <a:pt x="321471" y="0"/>
                </a:lnTo>
                <a:lnTo>
                  <a:pt x="321471" y="357190"/>
                </a:lnTo>
                <a:lnTo>
                  <a:pt x="428628" y="357190"/>
                </a:lnTo>
                <a:lnTo>
                  <a:pt x="214314" y="571504"/>
                </a:lnTo>
                <a:lnTo>
                  <a:pt x="0" y="35719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4" descr="C:\Documents and Settings\Диана\Рабочий стол\ЛИЛИЯ\Презентация юб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928934"/>
            <a:ext cx="250031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Диана\Рабочий стол\ЛИЛИЯ\Презентация юбки\3 кониче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14686"/>
            <a:ext cx="18573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Диана\Рабочий стол\ЛИЛИЯ\Презентация юбки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143248"/>
            <a:ext cx="1571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Ассортимент юбок</a:t>
            </a:r>
            <a:endParaRPr lang="ru-RU" dirty="0"/>
          </a:p>
        </p:txBody>
      </p:sp>
      <p:pic>
        <p:nvPicPr>
          <p:cNvPr id="4" name="Picture 9" descr="C:\Documents and Settings\Диана\Рабочий стол\ЛИЛИЯ\Презентация юбки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85992"/>
            <a:ext cx="1724891" cy="314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Documents and Settings\Диана\Рабочий стол\ЛИЛИЯ\Презентация юбки\2кониче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14554"/>
            <a:ext cx="1462088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Диана\Рабочий стол\ЛИЛИЯ\Презентация юбки\3 линьев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357430"/>
            <a:ext cx="1900238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:\Documents and Settings\Диана\Рабочий стол\ЛИЛИЯ\Презентация юбки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357430"/>
            <a:ext cx="221456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C:\Documents and Settings\Диана\Рабочий стол\ЛИЛИЯ\Презентация юбки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857250"/>
            <a:ext cx="30353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Диана\Рабочий стол\ЛИЛИЯ\Презентация юбки\1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857232"/>
            <a:ext cx="19907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Диана\Рабочий стол\ЛИЛИЯ\Презентация юбки\1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3000375"/>
            <a:ext cx="28575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1877</TotalTime>
  <Words>244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Слайд 1</vt:lpstr>
      <vt:lpstr> </vt:lpstr>
      <vt:lpstr>Слайд 3</vt:lpstr>
      <vt:lpstr>Слайд 4</vt:lpstr>
      <vt:lpstr>Моделирование одежды  </vt:lpstr>
      <vt:lpstr>Моделирование </vt:lpstr>
      <vt:lpstr>МОДЕЛИ ЮБОК</vt:lpstr>
      <vt:lpstr>Ассортимент юбок</vt:lpstr>
      <vt:lpstr>Слайд 9</vt:lpstr>
      <vt:lpstr>Слайд 10</vt:lpstr>
      <vt:lpstr>Слайд 11</vt:lpstr>
      <vt:lpstr>Слайд 12</vt:lpstr>
      <vt:lpstr>Слайд 13</vt:lpstr>
      <vt:lpstr>Цель урока????</vt:lpstr>
      <vt:lpstr> Задание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Юдашкин Валентин Абрамович</dc:title>
  <dc:creator>Reconnect Disconnect</dc:creator>
  <cp:lastModifiedBy>учитель</cp:lastModifiedBy>
  <cp:revision>30</cp:revision>
  <dcterms:created xsi:type="dcterms:W3CDTF">2018-04-22T09:43:30Z</dcterms:created>
  <dcterms:modified xsi:type="dcterms:W3CDTF">2019-10-01T09:25:51Z</dcterms:modified>
</cp:coreProperties>
</file>