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66" r:id="rId5"/>
    <p:sldId id="267" r:id="rId6"/>
    <p:sldId id="268" r:id="rId7"/>
    <p:sldId id="272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9" r:id="rId17"/>
    <p:sldId id="270" r:id="rId18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96883202099732E-2"/>
          <c:y val="0.13677805118110237"/>
          <c:w val="0.9025031167979003"/>
          <c:h val="0.78913853346456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вопос 5</c:v>
                </c:pt>
                <c:pt idx="5">
                  <c:v>вопрос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</c:v>
                </c:pt>
                <c:pt idx="1">
                  <c:v>86</c:v>
                </c:pt>
                <c:pt idx="2">
                  <c:v>47</c:v>
                </c:pt>
                <c:pt idx="3">
                  <c:v>40</c:v>
                </c:pt>
                <c:pt idx="4">
                  <c:v>78</c:v>
                </c:pt>
                <c:pt idx="5">
                  <c:v>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вопос 5</c:v>
                </c:pt>
                <c:pt idx="5">
                  <c:v>вопрос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53</c:v>
                </c:pt>
                <c:pt idx="3">
                  <c:v>60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вопос 5</c:v>
                </c:pt>
                <c:pt idx="5">
                  <c:v>вопрос 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3</c:v>
                </c:pt>
                <c:pt idx="4">
                  <c:v>19</c:v>
                </c:pt>
                <c:pt idx="5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 равно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вопос 5</c:v>
                </c:pt>
                <c:pt idx="5">
                  <c:v>вопрос 6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55872"/>
        <c:axId val="11057408"/>
      </c:barChart>
      <c:catAx>
        <c:axId val="1105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57408"/>
        <c:crosses val="autoZero"/>
        <c:auto val="1"/>
        <c:lblAlgn val="ctr"/>
        <c:lblOffset val="100"/>
        <c:noMultiLvlLbl val="0"/>
      </c:catAx>
      <c:valAx>
        <c:axId val="1105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5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891775077028411"/>
          <c:y val="5.2190663667041601E-2"/>
          <c:w val="0.37108224922971583"/>
          <c:h val="0.20673790776152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4648200" y="5257800"/>
            <a:ext cx="4343400" cy="91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Данкина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София</a:t>
            </a:r>
            <a:endParaRPr lang="ru-RU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</a:t>
            </a:r>
            <a:r>
              <a:rPr lang="en-US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«В» класса</a:t>
            </a:r>
            <a:endParaRPr lang="ru-RU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Ситникова</a:t>
            </a:r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  <a:endParaRPr lang="ru-RU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Тула,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399" y="3886200"/>
            <a:ext cx="5440633" cy="609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 – ПРОЕКТ</a:t>
            </a:r>
            <a:b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«Креативная ёлочка!»</a:t>
            </a:r>
            <a:endParaRPr lang="ru-RU" sz="24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107" y="33478"/>
            <a:ext cx="6004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ОБЩЕОБРАЗОВАТЕЛЬНОЕ УЧРЕЖДЕНИЕ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«ЦО№ 33»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43055" y="1066800"/>
            <a:ext cx="4024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правды без любви к природе,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 природе нет без чувства красоты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2600" y="304800"/>
            <a:ext cx="3048000" cy="25907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трафарет чертим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треугольника: из картона, от обычной коробки.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3276600" cy="2514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Изготавливаем пирамиду: при помощи малярного скотча соединяем 3 треугольники.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5181600" cy="289922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4038600" y="1981200"/>
            <a:ext cx="1752600" cy="762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image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76600"/>
            <a:ext cx="2971800" cy="33528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657600" y="5105400"/>
            <a:ext cx="22098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0"/>
            <a:ext cx="3276600" cy="2286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 получившуюся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пирамиду газетной бумагой.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76200"/>
            <a:ext cx="4724401" cy="3276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усок проволоки (10-15 см) вставляем в пирамидку и  через вершину выводим наружу, закрепив малярным скотчем. Проволоку накручиваем на карандаш, делаем спиральку, затем можно будет повесить на него елочную игрушку, колокольчик, конфетку и т.д.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581400"/>
            <a:ext cx="4267199" cy="31051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962400" cy="26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4147125" cy="3505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Обводим и вырезаем из картона треугольник, который будет закрывать дно пирамидки.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этого треугольника делаем ножницами отверстие, куда вставляем ствол, выполненный из палочек для суши.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age (7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4400" y="228600"/>
            <a:ext cx="4191000" cy="2667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4100945"/>
            <a:ext cx="418176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3276600"/>
            <a:ext cx="4267200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конструкцию обклеиваем несколькими слоями газетной бумаги ( не менее 3 слоев) используя клей ПВА, разведенный водой 1:1 и сушим.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7921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2.ЭТАП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основания ёлки»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65292"/>
            <a:ext cx="4800600" cy="419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Готовим раствор:1/3 </a:t>
            </a:r>
            <a:r>
              <a:rPr lang="ru-RU" b="1" dirty="0"/>
              <a:t>воды, насыпаем 2 части </a:t>
            </a:r>
            <a:r>
              <a:rPr lang="ru-RU" b="1" dirty="0" smtClean="0"/>
              <a:t>алебастра, быстро </a:t>
            </a:r>
            <a:r>
              <a:rPr lang="ru-RU" b="1" dirty="0"/>
              <a:t>все </a:t>
            </a:r>
            <a:r>
              <a:rPr lang="ru-RU" b="1" dirty="0" smtClean="0"/>
              <a:t>перемешиваем.</a:t>
            </a:r>
          </a:p>
          <a:p>
            <a:r>
              <a:rPr lang="ru-RU" b="1" dirty="0" smtClean="0"/>
              <a:t>Вставляем </a:t>
            </a:r>
            <a:r>
              <a:rPr lang="ru-RU" b="1" dirty="0"/>
              <a:t>ствол </a:t>
            </a:r>
            <a:r>
              <a:rPr lang="ru-RU" b="1" dirty="0" smtClean="0"/>
              <a:t>с основанием ёлки в стаканчик от сметаны, наливаем раствор и держим пока гипс не схватится.</a:t>
            </a:r>
            <a:endParaRPr lang="ru-RU" dirty="0" smtClean="0"/>
          </a:p>
          <a:p>
            <a:r>
              <a:rPr lang="ru-RU" b="1" dirty="0" smtClean="0"/>
              <a:t>Сверху в еще </a:t>
            </a:r>
            <a:r>
              <a:rPr lang="ru-RU" b="1" dirty="0"/>
              <a:t>незастывший раствор </a:t>
            </a:r>
            <a:r>
              <a:rPr lang="ru-RU" b="1" dirty="0" smtClean="0"/>
              <a:t>вдавливаем детали украшения: скорлупки, семечки, пуговицы и т.д.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KOSMOS\Desktop\стан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1"/>
            <a:ext cx="218349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image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837478"/>
            <a:ext cx="2057400" cy="302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921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3.ЭТАП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«Оформление и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ёлочки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1371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основание и  конус  нашей ёлочки используем 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детали, предметы, бижутерию  и даже природный материал  украшаем</a:t>
            </a:r>
          </a:p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(приклеиваем предметы используя клей «Момент –гель»).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age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08514"/>
            <a:ext cx="8229601" cy="3820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4114800" cy="5105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конструкцию окрашиваем черным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колером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тщательно прокрашивая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раза все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впадины.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изделие высохнет, сверху наносим бронзовую акриловую краску, выделяя рельеф.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 работы: покрываем получившуюся конструкцию 2 слоями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паркетного  лака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Рисунок 3" descr="image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38200"/>
            <a:ext cx="408016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381000"/>
            <a:ext cx="8534399" cy="6191071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думаем, что средствами искусства можно привлечь внимание окружающих к вопросам ресурсосбережения и утилизации, формировать экологическое сознание людей.</a:t>
            </a: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показать взаимосвязь понятий «дизайн » и «экология», нами были представлены практические идеи для решения экологической проблемы на примере изготовления декоративной композиции из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«бросовых материалов».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Познакомилась с направлением  в дизайне – экологический дизайн, расширила свои знания о технике «папье-маше», свойствах различных материалов.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декоративную композицию, составила описание технологии изготовления «Креативной ёлочки», а также рассчитала себестоимость готового изделия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Предложила вариант атрибута Нового года, в защиту  от самовольной вырубки хвойных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 в преддверии Новогодних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праздников.</a:t>
            </a:r>
          </a:p>
          <a:p>
            <a:pPr lvl="0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57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381000"/>
            <a:ext cx="8534399" cy="619107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дальнейшей работы: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над творческим проектом.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более оригинальных технологий (решений) для направления «экологический дизайн», выполнение творческих работ.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экологических акциях и других мероприятиях данного направления.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мастер-класса для всех желающих по изготовлению «Креативной ёлочки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53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5719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4400" y="838200"/>
            <a:ext cx="78486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год образуется 50 млн. тонн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отходов;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аждый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города ежегодно выбрасывает в мусорное ведро примерно 500 кг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отходов;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умага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разлагается 3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банка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разлагается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10 лет;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полиэтиленовый пакет разлагается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разлагается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20кг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макулатуры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спасает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дерево!!!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0945" y="152400"/>
            <a:ext cx="8624455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дизайн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 дизайне, уделяющее внимание защите окружающей среды. В основу арт изделий берется бросовый материал.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48692"/>
            <a:ext cx="2819853" cy="22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960901"/>
            <a:ext cx="2857620" cy="2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21637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художественного преобразования  «бросового» материала в новые интересные предметы декоративного назначения посредством экологического дизайна.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8600" y="2743200"/>
            <a:ext cx="8458200" cy="3733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поиск новых художественных решений в использовании различных «бросовых» материалов;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2)разработать  эскиз, технологию изготовления авторской работы «Арт-ёлочки»;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привлечь внимание жителей города Нижневартовска (учащихся школы, их родителей, общественности) к проблемам экологии.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2110" y="3657600"/>
            <a:ext cx="8217089" cy="2914471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теоретический: теоретический анализ литературных и интернет источников;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эмпирический: социологический опрос-анкетирование;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практический: апробация технологии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авторской работы «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Арт-ёлочки» из «бросового»  материала.</a:t>
            </a:r>
          </a:p>
          <a:p>
            <a:pPr marL="0" indent="0">
              <a:buNone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673290" y="1422735"/>
            <a:ext cx="816591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авторской работы из «бросового» материала.</a:t>
            </a:r>
          </a:p>
          <a:p>
            <a:pPr marL="0" indent="0">
              <a:buFont typeface="Arial" pitchFamily="34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3290" y="43973"/>
            <a:ext cx="816591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«бросового» материала для создания предметов дизайна, решает проблемы утилизации и приобретения, лишних вещей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622111" y="2439368"/>
            <a:ext cx="8217089" cy="8372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«бросовый материал»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его использования в творчестве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82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85124"/>
            <a:ext cx="86106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 Часто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на улицах города вы встречаете мусор, брошенный где попало, вдали от мусорных баков? 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672484"/>
            <a:ext cx="8610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можно ли уменьшить количество бытовых отходов? Каким образом?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631030"/>
            <a:ext cx="8610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можно ли из бросового материала изготовить интересные и качественные поделки?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8406" y="3589576"/>
            <a:ext cx="8610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 Делали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когда-нибудь поделки из «бросового» материала? Из чего?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514884"/>
            <a:ext cx="8610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 Хотели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вы получить в подарок игрушку, выполненную на основе  «бросового» материала? Почему?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406" y="5504479"/>
            <a:ext cx="8610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№6 Нравится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вам моё изделие, изготовленные именно из «бросового» материала? Почему?  Хотели бы вы научиться изготовить такое же изделие?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60151"/>
            <a:ext cx="8610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социального опроса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г. Тулы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304800"/>
            <a:ext cx="6858000" cy="76200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социального опроса.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09048432"/>
              </p:ext>
            </p:extLst>
          </p:nvPr>
        </p:nvGraphicFramePr>
        <p:xfrm>
          <a:off x="457200" y="17526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1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1643334"/>
            <a:ext cx="4180609" cy="12541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Елочка состоит из 3 частей: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вершина, ствол и основание.       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7445" y="3341335"/>
            <a:ext cx="3091269" cy="6095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ВЕРШИНА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7445" y="4487816"/>
            <a:ext cx="30912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2.СТВОЛ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7443" y="5703729"/>
            <a:ext cx="309127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</a:p>
        </p:txBody>
      </p:sp>
      <p:pic>
        <p:nvPicPr>
          <p:cNvPr id="1027" name="Picture 3" descr="C:\Users\KOSMOS\Desktop\гоотов ел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1523999"/>
            <a:ext cx="2965938" cy="52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133600" y="2057400"/>
            <a:ext cx="2452467" cy="158567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022231" y="4741868"/>
            <a:ext cx="2563836" cy="1033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1"/>
          </p:cNvCxnSpPr>
          <p:nvPr/>
        </p:nvCxnSpPr>
        <p:spPr>
          <a:xfrm flipH="1" flipV="1">
            <a:off x="1905000" y="5943961"/>
            <a:ext cx="2892443" cy="521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381000" y="107534"/>
            <a:ext cx="7924800" cy="1062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«Арт-Ёлочка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77200" cy="7651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1.ЭТАП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«Изготовление вершины ёлки»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0" y="1828800"/>
            <a:ext cx="4191000" cy="44196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Изготавливаем трафарет: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листе бумаги в клетку с помощью линейки и карандаша чертим равнобедренный треугольник.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age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3352800" cy="491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813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АРТ – ПРОЕКТ «Креативная ёлочка!»</vt:lpstr>
      <vt:lpstr>Презентация PowerPoint</vt:lpstr>
      <vt:lpstr>Экологический дизайн – направление в дизайне, уделяющее внимание защите окружающей среды. В основу арт изделий берется бросовый материал. </vt:lpstr>
      <vt:lpstr>Цель работы: изучить возможности художественного преобразования  «бросового» материала в новые интересные предметы декоративного назначения посредством экологического дизайна. </vt:lpstr>
      <vt:lpstr>Презентация PowerPoint</vt:lpstr>
      <vt:lpstr>Презентация PowerPoint</vt:lpstr>
      <vt:lpstr>Презентация PowerPoint</vt:lpstr>
      <vt:lpstr>  Елочка состоит из 3 частей:  вершина, ствол и основание.                                           </vt:lpstr>
      <vt:lpstr>1.ЭТАП «Изготовление вершины ёлки»</vt:lpstr>
      <vt:lpstr>Используя трафарет чертим и вырезаем 3 треугольника: из картона, от обычной коробки.</vt:lpstr>
      <vt:lpstr>Наполняем получившуюся  пирамиду газетной бумагой.</vt:lpstr>
      <vt:lpstr>Обводим и вырезаем из картона треугольник, который будет закрывать дно пирамидки. В центре этого треугольника делаем ножницами отверстие, куда вставляем ствол, выполненный из палочек для суши.</vt:lpstr>
      <vt:lpstr>2.ЭТАП «Изготовление основания ёлки»</vt:lpstr>
      <vt:lpstr>3.ЭТАП «Оформление и дизайн ёлочки»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Необычная ёлочка!</dc:title>
  <dc:creator>Toshiba</dc:creator>
  <cp:lastModifiedBy>Елена</cp:lastModifiedBy>
  <cp:revision>47</cp:revision>
  <cp:lastPrinted>2017-03-15T03:39:23Z</cp:lastPrinted>
  <dcterms:created xsi:type="dcterms:W3CDTF">2016-02-28T06:30:31Z</dcterms:created>
  <dcterms:modified xsi:type="dcterms:W3CDTF">2019-04-08T12:35:43Z</dcterms:modified>
</cp:coreProperties>
</file>