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2" r:id="rId4"/>
    <p:sldId id="294" r:id="rId5"/>
    <p:sldId id="293" r:id="rId6"/>
    <p:sldId id="295" r:id="rId7"/>
    <p:sldId id="261" r:id="rId8"/>
    <p:sldId id="286" r:id="rId9"/>
    <p:sldId id="285" r:id="rId10"/>
    <p:sldId id="297" r:id="rId11"/>
    <p:sldId id="296" r:id="rId12"/>
    <p:sldId id="29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80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21133-12DC-4FC7-8707-4973F6729825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3558D-287E-4336-BD73-8F3EE7FA3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478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908720"/>
            <a:ext cx="7632848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Кейс-метод</a:t>
            </a:r>
            <a:r>
              <a:rPr kumimoji="0" lang="ru-RU" sz="54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на уроках </a:t>
            </a:r>
            <a:r>
              <a:rPr kumimoji="0" lang="ru-RU" sz="54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в начальной школе  </a:t>
            </a:r>
            <a:r>
              <a:rPr kumimoji="0" lang="ru-RU" sz="54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в  условиях реализации  ФГОС  НОО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s05.infourok.ru/uploads/ex/03dc/0003c0e3-8d268a46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404664"/>
            <a:ext cx="6912768" cy="559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07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4.infourok.ru/uploads/ex/0925/00153ed4-93ae34f4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6743799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26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786058"/>
            <a:ext cx="70068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+mn-lt"/>
              </a:rPr>
              <a:t>Что такое кейс?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844824"/>
            <a:ext cx="78488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</a:rPr>
              <a:t>Кейс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– это «моментальный снимок реальности», «фотография действительности».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</a:rPr>
              <a:t>Кейс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– не просто правдивое описание 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событий, а единый информационный комплекс, позволяющий понять ситуацию.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36004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+mn-lt"/>
              </a:rPr>
              <a:t>современном уроке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Текст 1"/>
          <p:cNvSpPr txBox="1">
            <a:spLocks/>
          </p:cNvSpPr>
          <p:nvPr/>
        </p:nvSpPr>
        <p:spPr>
          <a:xfrm>
            <a:off x="539552" y="1052736"/>
            <a:ext cx="828092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https://ds04.infourok.ru/uploads/ex/1261/0004f460-c69527e4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688"/>
            <a:ext cx="7043764" cy="515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5.infourok.ru/uploads/ex/0333/00049712-afdac2ce/64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684076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37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https://arhivurokov.ru/multiurok/html/2017/01/17/s_587e7e7738b7e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691276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4.infourok.ru/uploads/ex/0489/000582c8-cbf0451a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7103839" cy="538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2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571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УРОК ПО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литературному чтению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3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КЛАСС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«Приём «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Кроссенс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»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84438" y="165101"/>
            <a:ext cx="4248150" cy="74083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Построение урока</a:t>
            </a:r>
            <a:endParaRPr lang="ru-RU" sz="32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1" name="Рисунок 10" descr="снежинки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961703" y="-377527"/>
            <a:ext cx="857250" cy="2133600"/>
          </a:xfrm>
          <a:prstGeom prst="rect">
            <a:avLst/>
          </a:prstGeom>
        </p:spPr>
      </p:pic>
      <p:pic>
        <p:nvPicPr>
          <p:cNvPr id="12" name="Рисунок 11" descr="снежинки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298407" y="-449535"/>
            <a:ext cx="857250" cy="2133600"/>
          </a:xfrm>
          <a:prstGeom prst="rect">
            <a:avLst/>
          </a:prstGeom>
        </p:spPr>
      </p:pic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656647"/>
              </p:ext>
            </p:extLst>
          </p:nvPr>
        </p:nvGraphicFramePr>
        <p:xfrm>
          <a:off x="827584" y="1117898"/>
          <a:ext cx="7966248" cy="5119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Документ" r:id="rId4" imgW="5946213" imgH="4086402" progId="Word.Document.12">
                  <p:embed/>
                </p:oleObj>
              </mc:Choice>
              <mc:Fallback>
                <p:oleObj name="Документ" r:id="rId4" imgW="5946213" imgH="40864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7584" y="1117898"/>
                        <a:ext cx="7966248" cy="51194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18759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915816" y="165101"/>
            <a:ext cx="4319810" cy="13916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 smtClean="0">
                <a:solidFill>
                  <a:sysClr val="windowText" lastClr="000000"/>
                </a:solidFill>
              </a:rPr>
              <a:t>Тема урока:</a:t>
            </a:r>
          </a:p>
          <a:p>
            <a:pPr algn="ctr">
              <a:defRPr/>
            </a:pPr>
            <a:r>
              <a:rPr lang="ru-RU" sz="3200" dirty="0" smtClean="0">
                <a:solidFill>
                  <a:sysClr val="windowText" lastClr="000000"/>
                </a:solidFill>
              </a:rPr>
              <a:t>Куприн «Слон».</a:t>
            </a:r>
            <a:endParaRPr lang="ru-RU" sz="3200" dirty="0">
              <a:solidFill>
                <a:sysClr val="windowText" lastClr="000000"/>
              </a:solidFill>
            </a:endParaRPr>
          </a:p>
        </p:txBody>
      </p:sp>
      <p:pic>
        <p:nvPicPr>
          <p:cNvPr id="1029" name="Picture 5" descr="http://900igr.net/up/datai/239848/0002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632848" cy="497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86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64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Тема Office</vt:lpstr>
      <vt:lpstr>Документ Microsoft Word</vt:lpstr>
      <vt:lpstr>Презентация PowerPoint</vt:lpstr>
      <vt:lpstr>Что такое кейс?</vt:lpstr>
      <vt:lpstr>современном уроке</vt:lpstr>
      <vt:lpstr>Презентация PowerPoint</vt:lpstr>
      <vt:lpstr>Презентация PowerPoint</vt:lpstr>
      <vt:lpstr>Презентация PowerPoint</vt:lpstr>
      <vt:lpstr> УРОК ПО литературному чтению  3 КЛАСС «Приём «Кроссенс»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Дарья Пашкова</cp:lastModifiedBy>
  <cp:revision>48</cp:revision>
  <dcterms:created xsi:type="dcterms:W3CDTF">2013-08-20T23:50:31Z</dcterms:created>
  <dcterms:modified xsi:type="dcterms:W3CDTF">2019-03-18T19:59:32Z</dcterms:modified>
</cp:coreProperties>
</file>