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CA697-C1E9-403C-B9A1-E4849CF17CB8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31AA7-F818-400C-943C-136D54858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426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Педагог-психолог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Здравствуйте, ребята! Я очень рада встрече с вами!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как ещё можно поприветствовать друг друга?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(ответы детей)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Я знаю еще способ поприветствовать друг друга. Давайте попробуем поздороваться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Упражнение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«Добрый друг»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Дети встают в круг и берутся за руки. Проговаривают хором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слова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Здравствуй друг!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(пожимают друг другу руки)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ты тут?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(удивленно разводят руками)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скучал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(прижимают руки к груди.)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 пришёл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(снова берутся за руки.)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Хорошо!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(сходятся в центр, обнимаясь.)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Ребята, посмотрите, сегодня к нам пришли гости. Давайте с ними поздороваемся.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Дети здороваются.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Педагог-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ребята, а вы рады, наверное, что столько гостей у нас сегодня?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Тогда давайте пошлем всем воздушный поцелуй.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31AA7-F818-400C-943C-136D54858D6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108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вы думаете, почему случилось чудо?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(Ответы детей)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Игра-упражнение “Приласкай меня”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Дети, значит, когда человек сердитый, с ним можно поговорить, успокоить, его нужно приласкать, а давайте и мы приласкаем друг друга, чтобы мы стали еще добрее.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Звучит спокойная мелодия. Один ребенок поворачивается к другому и нежно гладят по рукам, плечам, ногам и т. д. друг друга.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31AA7-F818-400C-943C-136D54858D6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91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что за чудеса?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Здесь волшебные дождинки,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Они дарят нам смешинки,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танце мы закружимся,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Улыбнемся и подружимся.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легкими движениями дотрагивается до деток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«волшебным дождиком»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Звучит вальс, дети двигаются под музыку.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31AA7-F818-400C-943C-136D54858D6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312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Вот и подошло к концу наше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занятие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 я предлагаю вам попрощаться по - разному.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Дети встают парами.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“Попрощаемся ладонями, спинками, лобиками, носиками)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Ребята, у вас сейчас хорошее настроение?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(ответы детей)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31AA7-F818-400C-943C-136D54858D6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244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Ребятки, вы пришли с хорошим настроением? Тогда давайте улыбнемся друг другу.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Игра-упражнение “Подари улыбку ”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31AA7-F818-400C-943C-136D54858D6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35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Стихотворение “Король Боровик”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(В. Приходько)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читает стихотворение.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Шел король Боровик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Через лес напрямик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 грозил кулаком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стучал каблуком.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Был король Боровик не в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духе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Короля покусали мухи.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31AA7-F818-400C-943C-136D54858D6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661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Какое у короля настроение?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как вы догадались?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(ответы детей)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31AA7-F818-400C-943C-136D54858D6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190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Читает стихотворение, а детям предлагает действовать согласно тексту.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Ой, что же мне делать? Сколько сердитых королей! Что же мне поможет?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Знаю, знаю - Волшебная палочка!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31AA7-F818-400C-943C-136D54858D6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308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Игра-упражнение “… повернись, повернись и улыбнись”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прикасается волшебной палочкой к плечу каждого ребенка и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говорит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“ повернись, повернись и улыбнись”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31AA7-F818-400C-943C-136D54858D6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563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А когда у вас бывает очень радостное и веселое настроение?</a:t>
            </a:r>
          </a:p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Когда светит солнышко, когда мама купила новую игрушку, платье, когда подарили подарок и т. д.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Покажите, как вы умеете радоваться - дети показывают.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31AA7-F818-400C-943C-136D54858D6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906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А когда бывает грустное настроение?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(ответы детей)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Покажите грустное настроение, погрустите - дети показывают.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31AA7-F818-400C-943C-136D54858D6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757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Ребятки, вы знаете, сегодня утром я зашла в садик и увидела фото девочки - Настеньки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(показываю фотографию девочки с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эмоцией злости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Она сидела совсем одинокая. Какое у нее настроение?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(ответы детей). </a:t>
            </a:r>
            <a:r>
              <a:rPr lang="ru-RU" dirty="0" smtClean="0"/>
              <a:t>Как помочь Настеньке?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31AA7-F818-400C-943C-136D54858D6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283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D096-74CC-4C46-BAD3-AD8CA520BF96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AB55-FC11-4AE3-B5A7-4E2538E5D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04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D096-74CC-4C46-BAD3-AD8CA520BF96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AB55-FC11-4AE3-B5A7-4E2538E5D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198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D096-74CC-4C46-BAD3-AD8CA520BF96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AB55-FC11-4AE3-B5A7-4E2538E5D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907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D096-74CC-4C46-BAD3-AD8CA520BF96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AB55-FC11-4AE3-B5A7-4E2538E5D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182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D096-74CC-4C46-BAD3-AD8CA520BF96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AB55-FC11-4AE3-B5A7-4E2538E5D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202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D096-74CC-4C46-BAD3-AD8CA520BF96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AB55-FC11-4AE3-B5A7-4E2538E5D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939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D096-74CC-4C46-BAD3-AD8CA520BF96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AB55-FC11-4AE3-B5A7-4E2538E5D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355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D096-74CC-4C46-BAD3-AD8CA520BF96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AB55-FC11-4AE3-B5A7-4E2538E5D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103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D096-74CC-4C46-BAD3-AD8CA520BF96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AB55-FC11-4AE3-B5A7-4E2538E5D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737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D096-74CC-4C46-BAD3-AD8CA520BF96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AB55-FC11-4AE3-B5A7-4E2538E5D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118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D096-74CC-4C46-BAD3-AD8CA520BF96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AB55-FC11-4AE3-B5A7-4E2538E5D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985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8D096-74CC-4C46-BAD3-AD8CA520BF96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FAB55-FC11-4AE3-B5A7-4E2538E5D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63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7.jp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image" Target="../media/image16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16.pn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810705"/>
            <a:ext cx="9144000" cy="8704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Средняя </a:t>
            </a:r>
            <a:r>
              <a:rPr lang="ru-RU" dirty="0" smtClean="0">
                <a:solidFill>
                  <a:srgbClr val="FF0000"/>
                </a:solidFill>
              </a:rPr>
              <a:t>группа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171357"/>
            <a:ext cx="9144000" cy="1655762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Тема</a:t>
            </a:r>
            <a:r>
              <a:rPr lang="ru-RU" sz="6600" dirty="0" smtClean="0"/>
              <a:t> </a:t>
            </a:r>
            <a:r>
              <a:rPr lang="ru-RU" sz="6600" dirty="0" smtClean="0">
                <a:solidFill>
                  <a:srgbClr val="FF0000"/>
                </a:solidFill>
              </a:rPr>
              <a:t>«</a:t>
            </a:r>
            <a:r>
              <a:rPr lang="ru-RU" sz="6600" dirty="0" smtClean="0">
                <a:solidFill>
                  <a:srgbClr val="FFC000"/>
                </a:solidFill>
              </a:rPr>
              <a:t>Р</a:t>
            </a:r>
            <a:r>
              <a:rPr lang="ru-RU" sz="6600" dirty="0" smtClean="0">
                <a:solidFill>
                  <a:srgbClr val="FFFF00"/>
                </a:solidFill>
              </a:rPr>
              <a:t>а</a:t>
            </a:r>
            <a:r>
              <a:rPr lang="ru-RU" sz="6600" dirty="0" smtClean="0">
                <a:solidFill>
                  <a:srgbClr val="00B050"/>
                </a:solidFill>
              </a:rPr>
              <a:t>д</a:t>
            </a:r>
            <a:r>
              <a:rPr lang="ru-RU" sz="6600" dirty="0" smtClean="0">
                <a:solidFill>
                  <a:srgbClr val="00B0F0"/>
                </a:solidFill>
              </a:rPr>
              <a:t>у</a:t>
            </a:r>
            <a:r>
              <a:rPr lang="ru-RU" sz="6600" dirty="0" smtClean="0">
                <a:solidFill>
                  <a:srgbClr val="0070C0"/>
                </a:solidFill>
              </a:rPr>
              <a:t>г</a:t>
            </a:r>
            <a:r>
              <a:rPr lang="ru-RU" sz="6600" dirty="0" smtClean="0">
                <a:solidFill>
                  <a:srgbClr val="7030A0"/>
                </a:solidFill>
              </a:rPr>
              <a:t>а</a:t>
            </a:r>
            <a:r>
              <a:rPr lang="ru-RU" sz="6600" dirty="0" smtClean="0"/>
              <a:t> </a:t>
            </a:r>
            <a:r>
              <a:rPr lang="ru-RU" sz="6600" dirty="0" smtClean="0">
                <a:solidFill>
                  <a:srgbClr val="FF0000"/>
                </a:solidFill>
              </a:rPr>
              <a:t>э</a:t>
            </a:r>
            <a:r>
              <a:rPr lang="ru-RU" sz="6600" dirty="0" smtClean="0">
                <a:solidFill>
                  <a:srgbClr val="FFC000"/>
                </a:solidFill>
              </a:rPr>
              <a:t>м</a:t>
            </a:r>
            <a:r>
              <a:rPr lang="ru-RU" sz="6600" dirty="0" smtClean="0">
                <a:solidFill>
                  <a:srgbClr val="FFFF00"/>
                </a:solidFill>
              </a:rPr>
              <a:t>о</a:t>
            </a:r>
            <a:r>
              <a:rPr lang="ru-RU" sz="6600" dirty="0" smtClean="0">
                <a:solidFill>
                  <a:srgbClr val="00B050"/>
                </a:solidFill>
              </a:rPr>
              <a:t>ц</a:t>
            </a:r>
            <a:r>
              <a:rPr lang="ru-RU" sz="6600" dirty="0" smtClean="0">
                <a:solidFill>
                  <a:srgbClr val="00B0F0"/>
                </a:solidFill>
              </a:rPr>
              <a:t>и</a:t>
            </a:r>
            <a:r>
              <a:rPr lang="ru-RU" sz="6600" dirty="0" smtClean="0">
                <a:solidFill>
                  <a:srgbClr val="0070C0"/>
                </a:solidFill>
              </a:rPr>
              <a:t>й</a:t>
            </a:r>
            <a:r>
              <a:rPr lang="ru-RU" sz="6600" dirty="0" smtClean="0">
                <a:solidFill>
                  <a:srgbClr val="7030A0"/>
                </a:solidFill>
              </a:rPr>
              <a:t>»</a:t>
            </a:r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97723" y="4432138"/>
            <a:ext cx="61965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эмоциональной сферы детей. </a:t>
            </a:r>
          </a:p>
          <a:p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 з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акрепить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умение узнавать, показывать эмоции, словесно обозначать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их; совершенствовать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коммуникативные навыки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детей, воспитывать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доброжелательность, сочувствие к друг другу, желание помочь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308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72" y="157898"/>
            <a:ext cx="4306164" cy="31485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6369" y="0"/>
            <a:ext cx="4901938" cy="49019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144" y="157898"/>
            <a:ext cx="3901440" cy="3223260"/>
          </a:xfrm>
          <a:prstGeom prst="rect">
            <a:avLst/>
          </a:prstGeom>
        </p:spPr>
      </p:pic>
      <p:pic>
        <p:nvPicPr>
          <p:cNvPr id="8" name="Рисунок 7" descr="http://wikireceptov.ru/wp-content/uploads/2017/01/%D0%BA%D0%BE%D0%BD%D1%84%D0%B5%D1%82%D1%8B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818" y="3690620"/>
            <a:ext cx="5940425" cy="3167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851" y="3563332"/>
            <a:ext cx="4849149" cy="3030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082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01" y="0"/>
            <a:ext cx="916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7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84035" cy="3440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3725" y="3289231"/>
            <a:ext cx="3787170" cy="3568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406" y="3629319"/>
            <a:ext cx="5217428" cy="30108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771" y="-7712"/>
            <a:ext cx="3523017" cy="3785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809" y="89276"/>
            <a:ext cx="2617872" cy="3261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241" y="3598190"/>
            <a:ext cx="3304175" cy="3379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13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916" y="0"/>
            <a:ext cx="4845203" cy="7475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128" y="207388"/>
            <a:ext cx="2102177" cy="2102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wikireceptov.ru/wp-content/uploads/2017/01/%D0%BA%D0%BE%D0%BD%D1%84%D0%B5%D1%82%D1%8B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946" y="341719"/>
            <a:ext cx="3151207" cy="1833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180" y="1791092"/>
            <a:ext cx="2653645" cy="2653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2" y="4274270"/>
            <a:ext cx="2197608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933" y="2889915"/>
            <a:ext cx="3461733" cy="2768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934" y="3964756"/>
            <a:ext cx="2747914" cy="274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7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28" y="207388"/>
            <a:ext cx="2403837" cy="2403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wikireceptov.ru/wp-content/uploads/2017/01/%D0%BA%D0%BE%D0%BD%D1%84%D0%B5%D1%82%D1%8B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946" y="341719"/>
            <a:ext cx="3151207" cy="1833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678" y="1960774"/>
            <a:ext cx="2653645" cy="2653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2" y="4274270"/>
            <a:ext cx="2197608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357" y="0"/>
            <a:ext cx="384905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79" y="2611225"/>
            <a:ext cx="3461733" cy="2768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302" y="2175232"/>
            <a:ext cx="2747914" cy="274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6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1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4258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42580" y="0"/>
            <a:ext cx="6149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8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-75413"/>
            <a:ext cx="731520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474" y="2510657"/>
            <a:ext cx="1408099" cy="1993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078" y="713294"/>
            <a:ext cx="1408099" cy="1993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015" y="2707063"/>
            <a:ext cx="1408099" cy="1993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249" y="4700832"/>
            <a:ext cx="1408099" cy="1993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384" y="4853232"/>
            <a:ext cx="1408099" cy="1993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238" y="320482"/>
            <a:ext cx="1408099" cy="1993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033" y="948207"/>
            <a:ext cx="1312078" cy="1857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033" y="3029160"/>
            <a:ext cx="1107105" cy="1567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2" y="4308692"/>
            <a:ext cx="1408099" cy="1993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3" y="2099218"/>
            <a:ext cx="1408099" cy="1993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17" y="44778"/>
            <a:ext cx="1408099" cy="1993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492" y="5171470"/>
            <a:ext cx="1115656" cy="1579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741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5987"/>
            <a:ext cx="12192000" cy="692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85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895003" y="0"/>
            <a:ext cx="25138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Шел король Боровик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Через лес напрямик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Он грозил кулаком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стучал каблуком. 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Был король Боровик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духе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Короля покусали мухи. </a:t>
            </a:r>
          </a:p>
        </p:txBody>
      </p:sp>
      <p:pic>
        <p:nvPicPr>
          <p:cNvPr id="5" name="Рисунок 4" descr="https://1.bp.blogspot.com/-Y1DeEndSxrc/Wd-D41EnicI/AAAAAAAAA7k/TbrEgHUVyDIWpd1ac-nqEScap1hJeHH-ACLcBGAs/s1600/hello_html_ab53d37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55563" y="2762054"/>
            <a:ext cx="3346516" cy="4312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223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895003" y="0"/>
            <a:ext cx="25138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Шел король Боровик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Через лес напрямик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Он грозил кулаком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стучал каблуком. 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Был король Боровик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духе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Короля покусали мухи. </a:t>
            </a:r>
          </a:p>
        </p:txBody>
      </p:sp>
      <p:pic>
        <p:nvPicPr>
          <p:cNvPr id="6" name="Рисунок 5" descr="https://i.pinimg.com/736x/fb/bf/30/fbbf307d2ed5e56f682d1801c5ff96fb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964" y="820132"/>
            <a:ext cx="4668428" cy="6141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781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895003" y="0"/>
            <a:ext cx="25138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Шел король Боровик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Через лес напрямик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Он грозил кулаком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стучал каблуком. 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Был король Боровик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духе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Короля покусали мухи.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20" y="471341"/>
            <a:ext cx="5132733" cy="6462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566">
            <a:off x="4651209" y="635441"/>
            <a:ext cx="4284748" cy="395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2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895003" y="0"/>
            <a:ext cx="25138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Шел король Боровик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Через лес напрямик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Он грозил кулаком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стучал каблуком. 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Был король Боровик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духе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Короля покусали мухи.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941" y="368627"/>
            <a:ext cx="5295900" cy="666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5042">
            <a:off x="4529827" y="1709297"/>
            <a:ext cx="2774126" cy="256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32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s://i.pinimg.com/736x/fb/bf/30/fbbf307d2ed5e56f682d1801c5ff96f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8" y="575036"/>
            <a:ext cx="4668428" cy="6141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44053">
            <a:off x="1811430" y="787149"/>
            <a:ext cx="1983095" cy="18306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163" y="1010632"/>
            <a:ext cx="5270369" cy="527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2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pinimg.com/736x/fb/bf/30/fbbf307d2ed5e56f682d1801c5ff96fb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18" y="4099875"/>
            <a:ext cx="2509690" cy="2700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https://i.pinimg.com/736x/fb/bf/30/fbbf307d2ed5e56f682d1801c5ff96fb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46" y="269449"/>
            <a:ext cx="2509690" cy="2700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s://i.pinimg.com/736x/fb/bf/30/fbbf307d2ed5e56f682d1801c5ff96fb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749" y="4099875"/>
            <a:ext cx="2509690" cy="2700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i.pinimg.com/736x/fb/bf/30/fbbf307d2ed5e56f682d1801c5ff96fb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383" y="385322"/>
            <a:ext cx="2509690" cy="2700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i.pinimg.com/736x/fb/bf/30/fbbf307d2ed5e56f682d1801c5ff96fb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243" y="3282101"/>
            <a:ext cx="2509690" cy="2700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s://i.pinimg.com/736x/fb/bf/30/fbbf307d2ed5e56f682d1801c5ff96fb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452" y="0"/>
            <a:ext cx="2509690" cy="2700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s://i.pinimg.com/736x/fb/bf/30/fbbf307d2ed5e56f682d1801c5ff96fb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128" y="635131"/>
            <a:ext cx="2509690" cy="2700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s://i.pinimg.com/736x/fb/bf/30/fbbf307d2ed5e56f682d1801c5ff96fb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613" y="1514968"/>
            <a:ext cx="2509690" cy="2700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ttps://i.pinimg.com/736x/fb/bf/30/fbbf307d2ed5e56f682d1801c5ff96fb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737" y="4247169"/>
            <a:ext cx="2509690" cy="2700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https://i.pinimg.com/736x/fb/bf/30/fbbf307d2ed5e56f682d1801c5ff96fb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552" y="2303675"/>
            <a:ext cx="2509690" cy="2700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https://i.pinimg.com/736x/fb/bf/30/fbbf307d2ed5e56f682d1801c5ff96fb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911" y="4247169"/>
            <a:ext cx="2509690" cy="2700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797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 descr="https://1.bp.blogspot.com/-Y1DeEndSxrc/Wd-D41EnicI/AAAAAAAAA7k/TbrEgHUVyDIWpd1ac-nqEScap1hJeHH-ACLcBGAs/s1600/hello_html_ab53d37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62433" y="-84841"/>
            <a:ext cx="7861954" cy="7301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1.bp.blogspot.com/-Y1DeEndSxrc/Wd-D41EnicI/AAAAAAAAA7k/TbrEgHUVyDIWpd1ac-nqEScap1hJeHH-ACLcBGAs/s1600/hello_html_ab53d37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3247" y="4769964"/>
            <a:ext cx="2700781" cy="2172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1.bp.blogspot.com/-Y1DeEndSxrc/Wd-D41EnicI/AAAAAAAAA7k/TbrEgHUVyDIWpd1ac-nqEScap1hJeHH-ACLcBGAs/s1600/hello_html_ab53d37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36098" y="3555474"/>
            <a:ext cx="1940351" cy="1505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1.bp.blogspot.com/-Y1DeEndSxrc/Wd-D41EnicI/AAAAAAAAA7k/TbrEgHUVyDIWpd1ac-nqEScap1hJeHH-ACLcBGAs/s1600/hello_html_ab53d37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31256" y="3722018"/>
            <a:ext cx="1225486" cy="76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1.bp.blogspot.com/-Y1DeEndSxrc/Wd-D41EnicI/AAAAAAAAA7k/TbrEgHUVyDIWpd1ac-nqEScap1hJeHH-ACLcBGAs/s1600/hello_html_ab53d37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55432" y="4685120"/>
            <a:ext cx="1536568" cy="1217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1.bp.blogspot.com/-Y1DeEndSxrc/Wd-D41EnicI/AAAAAAAAA7k/TbrEgHUVyDIWpd1ac-nqEScap1hJeHH-ACLcBGAs/s1600/hello_html_ab53d37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83191" y="5531962"/>
            <a:ext cx="1940351" cy="1505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1.bp.blogspot.com/-Y1DeEndSxrc/Wd-D41EnicI/AAAAAAAAA7k/TbrEgHUVyDIWpd1ac-nqEScap1hJeHH-ACLcBGAs/s1600/hello_html_ab53d37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21312" y="3889339"/>
            <a:ext cx="1029889" cy="7109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51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708</Words>
  <Application>Microsoft Office PowerPoint</Application>
  <PresentationFormat>Широкоэкранный</PresentationFormat>
  <Paragraphs>95</Paragraphs>
  <Slides>17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Средняя группа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Младшая группа</dc:title>
  <dc:creator>HOME</dc:creator>
  <cp:lastModifiedBy>HOME</cp:lastModifiedBy>
  <cp:revision>12</cp:revision>
  <dcterms:created xsi:type="dcterms:W3CDTF">2019-02-10T10:15:22Z</dcterms:created>
  <dcterms:modified xsi:type="dcterms:W3CDTF">2019-02-18T17:01:10Z</dcterms:modified>
</cp:coreProperties>
</file>