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please, Seasons </a:t>
            </a:r>
            <a:r>
              <a:rPr lang="en-US" dirty="0" smtClean="0"/>
              <a:t>and months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Spring</a:t>
            </a:r>
            <a:r>
              <a:rPr lang="ru-RU" sz="3600" dirty="0" smtClean="0"/>
              <a:t>:……….</a:t>
            </a:r>
            <a:r>
              <a:rPr lang="en-US" sz="3600" dirty="0" smtClean="0"/>
              <a:t>April,……..</a:t>
            </a:r>
          </a:p>
          <a:p>
            <a:endParaRPr lang="en-US" sz="3600" dirty="0" smtClean="0"/>
          </a:p>
          <a:p>
            <a:r>
              <a:rPr lang="en-US" sz="3600" dirty="0" smtClean="0"/>
              <a:t>……: September,….,……..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Summer</a:t>
            </a:r>
            <a:r>
              <a:rPr lang="en-US" sz="3600" dirty="0" smtClean="0"/>
              <a:t>: …..,……,August</a:t>
            </a:r>
          </a:p>
          <a:p>
            <a:endParaRPr lang="en-US" sz="3600" dirty="0" smtClean="0"/>
          </a:p>
          <a:p>
            <a:r>
              <a:rPr lang="en-US" sz="3600" dirty="0" smtClean="0"/>
              <a:t>…….: December,…..,……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weather like in?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 winter it’s .………….</a:t>
            </a:r>
          </a:p>
          <a:p>
            <a:r>
              <a:rPr lang="en-US" sz="3600" b="1" dirty="0" smtClean="0"/>
              <a:t>In spring it’s ……….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b="1" dirty="0" smtClean="0"/>
              <a:t>In summer it’s…….</a:t>
            </a:r>
          </a:p>
          <a:p>
            <a:r>
              <a:rPr lang="en-US" sz="3600" b="1" dirty="0" smtClean="0"/>
              <a:t>In autumn it’s</a:t>
            </a:r>
            <a:r>
              <a:rPr lang="en-US" dirty="0" smtClean="0"/>
              <a:t>……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507209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Pick</a:t>
            </a:r>
          </a:p>
          <a:p>
            <a:r>
              <a:rPr lang="en-US" sz="3600" b="1" dirty="0" smtClean="0"/>
              <a:t>Go</a:t>
            </a:r>
          </a:p>
          <a:p>
            <a:r>
              <a:rPr lang="en-US" sz="3600" b="1" dirty="0" smtClean="0"/>
              <a:t>Read</a:t>
            </a:r>
          </a:p>
          <a:p>
            <a:r>
              <a:rPr lang="en-US" sz="3600" b="1" dirty="0" smtClean="0"/>
              <a:t>Play</a:t>
            </a:r>
          </a:p>
          <a:p>
            <a:r>
              <a:rPr lang="en-US" sz="3600" b="1" dirty="0" smtClean="0"/>
              <a:t>Rake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Swimming, snowballs, books, leaves, flowers.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29196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Watch</a:t>
            </a:r>
          </a:p>
          <a:p>
            <a:r>
              <a:rPr lang="en-US" sz="3600" b="1" dirty="0" smtClean="0"/>
              <a:t>Go</a:t>
            </a:r>
          </a:p>
          <a:p>
            <a:r>
              <a:rPr lang="en-US" sz="3600" b="1" dirty="0" smtClean="0"/>
              <a:t>Have</a:t>
            </a:r>
          </a:p>
          <a:p>
            <a:r>
              <a:rPr lang="en-US" sz="3600" b="1" dirty="0" smtClean="0"/>
              <a:t>Make</a:t>
            </a:r>
          </a:p>
          <a:p>
            <a:r>
              <a:rPr lang="en-US" sz="3600" b="1" dirty="0" smtClean="0"/>
              <a:t>Rake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 picnic, a snowman, leaves, skiing, TV.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boy is wearing….</a:t>
            </a:r>
            <a:br>
              <a:rPr lang="en-US" dirty="0" smtClean="0"/>
            </a:br>
            <a:r>
              <a:rPr lang="en-US" dirty="0" smtClean="0"/>
              <a:t>The girl is wearing……</a:t>
            </a:r>
            <a:endParaRPr lang="ru-RU" dirty="0"/>
          </a:p>
        </p:txBody>
      </p:sp>
      <p:pic>
        <p:nvPicPr>
          <p:cNvPr id="1026" name="Picture 2" descr="C:\Users\Влад\Downloads\Dolce-Gabbana-children-evening-wear-Spring-Summer-2018-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2189"/>
            <a:ext cx="4038600" cy="3761984"/>
          </a:xfrm>
          <a:prstGeom prst="rect">
            <a:avLst/>
          </a:prstGeom>
          <a:noFill/>
        </p:spPr>
      </p:pic>
      <p:pic>
        <p:nvPicPr>
          <p:cNvPr id="1027" name="Picture 3" descr="C:\Users\Влад\Downloads\imgpreview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857364"/>
            <a:ext cx="4071966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boy is wearing….</a:t>
            </a:r>
            <a:br>
              <a:rPr lang="en-US" dirty="0" smtClean="0"/>
            </a:br>
            <a:r>
              <a:rPr lang="en-US" dirty="0" smtClean="0"/>
              <a:t>The girl is wearing……</a:t>
            </a:r>
            <a:endParaRPr lang="ru-RU" dirty="0"/>
          </a:p>
        </p:txBody>
      </p:sp>
      <p:pic>
        <p:nvPicPr>
          <p:cNvPr id="2050" name="Picture 2" descr="C:\Users\Влад\Downloads\depositphotos_19547327-stock-photo-group-of-kids-in-wint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4281518" cy="4071966"/>
          </a:xfrm>
          <a:prstGeom prst="rect">
            <a:avLst/>
          </a:prstGeom>
          <a:noFill/>
        </p:spPr>
      </p:pic>
      <p:pic>
        <p:nvPicPr>
          <p:cNvPr id="2051" name="Picture 3" descr="C:\Users\Влад\Downloads\depositphotos_34119215-stock-photo-children-in-winter-cloth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46939" y="1600200"/>
            <a:ext cx="364112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the sentences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It’s cold and rainy.</a:t>
            </a:r>
          </a:p>
          <a:p>
            <a:r>
              <a:rPr lang="en-US" b="1" dirty="0" smtClean="0"/>
              <a:t>Put on…….</a:t>
            </a:r>
          </a:p>
          <a:p>
            <a:endParaRPr lang="en-US" b="1" dirty="0" smtClean="0"/>
          </a:p>
          <a:p>
            <a:r>
              <a:rPr lang="en-US" b="1" dirty="0" smtClean="0"/>
              <a:t>It’s warm and cloudy.</a:t>
            </a:r>
          </a:p>
          <a:p>
            <a:r>
              <a:rPr lang="en-US" b="1" dirty="0" smtClean="0"/>
              <a:t>Put on……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It’s hot and sunny.</a:t>
            </a:r>
          </a:p>
          <a:p>
            <a:r>
              <a:rPr lang="en-US" b="1" dirty="0" smtClean="0"/>
              <a:t>Put on…..</a:t>
            </a:r>
          </a:p>
          <a:p>
            <a:endParaRPr lang="en-US" b="1" dirty="0" smtClean="0"/>
          </a:p>
          <a:p>
            <a:r>
              <a:rPr lang="en-US" b="1" dirty="0" smtClean="0"/>
              <a:t>It’s cold and rainy.</a:t>
            </a:r>
          </a:p>
          <a:p>
            <a:r>
              <a:rPr lang="en-US" b="1" dirty="0" smtClean="0"/>
              <a:t>Put on…….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 simple or present continuous?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1.He (swim) every day.</a:t>
            </a:r>
          </a:p>
          <a:p>
            <a:r>
              <a:rPr lang="en-US" b="1" dirty="0" smtClean="0"/>
              <a:t>2.He (swim) now.</a:t>
            </a:r>
          </a:p>
          <a:p>
            <a:r>
              <a:rPr lang="en-US" b="1" dirty="0" smtClean="0"/>
              <a:t>3. They always(play) football.</a:t>
            </a:r>
          </a:p>
          <a:p>
            <a:r>
              <a:rPr lang="en-US" b="1" dirty="0" smtClean="0"/>
              <a:t>4. They (play) now.</a:t>
            </a:r>
          </a:p>
          <a:p>
            <a:r>
              <a:rPr lang="en-US" b="1" dirty="0" smtClean="0"/>
              <a:t>5.She (help)her mum now.</a:t>
            </a:r>
          </a:p>
          <a:p>
            <a:r>
              <a:rPr lang="en-US" b="1" dirty="0" smtClean="0"/>
              <a:t>6. She often (help)her mum. </a:t>
            </a:r>
          </a:p>
          <a:p>
            <a:r>
              <a:rPr lang="en-US" b="1" dirty="0" smtClean="0"/>
              <a:t>7.I (water)flowers now.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1.She (cook) every day.</a:t>
            </a:r>
          </a:p>
          <a:p>
            <a:r>
              <a:rPr lang="en-US" b="1" dirty="0" smtClean="0"/>
              <a:t>2.She (cook) now.</a:t>
            </a:r>
          </a:p>
          <a:p>
            <a:r>
              <a:rPr lang="en-US" b="1" dirty="0" smtClean="0"/>
              <a:t>3. We always(play) tennis.</a:t>
            </a:r>
          </a:p>
          <a:p>
            <a:r>
              <a:rPr lang="en-US" b="1" dirty="0" smtClean="0"/>
              <a:t>4. We (play) now.</a:t>
            </a:r>
          </a:p>
          <a:p>
            <a:r>
              <a:rPr lang="en-US" b="1" dirty="0" smtClean="0"/>
              <a:t>5.He (read)a book now.</a:t>
            </a:r>
          </a:p>
          <a:p>
            <a:r>
              <a:rPr lang="en-US" b="1" dirty="0" smtClean="0"/>
              <a:t>6. He often (read) books. </a:t>
            </a:r>
          </a:p>
          <a:p>
            <a:r>
              <a:rPr lang="en-US" b="1" dirty="0" smtClean="0"/>
              <a:t>7.I (watch)TV now.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222</Words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Complete please, Seasons and months</vt:lpstr>
      <vt:lpstr>What is the weather like in?</vt:lpstr>
      <vt:lpstr>match</vt:lpstr>
      <vt:lpstr>The boy is wearing…. The girl is wearing……</vt:lpstr>
      <vt:lpstr>The boy is wearing…. The girl is wearing……</vt:lpstr>
      <vt:lpstr>Finish the sentences</vt:lpstr>
      <vt:lpstr>Present simple or present continuous?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</dc:creator>
  <cp:lastModifiedBy>Влад</cp:lastModifiedBy>
  <cp:revision>7</cp:revision>
  <dcterms:created xsi:type="dcterms:W3CDTF">2019-03-09T14:41:32Z</dcterms:created>
  <dcterms:modified xsi:type="dcterms:W3CDTF">2019-03-18T15:33:57Z</dcterms:modified>
</cp:coreProperties>
</file>