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75" r:id="rId3"/>
    <p:sldId id="280" r:id="rId4"/>
    <p:sldId id="281" r:id="rId5"/>
    <p:sldId id="276" r:id="rId6"/>
    <p:sldId id="279" r:id="rId7"/>
    <p:sldId id="282" r:id="rId8"/>
    <p:sldId id="283" r:id="rId9"/>
    <p:sldId id="284" r:id="rId10"/>
    <p:sldId id="285" r:id="rId11"/>
    <p:sldId id="287" r:id="rId12"/>
    <p:sldId id="290" r:id="rId13"/>
    <p:sldId id="288" r:id="rId14"/>
    <p:sldId id="289" r:id="rId15"/>
    <p:sldId id="291" r:id="rId16"/>
    <p:sldId id="29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>
        <p:scale>
          <a:sx n="73" d="100"/>
          <a:sy n="73" d="100"/>
        </p:scale>
        <p:origin x="126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7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8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F373A-C67A-466E-B4C4-642A707233BA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BC2D-D782-4482-86B3-5BF9B566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8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846" y="1410789"/>
            <a:ext cx="6823165" cy="339634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«Важнейшая задача цивилизации – научить человека мыслить»                   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Томас Эдисон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79" y="1045027"/>
            <a:ext cx="3696149" cy="48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291943" cy="1293028"/>
          </a:xfrm>
        </p:spPr>
        <p:txBody>
          <a:bodyPr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0" y="2194560"/>
            <a:ext cx="4992915" cy="402412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получиться, что при сложении смешанных чисел мы получим натуральное число? Когда это возможно?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5" y="1808842"/>
            <a:ext cx="37211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90286"/>
            <a:ext cx="8280400" cy="116114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парами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260783"/>
              </p:ext>
            </p:extLst>
          </p:nvPr>
        </p:nvGraphicFramePr>
        <p:xfrm>
          <a:off x="972456" y="2057401"/>
          <a:ext cx="10392231" cy="4231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4077">
                  <a:extLst>
                    <a:ext uri="{9D8B030D-6E8A-4147-A177-3AD203B41FA5}">
                      <a16:colId xmlns:a16="http://schemas.microsoft.com/office/drawing/2014/main" xmlns="" val="2989688303"/>
                    </a:ext>
                  </a:extLst>
                </a:gridCol>
                <a:gridCol w="3464077">
                  <a:extLst>
                    <a:ext uri="{9D8B030D-6E8A-4147-A177-3AD203B41FA5}">
                      <a16:colId xmlns:a16="http://schemas.microsoft.com/office/drawing/2014/main" xmlns="" val="2603774271"/>
                    </a:ext>
                  </a:extLst>
                </a:gridCol>
                <a:gridCol w="3464077">
                  <a:extLst>
                    <a:ext uri="{9D8B030D-6E8A-4147-A177-3AD203B41FA5}">
                      <a16:colId xmlns:a16="http://schemas.microsoft.com/office/drawing/2014/main" xmlns="" val="1530178611"/>
                    </a:ext>
                  </a:extLst>
                </a:gridCol>
              </a:tblGrid>
              <a:tr h="6651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ряд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r>
                        <a:rPr lang="en-U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ряд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 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ряд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195284"/>
                  </a:ext>
                </a:extLst>
              </a:tr>
              <a:tr h="66515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664358"/>
                  </a:ext>
                </a:extLst>
              </a:tr>
              <a:tr h="66515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сложить смешанное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обыкновенную дробь?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сложить смешанную дробь и целое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число?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сложить смешанную дробь и неправильную?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08114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58" y="2763156"/>
            <a:ext cx="1852387" cy="1852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685" y="2763156"/>
            <a:ext cx="1136188" cy="1958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553" y="2763156"/>
            <a:ext cx="2448962" cy="19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0" indent="-1143000">
                  <a:buAutoNum type="arabicPeriod"/>
                </a:pPr>
                <a:r>
                  <a:rPr lang="en-US" sz="66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6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sz="6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6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6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6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6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ru-RU" dirty="0" smtClean="0"/>
              </a:p>
              <a:p>
                <a:pPr marL="457200" indent="-457200">
                  <a:buAutoNum type="arabicPeriod"/>
                </a:pPr>
                <a:endParaRPr lang="ru-RU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ru-RU" sz="66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  </a:t>
                </a:r>
                <a:r>
                  <a:rPr lang="en-US" sz="66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6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6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endParaRPr lang="en-US" sz="4800" dirty="0" smtClean="0"/>
              </a:p>
              <a:p>
                <a:pPr marL="457200" indent="-457200">
                  <a:buAutoNum type="arabicPeriod"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87" t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1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87" y="2967335"/>
            <a:ext cx="699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ФИЗКУЛЬТМИНУТКА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64" y="412415"/>
            <a:ext cx="1860179" cy="2156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77" y="4014442"/>
            <a:ext cx="5625176" cy="2619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9" y="1248296"/>
            <a:ext cx="2615951" cy="19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38" y="1605459"/>
            <a:ext cx="3196445" cy="34997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8" y="1487349"/>
            <a:ext cx="6786035" cy="4071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8174" y="774462"/>
            <a:ext cx="486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</a:t>
            </a:r>
            <a:endParaRPr lang="ru-RU" sz="4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2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39" y="2338250"/>
            <a:ext cx="6274526" cy="2286001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7704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числа мы с вами изучаем (раздел)?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дробная черта?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называются смешанными?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можно поставить между целой и дробной частью?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 неправильной дроби сделать смешанное число?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смешанного числа сделать неправильную дробь?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5624286" cy="70157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считаем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20240"/>
                <a:ext cx="10820400" cy="3592286"/>
              </a:xfrm>
            </p:spPr>
            <p:txBody>
              <a:bodyPr>
                <a:normAutofit/>
              </a:bodyPr>
              <a:lstStyle/>
              <a:p>
                <a:pPr marL="742950" indent="-7429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440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ru-RU" sz="4400" b="0" i="1" smtClean="0">
                        <a:latin typeface="Cambria Math" panose="02040503050406030204" pitchFamily="18" charset="0"/>
                      </a:rPr>
                      <m:t>7                           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:3</m:t>
                    </m:r>
                  </m:oMath>
                </a14:m>
                <a:endParaRPr lang="ru-RU" sz="4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i="1" smtClean="0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ru-RU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</m:oMath>
                </a14:m>
                <a:r>
                  <a:rPr lang="ru-RU" sz="2000" dirty="0" smtClean="0">
                    <a:cs typeface="Times New Roman" panose="02020603050405020304" pitchFamily="18" charset="0"/>
                  </a:rPr>
                  <a:t>                  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ru-RU" sz="4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f>
                      <m:fPr>
                        <m:ctrlPr>
                          <a:rPr lang="ru-RU" sz="4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5</a:t>
                </a:r>
                <a:endPara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 startAt="4"/>
                </a:pP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20240"/>
                <a:ext cx="10820400" cy="3592286"/>
              </a:xfrm>
              <a:blipFill>
                <a:blip r:embed="rId2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895600" y="495300"/>
            <a:ext cx="8610600" cy="2690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46" y="1313648"/>
            <a:ext cx="7772400" cy="4371975"/>
          </a:xfrm>
          <a:effectLst>
            <a:outerShdw blurRad="1270000" dist="812800" dir="54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2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599" y="444136"/>
            <a:ext cx="6001657" cy="62701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Подумаем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2194560"/>
                <a:ext cx="5316855" cy="40241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полночи 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настоящей минуты прошло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ru-RU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суток.</a:t>
                </a:r>
              </a:p>
              <a:p>
                <a:pPr marL="0" indent="0">
                  <a:buNone/>
                </a:pPr>
                <a:endPara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Который сейчас час?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2194560"/>
                <a:ext cx="5316855" cy="4024125"/>
              </a:xfrm>
              <a:blipFill>
                <a:blip r:embed="rId2"/>
                <a:stretch>
                  <a:fillRect l="-3436" t="-3788" r="-3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61" y="1427117"/>
            <a:ext cx="4079775" cy="43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876800" cy="1293028"/>
          </a:xfrm>
        </p:spPr>
        <p:txBody>
          <a:bodyPr/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54629" y="2194560"/>
                <a:ext cx="9851571" cy="40241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i="1" cap="all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4000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37</m:t>
                        </m:r>
                      </m:num>
                      <m:den>
                        <m:r>
                          <a:rPr lang="ru-RU" sz="4000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72</m:t>
                        </m:r>
                      </m:den>
                    </m:f>
                  </m:oMath>
                </a14:m>
                <a:r>
                  <a:rPr lang="ru-RU" sz="4000" cap="all" dirty="0">
                    <a:solidFill>
                      <a:prstClr val="black"/>
                    </a:solidFill>
                    <a:ea typeface="+mj-ea"/>
                    <a:cs typeface="+mj-cs"/>
                  </a:rPr>
                  <a:t>· </a:t>
                </a:r>
                <a:r>
                  <a:rPr lang="ru-RU" sz="2800" cap="all" dirty="0">
                    <a:solidFill>
                      <a:prstClr val="black"/>
                    </a:solidFill>
                    <a:ea typeface="+mj-ea"/>
                    <a:cs typeface="+mj-cs"/>
                  </a:rPr>
                  <a:t>24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cap="all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4000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37</m:t>
                        </m:r>
                      </m:num>
                      <m:den>
                        <m:r>
                          <a:rPr lang="ru-RU" sz="4000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(ч)</a:t>
                </a:r>
              </a:p>
              <a:p>
                <a:pPr marL="0" indent="0">
                  <a:buNone/>
                </a:pP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</m:t>
                    </m:r>
                    <m:f>
                      <m:fPr>
                        <m:ctrlPr>
                          <a:rPr lang="ru-RU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 12 ч 20 мин</a:t>
                </a:r>
              </a:p>
              <a:p>
                <a:pPr marL="0" indent="0">
                  <a:buNone/>
                </a:pPr>
                <a:endPara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Настоящее время – 12ч 20 мин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4629" y="2194560"/>
                <a:ext cx="9851571" cy="4024125"/>
              </a:xfrm>
              <a:blipFill>
                <a:blip r:embed="rId2"/>
                <a:stretch>
                  <a:fillRect l="-1546"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8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6024" y="1803405"/>
            <a:ext cx="5610226" cy="2863845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смешанных</a:t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дробей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34048"/>
            <a:ext cx="9448800" cy="43815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7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028" y="769257"/>
            <a:ext cx="7141029" cy="12192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сложения смешанных дробей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3018971"/>
                <a:ext cx="10820400" cy="31997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6600" dirty="0" smtClean="0"/>
                  <a:t> </a:t>
                </a:r>
                <a:r>
                  <a:rPr lang="en-US" sz="6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6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𝑑</m:t>
                    </m:r>
                    <m:f>
                      <m:fPr>
                        <m:ctrlPr>
                          <a:rPr lang="en-US" sz="6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66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6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d>
                  </m:oMath>
                </a14:m>
                <a:endParaRPr lang="ru-RU" sz="6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3018971"/>
                <a:ext cx="10820400" cy="3199714"/>
              </a:xfrm>
              <a:blipFill>
                <a:blip r:embed="rId2"/>
                <a:stretch>
                  <a:fillRect l="-1746" t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0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3171"/>
            <a:ext cx="7153729" cy="5365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7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4461</TotalTime>
  <Words>295</Words>
  <Application>Microsoft Office PowerPoint</Application>
  <PresentationFormat>Произвольный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След самолета</vt:lpstr>
      <vt:lpstr>«Важнейшая задача цивилизации – научить человека мыслить»                      Томас Эдисон </vt:lpstr>
      <vt:lpstr>Повторим</vt:lpstr>
      <vt:lpstr>          считаем</vt:lpstr>
      <vt:lpstr>Презентация PowerPoint</vt:lpstr>
      <vt:lpstr>Подумаем</vt:lpstr>
      <vt:lpstr>Решение</vt:lpstr>
      <vt:lpstr>Сложение смешанных  дробей</vt:lpstr>
      <vt:lpstr>Правило сложения смешанных дробей</vt:lpstr>
      <vt:lpstr>Презентация PowerPoint</vt:lpstr>
      <vt:lpstr>Задача № 1</vt:lpstr>
      <vt:lpstr>Работаем парами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«Криптографический примитив и его применение в олимпиадных задачах»</dc:title>
  <dc:creator>Пользователь Windows</dc:creator>
  <cp:lastModifiedBy>Пользователь</cp:lastModifiedBy>
  <cp:revision>52</cp:revision>
  <dcterms:created xsi:type="dcterms:W3CDTF">2018-04-16T13:43:01Z</dcterms:created>
  <dcterms:modified xsi:type="dcterms:W3CDTF">2019-02-12T09:47:24Z</dcterms:modified>
</cp:coreProperties>
</file>