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  <p:sldMasterId id="2147483763" r:id="rId2"/>
    <p:sldMasterId id="2147483775" r:id="rId3"/>
    <p:sldMasterId id="2147483787" r:id="rId4"/>
    <p:sldMasterId id="2147483799" r:id="rId5"/>
    <p:sldMasterId id="2147483811" r:id="rId6"/>
    <p:sldMasterId id="2147483823" r:id="rId7"/>
    <p:sldMasterId id="2147483835" r:id="rId8"/>
  </p:sldMasterIdLst>
  <p:sldIdLst>
    <p:sldId id="256" r:id="rId9"/>
    <p:sldId id="257" r:id="rId10"/>
    <p:sldId id="258" r:id="rId11"/>
    <p:sldId id="270" r:id="rId12"/>
    <p:sldId id="259" r:id="rId13"/>
    <p:sldId id="260" r:id="rId14"/>
    <p:sldId id="261" r:id="rId15"/>
    <p:sldId id="271" r:id="rId16"/>
    <p:sldId id="262" r:id="rId17"/>
    <p:sldId id="265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78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-126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BDA9-699D-46DB-BB6E-4D2F7A8E4F0B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1F4BD80-F3DC-4277-9BA5-B6048E277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2711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BDA9-699D-46DB-BB6E-4D2F7A8E4F0B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F4BD80-F3DC-4277-9BA5-B6048E277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9526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BDA9-699D-46DB-BB6E-4D2F7A8E4F0B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F4BD80-F3DC-4277-9BA5-B6048E277F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9980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BDA9-699D-46DB-BB6E-4D2F7A8E4F0B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F4BD80-F3DC-4277-9BA5-B6048E277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9461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BDA9-699D-46DB-BB6E-4D2F7A8E4F0B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F4BD80-F3DC-4277-9BA5-B6048E277F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939559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BDA9-699D-46DB-BB6E-4D2F7A8E4F0B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F4BD80-F3DC-4277-9BA5-B6048E277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8882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BDA9-699D-46DB-BB6E-4D2F7A8E4F0B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BD80-F3DC-4277-9BA5-B6048E277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6347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BDA9-699D-46DB-BB6E-4D2F7A8E4F0B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BD80-F3DC-4277-9BA5-B6048E277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9245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18C6D-DFD9-4C9C-957C-9335DAF82810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77E6B-591D-410E-A9D8-AD81317A95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21708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6AC0F-71E4-44A5-9E4C-B2DB9C90648E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768AC-7DDA-4895-8733-C0C8DDA3A0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86933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15363-C702-4996-B7E0-691B54F1002C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FC1EB-AAF6-4158-96E0-B2ADCC3BAE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7189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BDA9-699D-46DB-BB6E-4D2F7A8E4F0B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BD80-F3DC-4277-9BA5-B6048E277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7974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5AB5C-D891-4CBE-B741-7367056D83D9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6A346-9DF2-44DE-8C7B-AE5F84F2FE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68443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2DA2F-759A-45B8-91A4-3FC31A34BC29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D7DFC-D651-4D90-8B5F-F3BBDDF7CF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38477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86271-65A2-46B9-82C4-D7EFB02EAE0F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79890-74B5-40A3-AA43-FAEBDA1433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0053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B8A27-77E4-4177-81BE-42C4EB77B4C8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9C595-56CA-442D-854B-4A3EA7AC52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511099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5F6FE-CC72-4245-9002-C6BB24BF9E7C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08A84-7516-4025-B8B5-5F4EA2C913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56899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B6CD7-3CEA-4CCE-B5D6-FD128C87C567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83A44-C6C2-427D-863B-9BD585095D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587766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38E68-3F2E-4CA7-A644-06AB6A0F6ED4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5CA50-FB79-47A6-B045-87D50CE293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06017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EE19C-0EB3-47B6-A35D-A5B0571AF549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7DA1B-328D-41C0-BF65-04406B9312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99490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18C6D-DFD9-4C9C-957C-9335DAF82810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77E6B-591D-410E-A9D8-AD81317A95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862226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6AC0F-71E4-44A5-9E4C-B2DB9C90648E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768AC-7DDA-4895-8733-C0C8DDA3A0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7128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BDA9-699D-46DB-BB6E-4D2F7A8E4F0B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F4BD80-F3DC-4277-9BA5-B6048E277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5449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15363-C702-4996-B7E0-691B54F1002C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FC1EB-AAF6-4158-96E0-B2ADCC3BAE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385397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5AB5C-D891-4CBE-B741-7367056D83D9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6A346-9DF2-44DE-8C7B-AE5F84F2FE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94488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2DA2F-759A-45B8-91A4-3FC31A34BC29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D7DFC-D651-4D90-8B5F-F3BBDDF7CF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82189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86271-65A2-46B9-82C4-D7EFB02EAE0F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79890-74B5-40A3-AA43-FAEBDA1433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58877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B8A27-77E4-4177-81BE-42C4EB77B4C8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9C595-56CA-442D-854B-4A3EA7AC52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384924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5F6FE-CC72-4245-9002-C6BB24BF9E7C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08A84-7516-4025-B8B5-5F4EA2C913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564478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B6CD7-3CEA-4CCE-B5D6-FD128C87C567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83A44-C6C2-427D-863B-9BD585095D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360267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38E68-3F2E-4CA7-A644-06AB6A0F6ED4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5CA50-FB79-47A6-B045-87D50CE293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641698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EE19C-0EB3-47B6-A35D-A5B0571AF549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7DA1B-328D-41C0-BF65-04406B9312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65382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18C6D-DFD9-4C9C-957C-9335DAF82810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77E6B-591D-410E-A9D8-AD81317A95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34478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BDA9-699D-46DB-BB6E-4D2F7A8E4F0B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1F4BD80-F3DC-4277-9BA5-B6048E277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6049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6AC0F-71E4-44A5-9E4C-B2DB9C90648E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768AC-7DDA-4895-8733-C0C8DDA3A0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969244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15363-C702-4996-B7E0-691B54F1002C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FC1EB-AAF6-4158-96E0-B2ADCC3BAE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65704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5AB5C-D891-4CBE-B741-7367056D83D9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6A346-9DF2-44DE-8C7B-AE5F84F2FE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018551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2DA2F-759A-45B8-91A4-3FC31A34BC29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D7DFC-D651-4D90-8B5F-F3BBDDF7CF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497521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86271-65A2-46B9-82C4-D7EFB02EAE0F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79890-74B5-40A3-AA43-FAEBDA1433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909215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B8A27-77E4-4177-81BE-42C4EB77B4C8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9C595-56CA-442D-854B-4A3EA7AC52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271862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5F6FE-CC72-4245-9002-C6BB24BF9E7C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08A84-7516-4025-B8B5-5F4EA2C913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106719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B6CD7-3CEA-4CCE-B5D6-FD128C87C567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83A44-C6C2-427D-863B-9BD585095D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142449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38E68-3F2E-4CA7-A644-06AB6A0F6ED4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5CA50-FB79-47A6-B045-87D50CE293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592655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EE19C-0EB3-47B6-A35D-A5B0571AF549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7DA1B-328D-41C0-BF65-04406B9312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3327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BDA9-699D-46DB-BB6E-4D2F7A8E4F0B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1F4BD80-F3DC-4277-9BA5-B6048E277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9634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18C6D-DFD9-4C9C-957C-9335DAF82810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77E6B-591D-410E-A9D8-AD81317A95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722454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6AC0F-71E4-44A5-9E4C-B2DB9C90648E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768AC-7DDA-4895-8733-C0C8DDA3A0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461371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15363-C702-4996-B7E0-691B54F1002C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FC1EB-AAF6-4158-96E0-B2ADCC3BAE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886742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5AB5C-D891-4CBE-B741-7367056D83D9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6A346-9DF2-44DE-8C7B-AE5F84F2FE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168814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2DA2F-759A-45B8-91A4-3FC31A34BC29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D7DFC-D651-4D90-8B5F-F3BBDDF7CF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422297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86271-65A2-46B9-82C4-D7EFB02EAE0F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79890-74B5-40A3-AA43-FAEBDA1433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201827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B8A27-77E4-4177-81BE-42C4EB77B4C8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9C595-56CA-442D-854B-4A3EA7AC52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318833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5F6FE-CC72-4245-9002-C6BB24BF9E7C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08A84-7516-4025-B8B5-5F4EA2C913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910841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B6CD7-3CEA-4CCE-B5D6-FD128C87C567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83A44-C6C2-427D-863B-9BD585095D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276528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38E68-3F2E-4CA7-A644-06AB6A0F6ED4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5CA50-FB79-47A6-B045-87D50CE293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56638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BDA9-699D-46DB-BB6E-4D2F7A8E4F0B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BD80-F3DC-4277-9BA5-B6048E277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4674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EE19C-0EB3-47B6-A35D-A5B0571AF549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7DA1B-328D-41C0-BF65-04406B9312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343913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18C6D-DFD9-4C9C-957C-9335DAF82810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77E6B-591D-410E-A9D8-AD81317A95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89982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6AC0F-71E4-44A5-9E4C-B2DB9C90648E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768AC-7DDA-4895-8733-C0C8DDA3A0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826219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15363-C702-4996-B7E0-691B54F1002C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FC1EB-AAF6-4158-96E0-B2ADCC3BAE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307370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5AB5C-D891-4CBE-B741-7367056D83D9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6A346-9DF2-44DE-8C7B-AE5F84F2FE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422292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2DA2F-759A-45B8-91A4-3FC31A34BC29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D7DFC-D651-4D90-8B5F-F3BBDDF7CF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148580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86271-65A2-46B9-82C4-D7EFB02EAE0F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79890-74B5-40A3-AA43-FAEBDA1433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485344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B8A27-77E4-4177-81BE-42C4EB77B4C8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9C595-56CA-442D-854B-4A3EA7AC52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811633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5F6FE-CC72-4245-9002-C6BB24BF9E7C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08A84-7516-4025-B8B5-5F4EA2C913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430451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B6CD7-3CEA-4CCE-B5D6-FD128C87C567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83A44-C6C2-427D-863B-9BD585095D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5272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BDA9-699D-46DB-BB6E-4D2F7A8E4F0B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BD80-F3DC-4277-9BA5-B6048E277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2108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38E68-3F2E-4CA7-A644-06AB6A0F6ED4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5CA50-FB79-47A6-B045-87D50CE293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252369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EE19C-0EB3-47B6-A35D-A5B0571AF549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7DA1B-328D-41C0-BF65-04406B9312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804916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18C6D-DFD9-4C9C-957C-9335DAF82810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77E6B-591D-410E-A9D8-AD81317A95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553185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6AC0F-71E4-44A5-9E4C-B2DB9C90648E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768AC-7DDA-4895-8733-C0C8DDA3A0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550421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15363-C702-4996-B7E0-691B54F1002C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FC1EB-AAF6-4158-96E0-B2ADCC3BAE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463454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5AB5C-D891-4CBE-B741-7367056D83D9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6A346-9DF2-44DE-8C7B-AE5F84F2FE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011257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2DA2F-759A-45B8-91A4-3FC31A34BC29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D7DFC-D651-4D90-8B5F-F3BBDDF7CF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704088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86271-65A2-46B9-82C4-D7EFB02EAE0F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79890-74B5-40A3-AA43-FAEBDA1433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214188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B8A27-77E4-4177-81BE-42C4EB77B4C8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9C595-56CA-442D-854B-4A3EA7AC52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415906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5F6FE-CC72-4245-9002-C6BB24BF9E7C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08A84-7516-4025-B8B5-5F4EA2C913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65122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BDA9-699D-46DB-BB6E-4D2F7A8E4F0B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BD80-F3DC-4277-9BA5-B6048E277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3699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B6CD7-3CEA-4CCE-B5D6-FD128C87C567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83A44-C6C2-427D-863B-9BD585095D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02948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38E68-3F2E-4CA7-A644-06AB6A0F6ED4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5CA50-FB79-47A6-B045-87D50CE293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23966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EE19C-0EB3-47B6-A35D-A5B0571AF549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7DA1B-328D-41C0-BF65-04406B9312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790402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18C6D-DFD9-4C9C-957C-9335DAF82810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77E6B-591D-410E-A9D8-AD81317A95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046479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6AC0F-71E4-44A5-9E4C-B2DB9C90648E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768AC-7DDA-4895-8733-C0C8DDA3A0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499720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15363-C702-4996-B7E0-691B54F1002C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FC1EB-AAF6-4158-96E0-B2ADCC3BAE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739088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5AB5C-D891-4CBE-B741-7367056D83D9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6A346-9DF2-44DE-8C7B-AE5F84F2FE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948297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2DA2F-759A-45B8-91A4-3FC31A34BC29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D7DFC-D651-4D90-8B5F-F3BBDDF7CF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022935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86271-65A2-46B9-82C4-D7EFB02EAE0F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79890-74B5-40A3-AA43-FAEBDA1433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06616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B8A27-77E4-4177-81BE-42C4EB77B4C8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9C595-56CA-442D-854B-4A3EA7AC52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7301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BDA9-699D-46DB-BB6E-4D2F7A8E4F0B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F4BD80-F3DC-4277-9BA5-B6048E277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6122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5F6FE-CC72-4245-9002-C6BB24BF9E7C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08A84-7516-4025-B8B5-5F4EA2C913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433566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B6CD7-3CEA-4CCE-B5D6-FD128C87C567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83A44-C6C2-427D-863B-9BD585095D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515103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38E68-3F2E-4CA7-A644-06AB6A0F6ED4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5CA50-FB79-47A6-B045-87D50CE293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2468105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EE19C-0EB3-47B6-A35D-A5B0571AF549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7DA1B-328D-41C0-BF65-04406B9312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2891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0BDA9-699D-46DB-BB6E-4D2F7A8E4F0B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1F4BD80-F3DC-4277-9BA5-B6048E277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608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</p:sldLayoutIdLst>
  <mc:AlternateContent xmlns:mc="http://schemas.openxmlformats.org/markup-compatibility/2006">
    <mc:Choice xmlns:p14="http://schemas.microsoft.com/office/powerpoint/2010/main" xmlns="" Requires="p14">
      <p:transition spd="slow" p14:dur="50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3CCFF3-849E-4005-8817-8774E8C79685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B3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FE1291-A6D7-42C5-9007-E3629EF5D1EB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165501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3CCFF3-849E-4005-8817-8774E8C79685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B3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FE1291-A6D7-42C5-9007-E3629EF5D1EB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136804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3CCFF3-849E-4005-8817-8774E8C79685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B3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FE1291-A6D7-42C5-9007-E3629EF5D1EB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38313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3CCFF3-849E-4005-8817-8774E8C79685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B3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FE1291-A6D7-42C5-9007-E3629EF5D1EB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75601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3CCFF3-849E-4005-8817-8774E8C79685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B3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FE1291-A6D7-42C5-9007-E3629EF5D1EB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180106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3CCFF3-849E-4005-8817-8774E8C79685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B3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FE1291-A6D7-42C5-9007-E3629EF5D1EB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198525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3CCFF3-849E-4005-8817-8774E8C79685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B3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FE1291-A6D7-42C5-9007-E3629EF5D1EB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11441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3651" y="135228"/>
            <a:ext cx="9389258" cy="672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3640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408"/>
          <a:stretch/>
        </p:blipFill>
        <p:spPr>
          <a:xfrm>
            <a:off x="2366544" y="624110"/>
            <a:ext cx="9138068" cy="5686538"/>
          </a:xfrm>
        </p:spPr>
      </p:pic>
    </p:spTree>
    <p:extLst>
      <p:ext uri="{BB962C8B-B14F-4D97-AF65-F5344CB8AC3E}">
        <p14:creationId xmlns:p14="http://schemas.microsoft.com/office/powerpoint/2010/main" xmlns="" val="108330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3613" y="1628775"/>
            <a:ext cx="4818062" cy="3194050"/>
          </a:xfrm>
          <a:prstGeom prst="rect">
            <a:avLst/>
          </a:prstGeom>
          <a:noFill/>
          <a:ln w="9525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4151313" y="5013326"/>
            <a:ext cx="3371850" cy="1076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Great Britain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[ˈɡreɪt ˈbrɪt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4000" b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3573463"/>
            <a:ext cx="2382838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63975" y="765175"/>
            <a:ext cx="4071938" cy="711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</a:rPr>
              <a:t>Великобритания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49226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25 0.00602 L -0.33854 -3.7037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855 3.33333E-6 L -1.24931 -0.0007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3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2538" y="1628776"/>
            <a:ext cx="4895850" cy="3205163"/>
          </a:xfrm>
          <a:prstGeom prst="rect">
            <a:avLst/>
          </a:prstGeom>
          <a:noFill/>
          <a:ln w="38100" cmpd="dbl">
            <a:solidFill>
              <a:srgbClr val="FAC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4629150" y="5024439"/>
            <a:ext cx="2878138" cy="1076325"/>
          </a:xfrm>
          <a:prstGeom prst="rect">
            <a:avLst/>
          </a:prstGeom>
          <a:solidFill>
            <a:srgbClr val="DAFDA7"/>
          </a:solidFill>
          <a:ln w="9525">
            <a:solidFill>
              <a:srgbClr val="98B954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</a:rPr>
              <a:t>the USA</a:t>
            </a:r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b="0">
                <a:solidFill>
                  <a:srgbClr val="000000"/>
                </a:solidFill>
                <a:latin typeface="Times New Roman" panose="02020603050405020304" pitchFamily="18" charset="0"/>
              </a:rPr>
              <a:t> [ˈju: ˈes ˈei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</a:rPr>
              <a:t>]</a:t>
            </a:r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15850" y="4221164"/>
            <a:ext cx="1871663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375276" y="836613"/>
            <a:ext cx="1484313" cy="711200"/>
          </a:xfrm>
          <a:prstGeom prst="rect">
            <a:avLst/>
          </a:prstGeom>
          <a:solidFill>
            <a:srgbClr val="DAFDA7"/>
          </a:solidFill>
          <a:ln w="9525" algn="ctr">
            <a:solidFill>
              <a:srgbClr val="98B95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000000"/>
                </a:solidFill>
                <a:latin typeface="Times New Roman" panose="02020603050405020304" pitchFamily="18" charset="0"/>
              </a:rPr>
              <a:t>США</a:t>
            </a:r>
          </a:p>
        </p:txBody>
      </p:sp>
    </p:spTree>
    <p:extLst>
      <p:ext uri="{BB962C8B-B14F-4D97-AF65-F5344CB8AC3E}">
        <p14:creationId xmlns:p14="http://schemas.microsoft.com/office/powerpoint/2010/main" xmlns="" val="421579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8148E-6 L -0.32274 0.004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4641851" y="5013326"/>
            <a:ext cx="3300413" cy="1076325"/>
          </a:xfrm>
          <a:prstGeom prst="rect">
            <a:avLst/>
          </a:prstGeom>
          <a:solidFill>
            <a:srgbClr val="DAFDA7"/>
          </a:solidFill>
          <a:ln w="9525">
            <a:solidFill>
              <a:srgbClr val="98B954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ew Zealand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0">
                <a:solidFill>
                  <a:srgbClr val="000000"/>
                </a:solidFill>
                <a:latin typeface="Times New Roman" panose="02020603050405020304" pitchFamily="18" charset="0"/>
              </a:rPr>
              <a:t> [</a:t>
            </a:r>
            <a:r>
              <a:rPr lang="en-US" altLang="ru-RU" b="0">
                <a:solidFill>
                  <a:srgbClr val="000000"/>
                </a:solidFill>
                <a:latin typeface="Times New Roman" panose="02020603050405020304" pitchFamily="18" charset="0"/>
              </a:rPr>
              <a:t>ˈ</a:t>
            </a:r>
            <a:r>
              <a:rPr lang="ru-RU" altLang="ru-RU" b="0">
                <a:solidFill>
                  <a:srgbClr val="000000"/>
                </a:solidFill>
                <a:latin typeface="Times New Roman" panose="02020603050405020304" pitchFamily="18" charset="0"/>
              </a:rPr>
              <a:t>njuː ˈzɪlənd]</a:t>
            </a:r>
            <a:r>
              <a:rPr lang="ru-RU" altLang="ru-RU" b="0">
                <a:solidFill>
                  <a:srgbClr val="8E0000"/>
                </a:solidFill>
              </a:rPr>
              <a:t> 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4339" y="1628776"/>
            <a:ext cx="4319587" cy="3236913"/>
          </a:xfrm>
          <a:prstGeom prst="rect">
            <a:avLst/>
          </a:prstGeom>
          <a:noFill/>
          <a:ln w="38100" cmpd="dbl" algn="ctr">
            <a:solidFill>
              <a:srgbClr val="FAC09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4440238" y="836613"/>
            <a:ext cx="3922712" cy="711200"/>
          </a:xfrm>
          <a:prstGeom prst="rect">
            <a:avLst/>
          </a:prstGeom>
          <a:solidFill>
            <a:srgbClr val="DAFDA7"/>
          </a:solidFill>
          <a:ln w="9525" algn="ctr">
            <a:solidFill>
              <a:srgbClr val="98B95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000000"/>
                </a:solidFill>
                <a:latin typeface="Times New Roman" panose="02020603050405020304" pitchFamily="18" charset="0"/>
              </a:rPr>
              <a:t>Новая Зеландия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15850" y="4221164"/>
            <a:ext cx="1871663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247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8148E-6 L -0.32274 0.004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4800601" y="5084764"/>
            <a:ext cx="2606675" cy="1076325"/>
          </a:xfrm>
          <a:prstGeom prst="rect">
            <a:avLst/>
          </a:prstGeom>
          <a:solidFill>
            <a:srgbClr val="DAFDA7"/>
          </a:solidFill>
          <a:ln w="9525">
            <a:solidFill>
              <a:srgbClr val="98B954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 Australia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0">
                <a:solidFill>
                  <a:srgbClr val="000000"/>
                </a:solidFill>
                <a:latin typeface="Times New Roman" panose="02020603050405020304" pitchFamily="18" charset="0"/>
              </a:rPr>
              <a:t> [ɒˈ</a:t>
            </a:r>
            <a:r>
              <a:rPr lang="en-US" altLang="ru-RU" b="0">
                <a:solidFill>
                  <a:srgbClr val="000000"/>
                </a:solidFill>
                <a:latin typeface="Times New Roman" panose="02020603050405020304" pitchFamily="18" charset="0"/>
              </a:rPr>
              <a:t>stre</a:t>
            </a:r>
            <a:r>
              <a:rPr lang="ru-RU" altLang="ru-RU" b="0">
                <a:solidFill>
                  <a:srgbClr val="000000"/>
                </a:solidFill>
                <a:latin typeface="Times New Roman" panose="02020603050405020304" pitchFamily="18" charset="0"/>
              </a:rPr>
              <a:t>ɪ</a:t>
            </a:r>
            <a:r>
              <a:rPr lang="en-US" altLang="ru-RU" b="0">
                <a:solidFill>
                  <a:srgbClr val="000000"/>
                </a:solidFill>
                <a:latin typeface="Times New Roman" panose="02020603050405020304" pitchFamily="18" charset="0"/>
              </a:rPr>
              <a:t>li</a:t>
            </a:r>
            <a:r>
              <a:rPr lang="ru-RU" altLang="ru-RU" b="0">
                <a:solidFill>
                  <a:srgbClr val="000000"/>
                </a:solidFill>
                <a:latin typeface="Times New Roman" panose="02020603050405020304" pitchFamily="18" charset="0"/>
              </a:rPr>
              <a:t>ə]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779584" y="836613"/>
            <a:ext cx="2731261" cy="707886"/>
          </a:xfrm>
          <a:prstGeom prst="rect">
            <a:avLst/>
          </a:prstGeom>
          <a:solidFill>
            <a:srgbClr val="DAFDA7"/>
          </a:solidFill>
          <a:ln w="9525" algn="ctr">
            <a:solidFill>
              <a:srgbClr val="98B95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000000"/>
                </a:solidFill>
                <a:latin typeface="Times New Roman" panose="02020603050405020304" pitchFamily="18" charset="0"/>
              </a:rPr>
              <a:t>Австралия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6" b="16859"/>
          <a:stretch>
            <a:fillRect/>
          </a:stretch>
        </p:blipFill>
        <p:spPr bwMode="auto">
          <a:xfrm>
            <a:off x="3432176" y="1628775"/>
            <a:ext cx="5191125" cy="3354388"/>
          </a:xfrm>
          <a:prstGeom prst="rect">
            <a:avLst/>
          </a:prstGeom>
          <a:noFill/>
          <a:ln w="38100" algn="ctr">
            <a:solidFill>
              <a:srgbClr val="FAC09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3716338"/>
            <a:ext cx="232092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6730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33854 -2.22222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628775"/>
            <a:ext cx="4679950" cy="3379788"/>
          </a:xfrm>
          <a:prstGeom prst="rect">
            <a:avLst/>
          </a:prstGeom>
          <a:noFill/>
          <a:ln w="38100" cmpd="dbl">
            <a:solidFill>
              <a:srgbClr val="FAC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4800600" y="5084764"/>
            <a:ext cx="2508250" cy="1076325"/>
          </a:xfrm>
          <a:prstGeom prst="rect">
            <a:avLst/>
          </a:prstGeom>
          <a:solidFill>
            <a:srgbClr val="DAFDA7"/>
          </a:solidFill>
          <a:ln w="9525">
            <a:solidFill>
              <a:srgbClr val="98B954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Canada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b="0">
                <a:solidFill>
                  <a:srgbClr val="000000"/>
                </a:solidFill>
                <a:latin typeface="Times New Roman" panose="02020603050405020304" pitchFamily="18" charset="0"/>
              </a:rPr>
              <a:t>[ˈ</a:t>
            </a:r>
            <a:r>
              <a:rPr lang="en-US" altLang="ru-RU" b="0">
                <a:solidFill>
                  <a:srgbClr val="000000"/>
                </a:solidFill>
                <a:latin typeface="Times New Roman" panose="02020603050405020304" pitchFamily="18" charset="0"/>
              </a:rPr>
              <a:t>k</a:t>
            </a:r>
            <a:r>
              <a:rPr lang="ru-RU" altLang="ru-RU" b="0">
                <a:solidFill>
                  <a:srgbClr val="000000"/>
                </a:solidFill>
                <a:latin typeface="Times New Roman" panose="02020603050405020304" pitchFamily="18" charset="0"/>
              </a:rPr>
              <a:t>æ</a:t>
            </a:r>
            <a:r>
              <a:rPr lang="en-US" altLang="ru-RU" b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ru-RU" altLang="ru-RU" b="0">
                <a:solidFill>
                  <a:srgbClr val="000000"/>
                </a:solidFill>
                <a:latin typeface="Times New Roman" panose="02020603050405020304" pitchFamily="18" charset="0"/>
              </a:rPr>
              <a:t>ə</a:t>
            </a:r>
            <a:r>
              <a:rPr lang="en-US" altLang="ru-RU" b="0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lang="ru-RU" altLang="ru-RU" b="0">
                <a:solidFill>
                  <a:srgbClr val="000000"/>
                </a:solidFill>
                <a:latin typeface="Times New Roman" panose="02020603050405020304" pitchFamily="18" charset="0"/>
              </a:rPr>
              <a:t>ə]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943475" y="908051"/>
            <a:ext cx="2000250" cy="588963"/>
          </a:xfrm>
          <a:prstGeom prst="rect">
            <a:avLst/>
          </a:prstGeom>
          <a:solidFill>
            <a:srgbClr val="DAFDA7"/>
          </a:solidFill>
          <a:ln w="9525" algn="ctr">
            <a:solidFill>
              <a:srgbClr val="98B95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000000"/>
                </a:solidFill>
                <a:latin typeface="Times New Roman" panose="02020603050405020304" pitchFamily="18" charset="0"/>
              </a:rPr>
              <a:t>Канада 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44413" y="3860801"/>
            <a:ext cx="2127250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8622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33854 -2.22222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5016501" y="5084763"/>
            <a:ext cx="1909763" cy="1174750"/>
          </a:xfrm>
          <a:prstGeom prst="rect">
            <a:avLst/>
          </a:prstGeom>
          <a:solidFill>
            <a:srgbClr val="DAFDA7"/>
          </a:solidFill>
          <a:ln w="9525">
            <a:solidFill>
              <a:srgbClr val="98B954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48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India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0">
                <a:solidFill>
                  <a:srgbClr val="000000"/>
                </a:solidFill>
                <a:latin typeface="Times New Roman" panose="02020603050405020304" pitchFamily="18" charset="0"/>
              </a:rPr>
              <a:t> [ˈɪndɪə]</a:t>
            </a:r>
            <a:r>
              <a:rPr lang="ru-RU" altLang="ru-RU" sz="1800" b="0">
                <a:solidFill>
                  <a:srgbClr val="8E0000"/>
                </a:solidFill>
              </a:rPr>
              <a:t> 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5011739" y="908050"/>
            <a:ext cx="1704975" cy="711200"/>
          </a:xfrm>
          <a:prstGeom prst="rect">
            <a:avLst/>
          </a:prstGeom>
          <a:solidFill>
            <a:srgbClr val="DAFDA7"/>
          </a:solidFill>
          <a:ln w="9525" algn="ctr">
            <a:solidFill>
              <a:srgbClr val="98B95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000000"/>
                </a:solidFill>
                <a:latin typeface="Times New Roman" panose="02020603050405020304" pitchFamily="18" charset="0"/>
              </a:rPr>
              <a:t>Индия</a:t>
            </a: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5413" y="1700213"/>
            <a:ext cx="4248150" cy="3294062"/>
          </a:xfrm>
          <a:prstGeom prst="rect">
            <a:avLst/>
          </a:prstGeom>
          <a:noFill/>
          <a:ln w="38100" cmpd="dbl" algn="ctr">
            <a:solidFill>
              <a:srgbClr val="FAC09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758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1375" y="785612"/>
            <a:ext cx="7881870" cy="5340552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46AC0F-71E4-44A5-9E4C-B2DB9C90648E}" type="datetime1">
              <a:rPr lang="ru-RU" smtClean="0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68AC-7DDA-4895-8733-C0C8DDA3A071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7457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2738" y="476518"/>
            <a:ext cx="8628845" cy="5649645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46AC0F-71E4-44A5-9E4C-B2DB9C90648E}" type="datetime1">
              <a:rPr lang="ru-RU" smtClean="0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68AC-7DDA-4895-8733-C0C8DDA3A071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2440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1532" y="746976"/>
            <a:ext cx="7096260" cy="5379188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46AC0F-71E4-44A5-9E4C-B2DB9C90648E}" type="datetime1">
              <a:rPr lang="ru-RU" smtClean="0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68AC-7DDA-4895-8733-C0C8DDA3A071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5494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0468" y="476517"/>
            <a:ext cx="9534144" cy="6529589"/>
          </a:xfrm>
        </p:spPr>
      </p:pic>
    </p:spTree>
    <p:extLst>
      <p:ext uri="{BB962C8B-B14F-4D97-AF65-F5344CB8AC3E}">
        <p14:creationId xmlns:p14="http://schemas.microsoft.com/office/powerpoint/2010/main" xmlns="" val="3766472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8691" y="1600200"/>
            <a:ext cx="6034617" cy="4525963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46AC0F-71E4-44A5-9E4C-B2DB9C90648E}" type="datetime1">
              <a:rPr lang="ru-RU" smtClean="0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68AC-7DDA-4895-8733-C0C8DDA3A071}" type="slidenum">
              <a:rPr lang="ru-RU" altLang="ru-RU" smtClean="0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9417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8691" y="1600200"/>
            <a:ext cx="6034617" cy="4525963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46AC0F-71E4-44A5-9E4C-B2DB9C90648E}" type="datetime1">
              <a:rPr lang="ru-RU" smtClean="0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68AC-7DDA-4895-8733-C0C8DDA3A071}" type="slidenum">
              <a:rPr lang="ru-RU" altLang="ru-RU" smtClean="0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5570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715363-C702-4996-B7E0-691B54F1002C}" type="datetime1">
              <a:rPr lang="ru-RU" smtClean="0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FC1EB-AAF6-4158-96E0-B2ADCC3BAE7E}" type="slidenum">
              <a:rPr lang="ru-RU" altLang="ru-RU" smtClean="0"/>
              <a:pPr/>
              <a:t>22</a:t>
            </a:fld>
            <a:endParaRPr lang="ru-RU" alt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491654"/>
            <a:ext cx="9144000" cy="604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5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4868" y="1146220"/>
            <a:ext cx="6284890" cy="5210131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46AC0F-71E4-44A5-9E4C-B2DB9C90648E}" type="datetime1">
              <a:rPr lang="ru-RU" smtClean="0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68AC-7DDA-4895-8733-C0C8DDA3A071}" type="slidenum">
              <a:rPr lang="ru-RU" altLang="ru-RU" smtClean="0"/>
              <a:pPr/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6549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0091" y="1600200"/>
            <a:ext cx="7071817" cy="4525963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46AC0F-71E4-44A5-9E4C-B2DB9C90648E}" type="datetime1">
              <a:rPr lang="ru-RU" smtClean="0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68AC-7DDA-4895-8733-C0C8DDA3A071}" type="slidenum">
              <a:rPr lang="ru-RU" altLang="ru-RU" smtClean="0"/>
              <a:pPr/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2457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4191" y="846138"/>
            <a:ext cx="7675809" cy="5121611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46AC0F-71E4-44A5-9E4C-B2DB9C90648E}" type="datetime1">
              <a:rPr lang="ru-RU" smtClean="0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24.09.2020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68AC-7DDA-4895-8733-C0C8DDA3A071}" type="slidenum">
              <a:rPr lang="ru-RU" altLang="ru-RU" smtClean="0"/>
              <a:pPr/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166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3796280" y="1189663"/>
            <a:ext cx="466294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4400">
                <a:solidFill>
                  <a:srgbClr val="8E0000"/>
                </a:solidFill>
                <a:latin typeface="Times New Roman" panose="02020603050405020304" pitchFamily="18" charset="0"/>
              </a:rPr>
              <a:t>The lesson is over</a:t>
            </a:r>
            <a:r>
              <a:rPr lang="ru-RU" altLang="ru-RU" sz="4400">
                <a:solidFill>
                  <a:srgbClr val="8E0000"/>
                </a:solidFill>
                <a:latin typeface="Times New Roman" panose="02020603050405020304" pitchFamily="18" charset="0"/>
              </a:rPr>
              <a:t>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4400">
                <a:solidFill>
                  <a:srgbClr val="8E0000"/>
                </a:solidFill>
                <a:latin typeface="Times New Roman" panose="02020603050405020304" pitchFamily="18" charset="0"/>
              </a:rPr>
              <a:t>Good</a:t>
            </a:r>
            <a:r>
              <a:rPr lang="ru-RU" altLang="ru-RU" sz="4400">
                <a:solidFill>
                  <a:srgbClr val="8E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ru-RU" sz="4400">
                <a:solidFill>
                  <a:srgbClr val="8E0000"/>
                </a:solidFill>
                <a:latin typeface="Times New Roman" panose="02020603050405020304" pitchFamily="18" charset="0"/>
              </a:rPr>
              <a:t>bye</a:t>
            </a:r>
            <a:r>
              <a:rPr lang="ru-RU" altLang="ru-RU" sz="4400">
                <a:solidFill>
                  <a:srgbClr val="8E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1675" y="2781300"/>
            <a:ext cx="30924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3009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3651" y="360278"/>
            <a:ext cx="9340961" cy="6156432"/>
          </a:xfrm>
        </p:spPr>
      </p:pic>
    </p:spTree>
    <p:extLst>
      <p:ext uri="{BB962C8B-B14F-4D97-AF65-F5344CB8AC3E}">
        <p14:creationId xmlns:p14="http://schemas.microsoft.com/office/powerpoint/2010/main" xmlns="" val="756865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2592" y="309093"/>
            <a:ext cx="9028090" cy="6400799"/>
          </a:xfrm>
        </p:spPr>
      </p:pic>
    </p:spTree>
    <p:extLst>
      <p:ext uri="{BB962C8B-B14F-4D97-AF65-F5344CB8AC3E}">
        <p14:creationId xmlns:p14="http://schemas.microsoft.com/office/powerpoint/2010/main" xmlns="" val="592155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2287" y="180303"/>
            <a:ext cx="9208395" cy="6297769"/>
          </a:xfrm>
        </p:spPr>
      </p:pic>
    </p:spTree>
    <p:extLst>
      <p:ext uri="{BB962C8B-B14F-4D97-AF65-F5344CB8AC3E}">
        <p14:creationId xmlns:p14="http://schemas.microsoft.com/office/powerpoint/2010/main" xmlns="" val="3273529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9713" y="283335"/>
            <a:ext cx="9134899" cy="6233375"/>
          </a:xfrm>
        </p:spPr>
      </p:pic>
    </p:spTree>
    <p:extLst>
      <p:ext uri="{BB962C8B-B14F-4D97-AF65-F5344CB8AC3E}">
        <p14:creationId xmlns:p14="http://schemas.microsoft.com/office/powerpoint/2010/main" xmlns="" val="1862713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400"/>
          <a:stretch/>
        </p:blipFill>
        <p:spPr>
          <a:xfrm>
            <a:off x="2515427" y="624110"/>
            <a:ext cx="8989185" cy="5828205"/>
          </a:xfrm>
        </p:spPr>
      </p:pic>
    </p:spTree>
    <p:extLst>
      <p:ext uri="{BB962C8B-B14F-4D97-AF65-F5344CB8AC3E}">
        <p14:creationId xmlns:p14="http://schemas.microsoft.com/office/powerpoint/2010/main" xmlns="" val="2918730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7856" y="211986"/>
            <a:ext cx="8911687" cy="1280890"/>
          </a:xfrm>
        </p:spPr>
        <p:txBody>
          <a:bodyPr/>
          <a:lstStyle/>
          <a:p>
            <a:r>
              <a:rPr lang="ru-RU" dirty="0" smtClean="0"/>
              <a:t>                       </a:t>
            </a:r>
            <a:r>
              <a:rPr lang="ru-RU" sz="4800" b="1" dirty="0" smtClean="0"/>
              <a:t>Нью-Йорк</a:t>
            </a:r>
            <a:endParaRPr lang="ru-RU" sz="4800" b="1" dirty="0"/>
          </a:p>
        </p:txBody>
      </p:sp>
      <p:pic>
        <p:nvPicPr>
          <p:cNvPr id="1026" name="Picture 2" descr="http://yavshoke.net/storage/upload_images/2014-03-19/7310/h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7856" y="1017431"/>
            <a:ext cx="8966755" cy="540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1706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5318" y="464459"/>
            <a:ext cx="9199294" cy="6013613"/>
          </a:xfrm>
        </p:spPr>
      </p:pic>
    </p:spTree>
    <p:extLst>
      <p:ext uri="{BB962C8B-B14F-4D97-AF65-F5344CB8AC3E}">
        <p14:creationId xmlns:p14="http://schemas.microsoft.com/office/powerpoint/2010/main" xmlns="" val="3883746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Путешествие">
  <a:themeElements>
    <a:clrScheme name="Другая 47">
      <a:dk1>
        <a:srgbClr val="8E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утешествие">
  <a:themeElements>
    <a:clrScheme name="Другая 47">
      <a:dk1>
        <a:srgbClr val="8E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Путешествие">
  <a:themeElements>
    <a:clrScheme name="Другая 47">
      <a:dk1>
        <a:srgbClr val="8E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Путешествие">
  <a:themeElements>
    <a:clrScheme name="Другая 47">
      <a:dk1>
        <a:srgbClr val="8E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Путешествие">
  <a:themeElements>
    <a:clrScheme name="Другая 47">
      <a:dk1>
        <a:srgbClr val="8E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Путешествие">
  <a:themeElements>
    <a:clrScheme name="Другая 47">
      <a:dk1>
        <a:srgbClr val="8E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Путешествие">
  <a:themeElements>
    <a:clrScheme name="Другая 47">
      <a:dk1>
        <a:srgbClr val="8E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137</TotalTime>
  <Words>124</Words>
  <Application>Microsoft Office PowerPoint</Application>
  <PresentationFormat>Произвольный</PresentationFormat>
  <Paragraphs>48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Легкий дым</vt:lpstr>
      <vt:lpstr>Путешествие</vt:lpstr>
      <vt:lpstr>1_Путешествие</vt:lpstr>
      <vt:lpstr>2_Путешествие</vt:lpstr>
      <vt:lpstr>3_Путешествие</vt:lpstr>
      <vt:lpstr>4_Путешествие</vt:lpstr>
      <vt:lpstr>5_Путешествие</vt:lpstr>
      <vt:lpstr>6_Путешествие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                      Нью-Йорк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2016-11-09T12:54:11Z</dcterms:created>
  <dcterms:modified xsi:type="dcterms:W3CDTF">2020-09-24T04:36:52Z</dcterms:modified>
</cp:coreProperties>
</file>