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66F2-2199-48FB-B164-7A952FEA76D5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3AD4-F0B8-4CFC-95C3-5A5B3C422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586776_3-p-detskie-letnie-fon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428868"/>
            <a:ext cx="8466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Подарки для братьев – </a:t>
            </a:r>
            <a:r>
              <a:rPr lang="ru-RU" sz="3200" dirty="0" err="1" smtClean="0"/>
              <a:t>Звонарика</a:t>
            </a:r>
            <a:r>
              <a:rPr lang="ru-RU" sz="3200" dirty="0" smtClean="0"/>
              <a:t>  и </a:t>
            </a:r>
            <a:r>
              <a:rPr lang="ru-RU" sz="3200" dirty="0" err="1" smtClean="0"/>
              <a:t>Глухарика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4857760"/>
            <a:ext cx="3772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Составил: воспитатель МАДОУ № 75</a:t>
            </a:r>
          </a:p>
          <a:p>
            <a:r>
              <a:rPr lang="ru-RU" dirty="0" smtClean="0"/>
              <a:t>Ильина Е. </a:t>
            </a:r>
            <a:r>
              <a:rPr lang="ru-RU" smtClean="0"/>
              <a:t>Н</a:t>
            </a:r>
            <a:r>
              <a:rPr lang="ru-RU" smtClean="0"/>
              <a:t>.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43306" y="6215082"/>
            <a:ext cx="21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Чебоксары, 2020 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3500438"/>
            <a:ext cx="741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</a:t>
            </a:r>
            <a:r>
              <a:rPr lang="ru-RU" smtClean="0"/>
              <a:t>: учить </a:t>
            </a:r>
            <a:r>
              <a:rPr lang="ru-RU" dirty="0" smtClean="0"/>
              <a:t>различать на слух звонкие и глухие согласные  в начале слов.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krot.info/uploads/posts/2020-01/1579586776_3-p-detskie-letnie-fon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3"/>
          <a:srcRect l="5100" t="10370" r="54785" b="11852"/>
          <a:stretch>
            <a:fillRect/>
          </a:stretch>
        </p:blipFill>
        <p:spPr bwMode="auto">
          <a:xfrm>
            <a:off x="785786" y="2357430"/>
            <a:ext cx="2786082" cy="4071966"/>
          </a:xfrm>
          <a:prstGeom prst="flowChartAlternateProcess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3"/>
          <a:srcRect l="52288" t="20077" r="7074" b="10770"/>
          <a:stretch>
            <a:fillRect/>
          </a:stretch>
        </p:blipFill>
        <p:spPr bwMode="auto">
          <a:xfrm>
            <a:off x="5572132" y="2857496"/>
            <a:ext cx="2928958" cy="3790960"/>
          </a:xfrm>
          <a:prstGeom prst="flowChartAlternateProcess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214290"/>
            <a:ext cx="27892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Живут себе два брата – </a:t>
            </a:r>
          </a:p>
          <a:p>
            <a:r>
              <a:rPr lang="ru-RU" sz="2000" dirty="0" smtClean="0"/>
              <a:t>Глухой и звонкий звук.</a:t>
            </a:r>
          </a:p>
          <a:p>
            <a:r>
              <a:rPr lang="ru-RU" sz="2000" dirty="0" smtClean="0"/>
              <a:t>И все вокруг стараются </a:t>
            </a:r>
          </a:p>
          <a:p>
            <a:r>
              <a:rPr lang="ru-RU" sz="2000" dirty="0" smtClean="0"/>
              <a:t>Их различать на слух.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714488"/>
            <a:ext cx="769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мы с тобой научимся  различать на слух звонкий и глухой согласный звук.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586776_3-p-detskie-letnie-fon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/>
          <a:srcRect l="52288" t="20077" r="7074" b="10770"/>
          <a:stretch>
            <a:fillRect/>
          </a:stretch>
        </p:blipFill>
        <p:spPr bwMode="auto">
          <a:xfrm>
            <a:off x="5572132" y="2643182"/>
            <a:ext cx="2928958" cy="3790960"/>
          </a:xfrm>
          <a:prstGeom prst="flowChartAlternateProcess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 l="5100" t="10370" r="54785" b="11852"/>
          <a:stretch>
            <a:fillRect/>
          </a:stretch>
        </p:blipFill>
        <p:spPr bwMode="auto">
          <a:xfrm>
            <a:off x="857224" y="2643182"/>
            <a:ext cx="2643206" cy="3857652"/>
          </a:xfrm>
          <a:prstGeom prst="flowChartAlternateProcess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Положи ладошку на горло  и произнеси согласный  звук З. Горло дрожит, значит звук З звонкий согласный.</a:t>
            </a:r>
          </a:p>
          <a:p>
            <a:r>
              <a:rPr lang="ru-RU" dirty="0" smtClean="0"/>
              <a:t>А сейчас произнеси звук С, горло спокойное. Значит звук С – глухой согласный.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rot.info/uploads/posts/2020-01/1579586776_3-p-detskie-letnie-fon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/>
          <a:srcRect l="5100" t="10370" r="54785" b="11852"/>
          <a:stretch>
            <a:fillRect/>
          </a:stretch>
        </p:blipFill>
        <p:spPr bwMode="auto">
          <a:xfrm>
            <a:off x="3571868" y="3786190"/>
            <a:ext cx="1854200" cy="2667000"/>
          </a:xfrm>
          <a:prstGeom prst="roundRect">
            <a:avLst/>
          </a:prstGeom>
          <a:noFill/>
        </p:spPr>
      </p:pic>
      <p:pic>
        <p:nvPicPr>
          <p:cNvPr id="16386" name="Picture 2" descr="https://i.pinimg.com/736x/9c/b8/28/9cb8283c3049df19bc5a662ea8bd4c3c--clipart-butterf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14686"/>
            <a:ext cx="1890194" cy="2046854"/>
          </a:xfrm>
          <a:prstGeom prst="ellipse">
            <a:avLst/>
          </a:prstGeom>
          <a:noFill/>
        </p:spPr>
      </p:pic>
      <p:pic>
        <p:nvPicPr>
          <p:cNvPr id="16388" name="Picture 4" descr="https://mestozagovora.ru/wp-content/uploads/2018/06/bulavka-kak-sdel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286124"/>
            <a:ext cx="2660804" cy="1779933"/>
          </a:xfrm>
          <a:prstGeom prst="flowChartAlternateProcess">
            <a:avLst/>
          </a:prstGeom>
          <a:noFill/>
        </p:spPr>
      </p:pic>
      <p:pic>
        <p:nvPicPr>
          <p:cNvPr id="16390" name="Picture 6" descr="https://i.ytimg.com/vi/PsqFORxNzO4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500174"/>
            <a:ext cx="2961152" cy="1665648"/>
          </a:xfrm>
          <a:prstGeom prst="flowChartAlternateProcess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57166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Произнеси слова и выбери из них два слова, которые начинаются на звонкий согласный звук.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rot.info/uploads/posts/2020-01/1579586776_3-p-detskie-letnie-fon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/>
          <a:srcRect l="52288" t="20077" r="7074" b="10770"/>
          <a:stretch>
            <a:fillRect/>
          </a:stretch>
        </p:blipFill>
        <p:spPr bwMode="auto">
          <a:xfrm>
            <a:off x="3643306" y="3857628"/>
            <a:ext cx="1860550" cy="2362200"/>
          </a:xfrm>
          <a:prstGeom prst="roundRect">
            <a:avLst/>
          </a:prstGeom>
          <a:noFill/>
        </p:spPr>
      </p:pic>
      <p:pic>
        <p:nvPicPr>
          <p:cNvPr id="17410" name="Picture 2" descr="https://fs01.vseosvita.ua/010076uh-6a0b/01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142984"/>
            <a:ext cx="2249074" cy="2393693"/>
          </a:xfrm>
          <a:prstGeom prst="rect">
            <a:avLst/>
          </a:prstGeom>
          <a:noFill/>
        </p:spPr>
      </p:pic>
      <p:pic>
        <p:nvPicPr>
          <p:cNvPr id="17412" name="Picture 4" descr="https://avatars.mds.yandex.net/get-pdb/1345964/7d26cbe6-6d48-40f5-bee7-10b9c95e8101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86058"/>
            <a:ext cx="2655857" cy="2655857"/>
          </a:xfrm>
          <a:prstGeom prst="ellipse">
            <a:avLst/>
          </a:prstGeom>
          <a:noFill/>
        </p:spPr>
      </p:pic>
      <p:pic>
        <p:nvPicPr>
          <p:cNvPr id="17414" name="Picture 6" descr="https://avatars.yandex.net/get-music-content/99892/bb8a11de.a.3931124-1/m1000x1000?webp=false"/>
          <p:cNvPicPr>
            <a:picLocks noChangeAspect="1" noChangeArrowheads="1"/>
          </p:cNvPicPr>
          <p:nvPr/>
        </p:nvPicPr>
        <p:blipFill>
          <a:blip r:embed="rId6" cstate="print"/>
          <a:srcRect l="4762"/>
          <a:stretch>
            <a:fillRect/>
          </a:stretch>
        </p:blipFill>
        <p:spPr bwMode="auto">
          <a:xfrm>
            <a:off x="6357950" y="2928934"/>
            <a:ext cx="2381267" cy="2500330"/>
          </a:xfrm>
          <a:prstGeom prst="ellips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509566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Произнеси слова и выбери из них  два слова, которые начинаются на глухой согласный звук.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krot.info/uploads/posts/2020-01/1579586776_3-p-detskie-letnie-fon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rcRect l="5100" t="10370" r="54785" b="11852"/>
          <a:stretch>
            <a:fillRect/>
          </a:stretch>
        </p:blipFill>
        <p:spPr bwMode="auto">
          <a:xfrm>
            <a:off x="3643306" y="3571876"/>
            <a:ext cx="2000264" cy="2857520"/>
          </a:xfrm>
          <a:prstGeom prst="roundRect">
            <a:avLst/>
          </a:prstGeom>
          <a:noFill/>
        </p:spPr>
      </p:pic>
      <p:pic>
        <p:nvPicPr>
          <p:cNvPr id="18434" name="Picture 2" descr="https://i.pinimg.com/originals/f6/84/5a/f6845ae5849ca141f7ad2cc28c8a6bc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428736"/>
            <a:ext cx="2374621" cy="1914538"/>
          </a:xfrm>
          <a:prstGeom prst="rect">
            <a:avLst/>
          </a:prstGeom>
          <a:noFill/>
        </p:spPr>
      </p:pic>
      <p:pic>
        <p:nvPicPr>
          <p:cNvPr id="18436" name="Picture 4" descr="https://www.vamsvet.ru/export/images/horoz/347360282cbb9199871be50d321d815a.jpeg"/>
          <p:cNvPicPr>
            <a:picLocks noChangeAspect="1" noChangeArrowheads="1"/>
          </p:cNvPicPr>
          <p:nvPr/>
        </p:nvPicPr>
        <p:blipFill>
          <a:blip r:embed="rId5" cstate="print"/>
          <a:srcRect t="25761" b="24746"/>
          <a:stretch>
            <a:fillRect/>
          </a:stretch>
        </p:blipFill>
        <p:spPr bwMode="auto">
          <a:xfrm rot="8064889">
            <a:off x="628431" y="4030596"/>
            <a:ext cx="2369977" cy="1155372"/>
          </a:xfrm>
          <a:prstGeom prst="roundRect">
            <a:avLst/>
          </a:prstGeom>
          <a:noFill/>
        </p:spPr>
      </p:pic>
      <p:pic>
        <p:nvPicPr>
          <p:cNvPr id="18438" name="Picture 6" descr="https://cdn1.ozone.ru/multimedia/10152428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357562"/>
            <a:ext cx="1631760" cy="1985914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509566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Произнеси слова и выбери из них одно слово, которое начинается на звонкий согласный звук.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rot.info/uploads/posts/2020-01/1579586776_3-p-detskie-letnie-fon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/>
          <a:srcRect l="52288" t="20077" r="7074" b="10770"/>
          <a:stretch>
            <a:fillRect/>
          </a:stretch>
        </p:blipFill>
        <p:spPr bwMode="auto">
          <a:xfrm>
            <a:off x="3857620" y="3786190"/>
            <a:ext cx="1928826" cy="2428892"/>
          </a:xfrm>
          <a:prstGeom prst="roundRect">
            <a:avLst/>
          </a:prstGeom>
          <a:noFill/>
        </p:spPr>
      </p:pic>
      <p:pic>
        <p:nvPicPr>
          <p:cNvPr id="19458" name="Picture 2" descr="https://avatars.mds.yandex.net/get-pdb/2350776/034649ab-6968-47e2-a9b7-6a715b7f1657/s1200"/>
          <p:cNvPicPr>
            <a:picLocks noChangeAspect="1" noChangeArrowheads="1"/>
          </p:cNvPicPr>
          <p:nvPr/>
        </p:nvPicPr>
        <p:blipFill>
          <a:blip r:embed="rId4" cstate="print"/>
          <a:srcRect l="5430" t="10231" r="7697" b="10135"/>
          <a:stretch>
            <a:fillRect/>
          </a:stretch>
        </p:blipFill>
        <p:spPr bwMode="auto">
          <a:xfrm>
            <a:off x="214282" y="3143248"/>
            <a:ext cx="2597746" cy="1785950"/>
          </a:xfrm>
          <a:prstGeom prst="roundRect">
            <a:avLst/>
          </a:prstGeom>
          <a:noFill/>
        </p:spPr>
      </p:pic>
      <p:pic>
        <p:nvPicPr>
          <p:cNvPr id="19460" name="Picture 4" descr="https://ds04.infourok.ru/uploads/ex/0bb4/000af4ab-81f16c56/5/img2.jpg"/>
          <p:cNvPicPr>
            <a:picLocks noChangeAspect="1" noChangeArrowheads="1"/>
          </p:cNvPicPr>
          <p:nvPr/>
        </p:nvPicPr>
        <p:blipFill>
          <a:blip r:embed="rId5" cstate="print"/>
          <a:srcRect l="20247" t="9774"/>
          <a:stretch>
            <a:fillRect/>
          </a:stretch>
        </p:blipFill>
        <p:spPr bwMode="auto">
          <a:xfrm>
            <a:off x="6572264" y="3143248"/>
            <a:ext cx="2357424" cy="2000240"/>
          </a:xfrm>
          <a:prstGeom prst="roundRect">
            <a:avLst/>
          </a:prstGeom>
          <a:noFill/>
        </p:spPr>
      </p:pic>
      <p:pic>
        <p:nvPicPr>
          <p:cNvPr id="19462" name="Picture 6" descr="https://avatars.mds.yandex.net/get-pdb/909209/84920170-e1eb-4937-9d40-8a6a939f17c6/s1200?webp=false"/>
          <p:cNvPicPr>
            <a:picLocks noChangeAspect="1" noChangeArrowheads="1"/>
          </p:cNvPicPr>
          <p:nvPr/>
        </p:nvPicPr>
        <p:blipFill>
          <a:blip r:embed="rId6" cstate="print"/>
          <a:srcRect l="12064" r="11527" b="19355"/>
          <a:stretch>
            <a:fillRect/>
          </a:stretch>
        </p:blipFill>
        <p:spPr bwMode="auto">
          <a:xfrm>
            <a:off x="3357554" y="1571612"/>
            <a:ext cx="2714644" cy="1785950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509566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Произнеси слова и выбери из них одно  слово, которые начинается на глухой согласный звук.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krot.info/uploads/posts/2020-01/1579586776_3-p-detskie-letnie-fon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/>
          <a:srcRect l="5100" t="10370" r="54785" b="11852"/>
          <a:stretch>
            <a:fillRect/>
          </a:stretch>
        </p:blipFill>
        <p:spPr bwMode="auto">
          <a:xfrm>
            <a:off x="3643306" y="3571876"/>
            <a:ext cx="2000264" cy="3000396"/>
          </a:xfrm>
          <a:prstGeom prst="roundRect">
            <a:avLst/>
          </a:prstGeom>
          <a:noFill/>
        </p:spPr>
      </p:pic>
      <p:sp>
        <p:nvSpPr>
          <p:cNvPr id="20482" name="AutoShape 2" descr="https://img-fotki.yandex.ru/get/4/200418627.d8/0_14baa3_52fa64a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img-fotki.yandex.ru/get/4/200418627.d8/0_14baa3_52fa64a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s://novotal-lib.ivn.muzkult.ru/media/2019/06/18/1260552598/zont_2.jpeg"/>
          <p:cNvPicPr>
            <a:picLocks noChangeAspect="1" noChangeArrowheads="1"/>
          </p:cNvPicPr>
          <p:nvPr/>
        </p:nvPicPr>
        <p:blipFill>
          <a:blip r:embed="rId4"/>
          <a:srcRect l="10742" t="7813" r="11132" b="8202"/>
          <a:stretch>
            <a:fillRect/>
          </a:stretch>
        </p:blipFill>
        <p:spPr bwMode="auto">
          <a:xfrm>
            <a:off x="428596" y="3071810"/>
            <a:ext cx="1928826" cy="2073488"/>
          </a:xfrm>
          <a:prstGeom prst="ellipse">
            <a:avLst/>
          </a:prstGeom>
          <a:noFill/>
        </p:spPr>
      </p:pic>
      <p:pic>
        <p:nvPicPr>
          <p:cNvPr id="20490" name="Picture 10" descr="https://i.pinimg.com/originals/06/50/fc/0650fcec73a5e7ecb542dc164751f4e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143248"/>
            <a:ext cx="2500330" cy="1743394"/>
          </a:xfrm>
          <a:prstGeom prst="rect">
            <a:avLst/>
          </a:prstGeom>
          <a:noFill/>
        </p:spPr>
      </p:pic>
      <p:pic>
        <p:nvPicPr>
          <p:cNvPr id="20492" name="Picture 12" descr="http://vovet.ru/uploads/img/39/783a2af59fa76eadb796ec6e09f9eea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500174"/>
            <a:ext cx="3197414" cy="1866878"/>
          </a:xfrm>
          <a:prstGeom prst="round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509566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Произнеси слова и выбери из них  два слова, которые начинаются на звонкий согласный звук.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2.infourok.ru/uploads/ex/0089/0003e4a0-3193535c/3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2020-04-12T18:50:42Z</dcterms:created>
  <dcterms:modified xsi:type="dcterms:W3CDTF">2020-04-25T06:41:24Z</dcterms:modified>
</cp:coreProperties>
</file>