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94" r:id="rId29"/>
    <p:sldId id="293" r:id="rId30"/>
    <p:sldId id="284" r:id="rId31"/>
    <p:sldId id="283" r:id="rId32"/>
    <p:sldId id="282" r:id="rId33"/>
    <p:sldId id="287" r:id="rId34"/>
    <p:sldId id="288" r:id="rId35"/>
    <p:sldId id="289" r:id="rId36"/>
    <p:sldId id="290" r:id="rId37"/>
    <p:sldId id="291" r:id="rId38"/>
  </p:sldIdLst>
  <p:sldSz cx="12192000" cy="6858000"/>
  <p:notesSz cx="6858000" cy="9144000"/>
  <p:custDataLst>
    <p:tags r:id="rId4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128" y="-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3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35EB-A87F-445C-8F45-6A070E21BA82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77F41-E331-4245-85F8-8CB53CD9C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11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795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1753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9991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9882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8665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7573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8294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3135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1468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5785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359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3494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3301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4004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4704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7352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0968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67403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8417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5135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64788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082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2070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747794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47003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2439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01625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090491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81106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1680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559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1707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044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8437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6706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546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7376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6722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7577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0988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8256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9547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2540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50346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0235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9315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0693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AF2A-1DFE-4284-9BA0-38E327E9BDA1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0596-D860-4216-9686-8EEA3AAC6E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75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34" Type="http://schemas.openxmlformats.org/officeDocument/2006/relationships/slide" Target="slide36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slide" Target="slide35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31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3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29.xml"/><Relationship Id="rId35" Type="http://schemas.openxmlformats.org/officeDocument/2006/relationships/slide" Target="slide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2900"/>
            <a:ext cx="9477375" cy="15144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МАОУ « Школа №7 для обучающихся с ОВЗ»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2975" y="2143126"/>
            <a:ext cx="10515599" cy="40005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b="1" dirty="0" smtClean="0"/>
              <a:t>Разработка игры:  «Своя игра»</a:t>
            </a:r>
          </a:p>
          <a:p>
            <a:r>
              <a:rPr lang="ru-RU" sz="4800" b="1" dirty="0" smtClean="0"/>
              <a:t>по предмету «Математика»  </a:t>
            </a:r>
          </a:p>
          <a:p>
            <a:pPr algn="r"/>
            <a:r>
              <a:rPr lang="ru-RU" sz="4800" b="1" dirty="0" smtClean="0"/>
              <a:t> </a:t>
            </a:r>
            <a:r>
              <a:rPr lang="ru-RU" sz="3600" b="1" dirty="0" smtClean="0"/>
              <a:t>Составила: учитель математики</a:t>
            </a:r>
          </a:p>
          <a:p>
            <a:pPr algn="r"/>
            <a:r>
              <a:rPr lang="ru-RU" sz="3600" b="1" dirty="0" smtClean="0"/>
              <a:t> Фотеева Наталья Борисовна</a:t>
            </a:r>
            <a:endParaRPr lang="ru-RU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0947" y="762995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Задачи в стихах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 клубков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9BEBA08-DCFF-416F-897F-8AA9C30FAC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6236" y="1549502"/>
            <a:ext cx="6544940" cy="39368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0694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955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Сосчитай яблоки у ежа в тарелке.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 яблока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3576F54-F54D-46BF-B4A3-DD4F442474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7244" y="1877433"/>
            <a:ext cx="4137510" cy="3103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917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Сколько гостей у ежа?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8 гостей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1420A9F-138E-479D-999D-4878738A70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7244" y="1877433"/>
            <a:ext cx="4137510" cy="3103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0878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8609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Сколько малышей в воде?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C5B39A7-F44D-449F-A15C-171F82E7D4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7244" y="1877433"/>
            <a:ext cx="4137510" cy="3103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737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 петуха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D79BA5A-1A43-4204-BA44-066DC24CE5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1700" y="485776"/>
            <a:ext cx="6772275" cy="50792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1164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 пирога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E3D01D-4305-4F45-9C32-11D714F319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8850" y="528637"/>
            <a:ext cx="6515100" cy="48863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3061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8 яблок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21375A6-EACF-4A2E-9FDF-C2E473BF43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7449" y="514350"/>
            <a:ext cx="6657975" cy="49934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6190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Расшифруй слово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Точка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53AB7C1-A1C9-4A07-94FB-CBA5986A5A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7244" y="1877433"/>
            <a:ext cx="4137510" cy="3103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9948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Тигр, хомяк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14AEEA5-47DC-4FA8-A2D7-1385F357F7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914400"/>
            <a:ext cx="5867398" cy="44005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8451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Отгадай ребусы.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Сложение, вычитание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F94C2B9-8205-4B88-9717-07FFB6C6D6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3300" y="1212988"/>
            <a:ext cx="5829299" cy="43747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9208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0665" y="-128676"/>
            <a:ext cx="23845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МАТЕМАТИКА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8150" y="552827"/>
            <a:ext cx="3755572" cy="84908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геометрия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8150" y="1499882"/>
            <a:ext cx="3755572" cy="8490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Задачи в стихах</a:t>
            </a:r>
            <a:endParaRPr lang="ru-RU" sz="3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8150" y="2476996"/>
            <a:ext cx="3755572" cy="8490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Ребусы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8150" y="3413166"/>
            <a:ext cx="3755572" cy="8490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устно</a:t>
            </a:r>
            <a:endParaRPr lang="ru-RU" sz="3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8150" y="4390280"/>
            <a:ext cx="3755572" cy="84908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Море величин</a:t>
            </a:r>
            <a:endParaRPr lang="ru-RU" sz="3600" dirty="0"/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4574721" y="55282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5623472" y="55282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6672223" y="55282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7720974" y="55282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16" name="Скругленный прямоугольник 15">
            <a:hlinkClick r:id="rId7" action="ppaction://hlinksldjump"/>
          </p:cNvPr>
          <p:cNvSpPr/>
          <p:nvPr/>
        </p:nvSpPr>
        <p:spPr>
          <a:xfrm>
            <a:off x="8769725" y="55282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17" name="Скругленный прямоугольник 16">
            <a:hlinkClick r:id="rId8" action="ppaction://hlinksldjump"/>
          </p:cNvPr>
          <p:cNvSpPr/>
          <p:nvPr/>
        </p:nvSpPr>
        <p:spPr>
          <a:xfrm>
            <a:off x="9818476" y="54194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6</a:t>
            </a:r>
          </a:p>
        </p:txBody>
      </p:sp>
      <p:sp>
        <p:nvSpPr>
          <p:cNvPr id="18" name="Скругленный прямоугольник 17">
            <a:hlinkClick r:id="rId9" action="ppaction://hlinksldjump"/>
          </p:cNvPr>
          <p:cNvSpPr/>
          <p:nvPr/>
        </p:nvSpPr>
        <p:spPr>
          <a:xfrm>
            <a:off x="10867227" y="54194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7</a:t>
            </a:r>
          </a:p>
        </p:txBody>
      </p:sp>
      <p:sp>
        <p:nvSpPr>
          <p:cNvPr id="20" name="Скругленный прямоугольник 19">
            <a:hlinkClick r:id="rId10" action="ppaction://hlinksldjump"/>
          </p:cNvPr>
          <p:cNvSpPr/>
          <p:nvPr/>
        </p:nvSpPr>
        <p:spPr>
          <a:xfrm>
            <a:off x="4574721" y="153513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21" name="Скругленный прямоугольник 20">
            <a:hlinkClick r:id="rId11" action="ppaction://hlinksldjump"/>
          </p:cNvPr>
          <p:cNvSpPr/>
          <p:nvPr/>
        </p:nvSpPr>
        <p:spPr>
          <a:xfrm>
            <a:off x="5623472" y="153513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22" name="Скругленный прямоугольник 21">
            <a:hlinkClick r:id="rId12" action="ppaction://hlinksldjump"/>
          </p:cNvPr>
          <p:cNvSpPr/>
          <p:nvPr/>
        </p:nvSpPr>
        <p:spPr>
          <a:xfrm>
            <a:off x="6672223" y="153513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23" name="Скругленный прямоугольник 22">
            <a:hlinkClick r:id="rId13" action="ppaction://hlinksldjump"/>
          </p:cNvPr>
          <p:cNvSpPr/>
          <p:nvPr/>
        </p:nvSpPr>
        <p:spPr>
          <a:xfrm>
            <a:off x="7720974" y="153513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24" name="Скругленный прямоугольник 23">
            <a:hlinkClick r:id="rId14" action="ppaction://hlinksldjump"/>
          </p:cNvPr>
          <p:cNvSpPr/>
          <p:nvPr/>
        </p:nvSpPr>
        <p:spPr>
          <a:xfrm>
            <a:off x="8769725" y="153513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25" name="Скругленный прямоугольник 24">
            <a:hlinkClick r:id="rId15" action="ppaction://hlinksldjump"/>
          </p:cNvPr>
          <p:cNvSpPr/>
          <p:nvPr/>
        </p:nvSpPr>
        <p:spPr>
          <a:xfrm>
            <a:off x="9818476" y="152425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6</a:t>
            </a:r>
          </a:p>
        </p:txBody>
      </p:sp>
      <p:sp>
        <p:nvSpPr>
          <p:cNvPr id="26" name="Скругленный прямоугольник 25">
            <a:hlinkClick r:id="rId16" action="ppaction://hlinksldjump"/>
          </p:cNvPr>
          <p:cNvSpPr/>
          <p:nvPr/>
        </p:nvSpPr>
        <p:spPr>
          <a:xfrm>
            <a:off x="10867227" y="152425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7</a:t>
            </a:r>
          </a:p>
        </p:txBody>
      </p:sp>
      <p:sp>
        <p:nvSpPr>
          <p:cNvPr id="27" name="Скругленный прямоугольник 26">
            <a:hlinkClick r:id="rId17" action="ppaction://hlinksldjump"/>
          </p:cNvPr>
          <p:cNvSpPr/>
          <p:nvPr/>
        </p:nvSpPr>
        <p:spPr>
          <a:xfrm>
            <a:off x="4574721" y="251225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28" name="Скругленный прямоугольник 27">
            <a:hlinkClick r:id="rId18" action="ppaction://hlinksldjump"/>
          </p:cNvPr>
          <p:cNvSpPr/>
          <p:nvPr/>
        </p:nvSpPr>
        <p:spPr>
          <a:xfrm>
            <a:off x="5623472" y="251225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29" name="Скругленный прямоугольник 28">
            <a:hlinkClick r:id="rId19" action="ppaction://hlinksldjump"/>
          </p:cNvPr>
          <p:cNvSpPr/>
          <p:nvPr/>
        </p:nvSpPr>
        <p:spPr>
          <a:xfrm>
            <a:off x="6672223" y="251225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30" name="Скругленный прямоугольник 29">
            <a:hlinkClick r:id="rId20" action="ppaction://hlinksldjump"/>
          </p:cNvPr>
          <p:cNvSpPr/>
          <p:nvPr/>
        </p:nvSpPr>
        <p:spPr>
          <a:xfrm>
            <a:off x="7720974" y="251225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31" name="Скругленный прямоугольник 30">
            <a:hlinkClick r:id="rId21" action="ppaction://hlinksldjump"/>
          </p:cNvPr>
          <p:cNvSpPr/>
          <p:nvPr/>
        </p:nvSpPr>
        <p:spPr>
          <a:xfrm>
            <a:off x="8769725" y="251225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32" name="Скругленный прямоугольник 31">
            <a:hlinkClick r:id="rId22" action="ppaction://hlinksldjump"/>
          </p:cNvPr>
          <p:cNvSpPr/>
          <p:nvPr/>
        </p:nvSpPr>
        <p:spPr>
          <a:xfrm>
            <a:off x="9818476" y="250136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6</a:t>
            </a:r>
          </a:p>
        </p:txBody>
      </p:sp>
      <p:sp>
        <p:nvSpPr>
          <p:cNvPr id="33" name="Скругленный прямоугольник 32">
            <a:hlinkClick r:id="rId23" action="ppaction://hlinksldjump"/>
          </p:cNvPr>
          <p:cNvSpPr/>
          <p:nvPr/>
        </p:nvSpPr>
        <p:spPr>
          <a:xfrm>
            <a:off x="10867227" y="2501365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7</a:t>
            </a:r>
          </a:p>
        </p:txBody>
      </p:sp>
      <p:sp>
        <p:nvSpPr>
          <p:cNvPr id="34" name="Скругленный прямоугольник 33">
            <a:hlinkClick r:id="rId24" action="ppaction://hlinksldjump"/>
          </p:cNvPr>
          <p:cNvSpPr/>
          <p:nvPr/>
        </p:nvSpPr>
        <p:spPr>
          <a:xfrm>
            <a:off x="4574721" y="344842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35" name="Скругленный прямоугольник 34">
            <a:hlinkClick r:id="rId25" action="ppaction://hlinksldjump"/>
          </p:cNvPr>
          <p:cNvSpPr/>
          <p:nvPr/>
        </p:nvSpPr>
        <p:spPr>
          <a:xfrm>
            <a:off x="5623472" y="344842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36" name="Скругленный прямоугольник 35">
            <a:hlinkClick r:id="rId26" action="ppaction://hlinksldjump"/>
          </p:cNvPr>
          <p:cNvSpPr/>
          <p:nvPr/>
        </p:nvSpPr>
        <p:spPr>
          <a:xfrm>
            <a:off x="6672223" y="344842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37" name="Скругленный прямоугольник 36">
            <a:hlinkClick r:id="rId27" action="ppaction://hlinksldjump"/>
          </p:cNvPr>
          <p:cNvSpPr/>
          <p:nvPr/>
        </p:nvSpPr>
        <p:spPr>
          <a:xfrm>
            <a:off x="7720974" y="344842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38" name="Скругленный прямоугольник 37">
            <a:hlinkClick r:id="rId28" action="ppaction://hlinksldjump"/>
          </p:cNvPr>
          <p:cNvSpPr/>
          <p:nvPr/>
        </p:nvSpPr>
        <p:spPr>
          <a:xfrm>
            <a:off x="8769725" y="344842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39" name="Скругленный прямоугольник 38">
            <a:hlinkClick r:id="rId28" action="ppaction://hlinksldjump"/>
          </p:cNvPr>
          <p:cNvSpPr/>
          <p:nvPr/>
        </p:nvSpPr>
        <p:spPr>
          <a:xfrm>
            <a:off x="9818476" y="343753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6</a:t>
            </a:r>
          </a:p>
        </p:txBody>
      </p:sp>
      <p:sp>
        <p:nvSpPr>
          <p:cNvPr id="40" name="Скругленный прямоугольник 39">
            <a:hlinkClick r:id="rId29" action="ppaction://hlinksldjump"/>
          </p:cNvPr>
          <p:cNvSpPr/>
          <p:nvPr/>
        </p:nvSpPr>
        <p:spPr>
          <a:xfrm>
            <a:off x="10867227" y="3437535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7</a:t>
            </a:r>
          </a:p>
        </p:txBody>
      </p:sp>
      <p:sp>
        <p:nvSpPr>
          <p:cNvPr id="41" name="Скругленный прямоугольник 40">
            <a:hlinkClick r:id="rId30" action="ppaction://hlinksldjump"/>
          </p:cNvPr>
          <p:cNvSpPr/>
          <p:nvPr/>
        </p:nvSpPr>
        <p:spPr>
          <a:xfrm>
            <a:off x="4574721" y="44027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42" name="Скругленный прямоугольник 41">
            <a:hlinkClick r:id="rId29" action="ppaction://hlinksldjump"/>
          </p:cNvPr>
          <p:cNvSpPr/>
          <p:nvPr/>
        </p:nvSpPr>
        <p:spPr>
          <a:xfrm>
            <a:off x="5623472" y="44027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43" name="Скругленный прямоугольник 42">
            <a:hlinkClick r:id="rId31" action="ppaction://hlinksldjump"/>
          </p:cNvPr>
          <p:cNvSpPr/>
          <p:nvPr/>
        </p:nvSpPr>
        <p:spPr>
          <a:xfrm>
            <a:off x="6672223" y="44027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44" name="Скругленный прямоугольник 43">
            <a:hlinkClick r:id="rId32" action="ppaction://hlinksldjump"/>
          </p:cNvPr>
          <p:cNvSpPr/>
          <p:nvPr/>
        </p:nvSpPr>
        <p:spPr>
          <a:xfrm>
            <a:off x="7720974" y="44027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45" name="Скругленный прямоугольник 44">
            <a:hlinkClick r:id="rId33" action="ppaction://hlinksldjump"/>
          </p:cNvPr>
          <p:cNvSpPr/>
          <p:nvPr/>
        </p:nvSpPr>
        <p:spPr>
          <a:xfrm>
            <a:off x="8769725" y="44027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46" name="Скругленный прямоугольник 45">
            <a:hlinkClick r:id="rId34" action="ppaction://hlinksldjump"/>
          </p:cNvPr>
          <p:cNvSpPr/>
          <p:nvPr/>
        </p:nvSpPr>
        <p:spPr>
          <a:xfrm>
            <a:off x="9818476" y="439181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6</a:t>
            </a:r>
          </a:p>
        </p:txBody>
      </p:sp>
      <p:sp>
        <p:nvSpPr>
          <p:cNvPr id="47" name="Скругленный прямоугольник 46">
            <a:hlinkClick r:id="rId35" action="ppaction://hlinksldjump"/>
          </p:cNvPr>
          <p:cNvSpPr/>
          <p:nvPr/>
        </p:nvSpPr>
        <p:spPr>
          <a:xfrm>
            <a:off x="10867227" y="439181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7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80442" y="5281670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КОМАНДА1</a:t>
            </a:r>
          </a:p>
        </p:txBody>
      </p:sp>
      <p:sp>
        <p:nvSpPr>
          <p:cNvPr id="49" name="Овал 4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52" name="Овал 51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53" name="Овал 52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54" name="Овал 5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55" name="Овал 54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56" name="Овал 5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57" name="Овал 56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58" name="Овал 5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59" name="Овал 58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60" name="Овал 5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61" name="Овал 6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62" name="Овал 6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63" name="Овал 6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64" name="Овал 6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65" name="Овал 6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66" name="Овал 6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67" name="Овал 66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68" name="Овал 6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69" name="Овал 6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70" name="Овал 6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71" name="Овал 7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72" name="Овал 7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73" name="Овал 7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74" name="Овал 73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75" name="Овал 7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2918099" y="5301627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</a:t>
            </a:r>
            <a:r>
              <a:rPr lang="en-US" sz="2400" dirty="0"/>
              <a:t>2</a:t>
            </a:r>
            <a:endParaRPr lang="ru-RU" sz="2400" dirty="0"/>
          </a:p>
        </p:txBody>
      </p:sp>
      <p:sp>
        <p:nvSpPr>
          <p:cNvPr id="79" name="Овал 78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Овал 7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81" name="Овал 80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82" name="Овал 81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83" name="Овал 82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84" name="Овал 83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85" name="Овал 84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86" name="Овал 85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87" name="Овал 86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88" name="Овал 87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89" name="Овал 88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90" name="Овал 8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91" name="Овал 90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92" name="Овал 91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93" name="Овал 92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94" name="Овал 93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95" name="Овал 94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96" name="Овал 95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97" name="Овал 96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98" name="Овал 97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99" name="Овал 98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100" name="Овал 9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101" name="Овал 100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102" name="Овал 101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103" name="Овал 102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104" name="Овал 103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4902177" y="5330221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</a:t>
            </a:r>
            <a:r>
              <a:rPr lang="en-US" sz="2400" dirty="0"/>
              <a:t>3</a:t>
            </a:r>
            <a:endParaRPr lang="ru-RU" sz="2400" dirty="0"/>
          </a:p>
        </p:txBody>
      </p:sp>
      <p:sp>
        <p:nvSpPr>
          <p:cNvPr id="106" name="Овал 105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Овал 10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108" name="Овал 107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09" name="Овал 108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10" name="Овал 109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11" name="Овал 110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112" name="Овал 111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113" name="Овал 112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14" name="Овал 113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115" name="Овал 114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116" name="Овал 115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117" name="Овал 11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118" name="Овал 117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119" name="Овал 118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120" name="Овал 119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121" name="Овал 120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122" name="Овал 121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123" name="Овал 122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124" name="Овал 123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125" name="Овал 124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126" name="Овал 125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127" name="Овал 12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128" name="Овал 127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129" name="Овал 128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130" name="Овал 129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131" name="Овал 130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6823575" y="5330221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</a:t>
            </a:r>
            <a:r>
              <a:rPr lang="en-US" sz="2400" dirty="0"/>
              <a:t>4</a:t>
            </a:r>
            <a:endParaRPr lang="ru-RU" sz="2400" dirty="0"/>
          </a:p>
        </p:txBody>
      </p:sp>
      <p:sp>
        <p:nvSpPr>
          <p:cNvPr id="133" name="Овал 132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4" name="Овал 13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135" name="Овал 134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36" name="Овал 135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37" name="Овал 136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38" name="Овал 137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139" name="Овал 138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140" name="Овал 139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41" name="Овал 140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142" name="Овал 141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143" name="Овал 142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144" name="Овал 14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145" name="Овал 144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146" name="Овал 145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147" name="Овал 146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148" name="Овал 147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149" name="Овал 148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150" name="Овал 149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151" name="Овал 150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152" name="Овал 151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153" name="Овал 152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154" name="Овал 15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155" name="Овал 154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156" name="Овал 155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157" name="Овал 156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158" name="Овал 157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8763282" y="5330221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КОМАНДА5</a:t>
            </a:r>
          </a:p>
        </p:txBody>
      </p:sp>
      <p:sp>
        <p:nvSpPr>
          <p:cNvPr id="160" name="Овал 159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162" name="Овал 161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63" name="Овал 162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64" name="Овал 163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65" name="Овал 164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166" name="Овал 165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67" name="Овал 166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168" name="Овал 167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169" name="Овал 168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170" name="Овал 169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171" name="Овал 170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172" name="Овал 171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173" name="Овал 172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174" name="Овал 173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175" name="Овал 174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176" name="Овал 175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177" name="Овал 176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178" name="Овал 177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179" name="Овал 178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180" name="Овал 179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882565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0" fill="hold">
                      <p:stCondLst>
                        <p:cond delay="indefinite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>
                      <p:stCondLst>
                        <p:cond delay="0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6" fill="hold">
                      <p:stCondLst>
                        <p:cond delay="indefinite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6" fill="hold">
                      <p:stCondLst>
                        <p:cond delay="indefinite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1" fill="hold">
                      <p:stCondLst>
                        <p:cond delay="indefinite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1" fill="hold">
                      <p:stCondLst>
                        <p:cond delay="indefinite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6" fill="hold">
                      <p:stCondLst>
                        <p:cond delay="indefinite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6" fill="hold">
                      <p:stCondLst>
                        <p:cond delay="indefinite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1" fill="hold">
                      <p:stCondLst>
                        <p:cond delay="indefinite"/>
                      </p:stCondLst>
                      <p:childTnLst>
                        <p:par>
                          <p:cTn id="702" fill="hold">
                            <p:stCondLst>
                              <p:cond delay="0"/>
                            </p:stCondLst>
                            <p:childTnLst>
                              <p:par>
                                <p:cTn id="7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6" fill="hold">
                      <p:stCondLst>
                        <p:cond delay="indefinite"/>
                      </p:stCondLst>
                      <p:childTnLst>
                        <p:par>
                          <p:cTn id="707" fill="hold">
                            <p:stCondLst>
                              <p:cond delay="0"/>
                            </p:stCondLst>
                            <p:childTnLst>
                              <p:par>
                                <p:cTn id="7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6" fill="hold">
                      <p:stCondLst>
                        <p:cond delay="indefinite"/>
                      </p:stCondLst>
                      <p:childTnLst>
                        <p:par>
                          <p:cTn id="717" fill="hold">
                            <p:stCondLst>
                              <p:cond delay="0"/>
                            </p:stCondLst>
                            <p:childTnLst>
                              <p:par>
                                <p:cTn id="7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1" fill="hold">
                      <p:stCondLst>
                        <p:cond delay="indefinite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6" fill="hold">
                      <p:stCondLst>
                        <p:cond delay="indefinite"/>
                      </p:stCondLst>
                      <p:childTnLst>
                        <p:par>
                          <p:cTn id="727" fill="hold">
                            <p:stCondLst>
                              <p:cond delay="0"/>
                            </p:stCondLst>
                            <p:childTnLst>
                              <p:par>
                                <p:cTn id="7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1" fill="hold">
                      <p:stCondLst>
                        <p:cond delay="indefinite"/>
                      </p:stCondLst>
                      <p:childTnLst>
                        <p:par>
                          <p:cTn id="732" fill="hold">
                            <p:stCondLst>
                              <p:cond delay="0"/>
                            </p:stCondLst>
                            <p:childTnLst>
                              <p:par>
                                <p:cTn id="7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6" fill="hold">
                      <p:stCondLst>
                        <p:cond delay="indefinite"/>
                      </p:stCondLst>
                      <p:childTnLst>
                        <p:par>
                          <p:cTn id="737" fill="hold">
                            <p:stCondLst>
                              <p:cond delay="0"/>
                            </p:stCondLst>
                            <p:childTnLst>
                              <p:par>
                                <p:cTn id="7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1" fill="hold">
                      <p:stCondLst>
                        <p:cond delay="indefinite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6" fill="hold">
                      <p:stCondLst>
                        <p:cond delay="indefinite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751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2" fill="hold">
                      <p:stCondLst>
                        <p:cond delay="0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7" fill="hold">
                      <p:stCondLst>
                        <p:cond delay="indefinite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2" fill="hold">
                      <p:stCondLst>
                        <p:cond delay="indefinite"/>
                      </p:stCondLst>
                      <p:childTnLst>
                        <p:par>
                          <p:cTn id="763" fill="hold">
                            <p:stCondLst>
                              <p:cond delay="0"/>
                            </p:stCondLst>
                            <p:childTnLst>
                              <p:par>
                                <p:cTn id="7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2" fill="hold">
                      <p:stCondLst>
                        <p:cond delay="indefinite"/>
                      </p:stCondLst>
                      <p:childTnLst>
                        <p:par>
                          <p:cTn id="773" fill="hold">
                            <p:stCondLst>
                              <p:cond delay="0"/>
                            </p:stCondLst>
                            <p:childTnLst>
                              <p:par>
                                <p:cTn id="7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7" fill="hold">
                      <p:stCondLst>
                        <p:cond delay="indefinite"/>
                      </p:stCondLst>
                      <p:childTnLst>
                        <p:par>
                          <p:cTn id="778" fill="hold">
                            <p:stCondLst>
                              <p:cond delay="0"/>
                            </p:stCondLst>
                            <p:childTnLst>
                              <p:par>
                                <p:cTn id="7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2" fill="hold">
                      <p:stCondLst>
                        <p:cond delay="indefinite"/>
                      </p:stCondLst>
                      <p:childTnLst>
                        <p:par>
                          <p:cTn id="783" fill="hold">
                            <p:stCondLst>
                              <p:cond delay="0"/>
                            </p:stCondLst>
                            <p:childTnLst>
                              <p:par>
                                <p:cTn id="7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7" fill="hold">
                      <p:stCondLst>
                        <p:cond delay="indefinite"/>
                      </p:stCondLst>
                      <p:childTnLst>
                        <p:par>
                          <p:cTn id="788" fill="hold">
                            <p:stCondLst>
                              <p:cond delay="0"/>
                            </p:stCondLst>
                            <p:childTnLst>
                              <p:par>
                                <p:cTn id="7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2" fill="hold">
                      <p:stCondLst>
                        <p:cond delay="indefinite"/>
                      </p:stCondLst>
                      <p:childTnLst>
                        <p:par>
                          <p:cTn id="793" fill="hold">
                            <p:stCondLst>
                              <p:cond delay="0"/>
                            </p:stCondLst>
                            <p:childTnLst>
                              <p:par>
                                <p:cTn id="7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7" fill="hold">
                      <p:stCondLst>
                        <p:cond delay="indefinite"/>
                      </p:stCondLst>
                      <p:childTnLst>
                        <p:par>
                          <p:cTn id="798" fill="hold">
                            <p:stCondLst>
                              <p:cond delay="0"/>
                            </p:stCondLst>
                            <p:childTnLst>
                              <p:par>
                                <p:cTn id="7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2" fill="hold">
                      <p:stCondLst>
                        <p:cond delay="indefinite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7" fill="hold">
                      <p:stCondLst>
                        <p:cond delay="indefinite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2" fill="hold">
                      <p:stCondLst>
                        <p:cond delay="indefinite"/>
                      </p:stCondLst>
                      <p:childTnLst>
                        <p:par>
                          <p:cTn id="813" fill="hold">
                            <p:stCondLst>
                              <p:cond delay="0"/>
                            </p:stCondLst>
                            <p:childTnLst>
                              <p:par>
                                <p:cTn id="8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7" fill="hold">
                      <p:stCondLst>
                        <p:cond delay="indefinite"/>
                      </p:stCondLst>
                      <p:childTnLst>
                        <p:par>
                          <p:cTn id="818" fill="hold">
                            <p:stCondLst>
                              <p:cond delay="0"/>
                            </p:stCondLst>
                            <p:childTnLst>
                              <p:par>
                                <p:cTn id="8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2" fill="hold">
                      <p:stCondLst>
                        <p:cond delay="indefinite"/>
                      </p:stCondLst>
                      <p:childTnLst>
                        <p:par>
                          <p:cTn id="823" fill="hold">
                            <p:stCondLst>
                              <p:cond delay="0"/>
                            </p:stCondLst>
                            <p:childTnLst>
                              <p:par>
                                <p:cTn id="8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2" fill="hold">
                      <p:stCondLst>
                        <p:cond delay="indefinite"/>
                      </p:stCondLst>
                      <p:childTnLst>
                        <p:par>
                          <p:cTn id="833" fill="hold">
                            <p:stCondLst>
                              <p:cond delay="0"/>
                            </p:stCondLst>
                            <p:childTnLst>
                              <p:par>
                                <p:cTn id="8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7" fill="hold">
                      <p:stCondLst>
                        <p:cond delay="indefinite"/>
                      </p:stCondLst>
                      <p:childTnLst>
                        <p:par>
                          <p:cTn id="838" fill="hold">
                            <p:stCondLst>
                              <p:cond delay="0"/>
                            </p:stCondLst>
                            <p:childTnLst>
                              <p:par>
                                <p:cTn id="8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2" fill="hold">
                      <p:stCondLst>
                        <p:cond delay="indefinite"/>
                      </p:stCondLst>
                      <p:childTnLst>
                        <p:par>
                          <p:cTn id="843" fill="hold">
                            <p:stCondLst>
                              <p:cond delay="0"/>
                            </p:stCondLst>
                            <p:childTnLst>
                              <p:par>
                                <p:cTn id="8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7" fill="hold">
                      <p:stCondLst>
                        <p:cond delay="indefinite"/>
                      </p:stCondLst>
                      <p:childTnLst>
                        <p:par>
                          <p:cTn id="848" fill="hold">
                            <p:stCondLst>
                              <p:cond delay="0"/>
                            </p:stCondLst>
                            <p:childTnLst>
                              <p:par>
                                <p:cTn id="8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9075" y="5343525"/>
            <a:ext cx="5772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Листок,пистолет,свисток,тесто,история,витрина,актриса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5E45179-E157-43B0-A3CB-43E66B2008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1675" y="714373"/>
            <a:ext cx="8143875" cy="45148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2388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Отгадай ребус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треугольник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9B772A1-99E8-4944-84FE-F0EB8C88FA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3350" y="571501"/>
            <a:ext cx="4964354" cy="43519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2485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Отгадай слова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Вершина, луч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300F1F7-574E-44A0-A644-63C7064317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314451"/>
            <a:ext cx="5695950" cy="36661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3944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Угадай слово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Бабочка, </a:t>
            </a:r>
            <a:r>
              <a:rPr lang="ru-RU" sz="3200" dirty="0" err="1" smtClean="0"/>
              <a:t>гроза,экран,крот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B652DED-DEC2-458E-B8A8-E9A168B5D4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7550" y="590551"/>
            <a:ext cx="5600699" cy="42957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1699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Реши цепочки примеров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0;    </a:t>
            </a:r>
          </a:p>
          <a:p>
            <a:r>
              <a:rPr lang="ru-RU" sz="3200" dirty="0" smtClean="0"/>
              <a:t>1400.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836751C-01E7-4AFC-BB59-DA23C6FD47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7243" y="1428750"/>
            <a:ext cx="5516807" cy="42219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960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Реши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10; 7; 24;15;80; 12.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7E393B2-8ACA-4092-9F0D-4540C043A5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257301"/>
            <a:ext cx="5372100" cy="40290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605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Найди лишнее число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3;   27;   25;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28CBFA3-88D2-4C78-89BE-AD14C23E9B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450" y="1557337"/>
            <a:ext cx="5143500" cy="38576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7798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Вычисли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50; 36;  4; 40;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DC41CBC-FBC2-410F-9B61-F27C68ED7B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1" y="1314451"/>
            <a:ext cx="6889077" cy="3053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9990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Найди сумму чисел.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70; 32; 26; 68; 97; 83;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E2F8D03-D773-4287-BDC3-F96FA9F60A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3044" y="714376"/>
            <a:ext cx="5573954" cy="4180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2019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Раздели числа на 10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707; 110; 685; 99; 1504 40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B78D509-942E-496A-9132-8AA34E2E56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7675" y="857251"/>
            <a:ext cx="5286375" cy="4579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2352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791570"/>
            <a:ext cx="8858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Назовите геометрические  фигуры</a:t>
            </a:r>
            <a:r>
              <a:rPr lang="ru-RU" sz="3200" b="1" dirty="0" smtClean="0"/>
              <a:t>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1" y="4772025"/>
            <a:ext cx="4920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Прямоугольник, овал, треугольник, круг, пятиугольник, ромб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6CA47E8-2054-4C41-8D19-E3B1325EDE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9988" y="1966206"/>
            <a:ext cx="3935876" cy="2725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7638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Реши задачу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3 часа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DF57F32-70D2-43BD-8229-E88B6D8191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7243" y="864393"/>
            <a:ext cx="5667375" cy="42505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3123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7723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Сколько  времени показывают часы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15 часа ; 17часов.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5EFBFF7-B357-4F32-9914-79DF001E47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7244" y="1877433"/>
            <a:ext cx="4773856" cy="35803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6308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8037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Какое время показывают часы?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11 часов 8 минут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3BE8F5D-453D-49BB-B86C-92567FD108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4433" y="1877433"/>
            <a:ext cx="3856617" cy="3103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2016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1" y="791570"/>
            <a:ext cx="82948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Вычисли</a:t>
            </a: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5 см + 4 см = …   </a:t>
            </a:r>
            <a:r>
              <a:rPr lang="ru-RU" sz="3200" b="1" dirty="0" err="1" smtClean="0">
                <a:solidFill>
                  <a:srgbClr val="002060"/>
                </a:solidFill>
              </a:rPr>
              <a:t>см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12 см – 1 см = ….  см =   дм… =  мм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2см 4 мм + 6 мм =  …</a:t>
            </a:r>
            <a:r>
              <a:rPr lang="ru-RU" sz="3200" b="1" dirty="0" err="1" smtClean="0">
                <a:solidFill>
                  <a:srgbClr val="002060"/>
                </a:solidFill>
              </a:rPr>
              <a:t>мм</a:t>
            </a:r>
            <a:r>
              <a:rPr lang="ru-RU" sz="3200" b="1" dirty="0" smtClean="0">
                <a:solidFill>
                  <a:srgbClr val="002060"/>
                </a:solidFill>
              </a:rPr>
              <a:t> =…см</a:t>
            </a:r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4743450"/>
            <a:ext cx="4735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9см; 10см = 1 дм = 100мм</a:t>
            </a:r>
          </a:p>
          <a:p>
            <a:r>
              <a:rPr lang="ru-RU" sz="3200" dirty="0" smtClean="0"/>
              <a:t>30мм = 3см</a:t>
            </a:r>
          </a:p>
          <a:p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9017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6944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Ежедневно Оля получает детский журнал. Сколько номеров журнала получит Оля за 2 года?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24 журнала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71F7DC9-4E7C-46E2-ABF4-E46D19377B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1515" y="1111002"/>
            <a:ext cx="2935409" cy="40675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5100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Петя заболел, и врач велел ему целую неделю принимать лекарство по 1 таблетке три раза в день. Сколько таблеток нужно принять Пете?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21 таблетку нужно принимать Пете.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30A07FF-7A4F-46DD-8E93-70C6EC7928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7949" y="1143000"/>
            <a:ext cx="4408101" cy="33832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3820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На  часах 12 ч 1 мин. Однако они спешат на 4 минуты. Какое время действительно?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11ч 57 мин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9A3E2F3-169D-41BB-BBB1-0F77DDB68A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2258" y="828675"/>
            <a:ext cx="3736701" cy="41518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5222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Найди ошибку?</a:t>
            </a:r>
          </a:p>
          <a:p>
            <a:endParaRPr lang="ru-RU" sz="3200" dirty="0" smtClean="0"/>
          </a:p>
          <a:p>
            <a:r>
              <a:rPr lang="ru-RU" sz="3200" dirty="0" smtClean="0"/>
              <a:t>А) 1ч 15 мин =  105 мин</a:t>
            </a:r>
          </a:p>
          <a:p>
            <a:endParaRPr lang="ru-RU" sz="3200" dirty="0" smtClean="0"/>
          </a:p>
          <a:p>
            <a:r>
              <a:rPr lang="ru-RU" sz="3200" dirty="0" smtClean="0"/>
              <a:t>Б) 2 </a:t>
            </a:r>
            <a:r>
              <a:rPr lang="ru-RU" sz="3200" dirty="0" err="1" smtClean="0"/>
              <a:t>сут</a:t>
            </a:r>
            <a:r>
              <a:rPr lang="ru-RU" sz="3200" dirty="0" smtClean="0"/>
              <a:t> =  28 часов</a:t>
            </a:r>
          </a:p>
          <a:p>
            <a:endParaRPr lang="ru-RU" sz="3200" dirty="0" smtClean="0"/>
          </a:p>
          <a:p>
            <a:r>
              <a:rPr lang="ru-RU" sz="3200" dirty="0" smtClean="0"/>
              <a:t>В) 2 в = 200 лет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105 мин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207E413-BF9B-41E2-84AA-0912DB347B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2207" y="914401"/>
            <a:ext cx="5372099" cy="40290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4054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1" y="791570"/>
            <a:ext cx="10466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Найдите длину ломаной линии из 3 звеньев, если каждое её звено равно 5 см.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15 см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ADC1D8D-AB14-4082-B434-496F58E8CD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8847" y="2534658"/>
            <a:ext cx="4142905" cy="3103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5367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8894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Найди  периметр квадрата со стороной 6 см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24см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1CD1E01-5D7F-422F-B6B3-253C545C85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4433" y="1877433"/>
            <a:ext cx="3103133" cy="3103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0392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8022" y="62012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Назови виды углов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Прямой, острый , тупой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3CDE2D2-A6AA-457F-9978-08DEAA2B70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7244" y="1877433"/>
            <a:ext cx="4137510" cy="3103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5513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9695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Начертите и найдите периметр прямоугольника, со сторонами 6см и 3 см.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18 см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36BD50C-6539-48AF-A31E-3856E8008D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4433" y="1877433"/>
            <a:ext cx="3103133" cy="3103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0216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Сколько треугольников?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6 треугольников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03A1B1E-C4FE-48CA-9C4A-FED9925E85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7244" y="1877433"/>
            <a:ext cx="4137510" cy="3103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5521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983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Сколько треугольников и четырехугольников?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8 треугольников, 4 четырехугольника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8717922-FB8B-4D3D-9D79-BF56E9DCEF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7244" y="1877433"/>
            <a:ext cx="4137510" cy="3103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6370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igra"/>
  <p:tag name="ISPRING_RESOURCE_PATHS_HASH_2" val="eebe10aeb26d565cbbf8a6e96d71d311b10c6a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637</Words>
  <Application>Microsoft Office PowerPoint</Application>
  <PresentationFormat>Произвольный</PresentationFormat>
  <Paragraphs>314</Paragraphs>
  <Slides>37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МАОУ « Школа №7 для обучающихся с ОВЗ»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</dc:title>
  <dc:creator>Георгий Аствацатуров</dc:creator>
  <cp:lastModifiedBy>User</cp:lastModifiedBy>
  <cp:revision>49</cp:revision>
  <dcterms:created xsi:type="dcterms:W3CDTF">2017-08-05T04:53:38Z</dcterms:created>
  <dcterms:modified xsi:type="dcterms:W3CDTF">2021-02-01T18:39:21Z</dcterms:modified>
</cp:coreProperties>
</file>