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tint val="66000"/>
                <a:satMod val="160000"/>
                <a:lumMod val="6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2.org/ru/%D0%91%D0%B0%D0%B4%D0%B8%D0%B3%D0%B8%D0%BD,_%D0%9A%D0%BE%D0%BD%D1%81%D1%82%D0%B0%D0%BD%D1%82%D0%B8%D0%BD_%D0%A1%D0%B5%D1%80%D0%B3%D0%B5%D0%B5%D0%B2%D0%B8%D1%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дополнительного образования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«Центр внешкольной работы» Пензенского района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Уроки мужества</a:t>
            </a:r>
            <a:b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«Полярники Пензенского края»</a:t>
            </a:r>
            <a:endParaRPr lang="ru-RU" sz="3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12968" cy="4608512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ts val="3120"/>
              </a:lnSpc>
            </a:pPr>
            <a:r>
              <a:rPr lang="ru-RU" sz="7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r">
              <a:lnSpc>
                <a:spcPts val="312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 а д и г и н </a:t>
            </a:r>
          </a:p>
          <a:p>
            <a:pPr algn="r">
              <a:lnSpc>
                <a:spcPts val="312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 н с т ан т и н </a:t>
            </a:r>
          </a:p>
          <a:p>
            <a:pPr algn="r">
              <a:lnSpc>
                <a:spcPts val="312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е р г е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и ч   </a:t>
            </a:r>
          </a:p>
          <a:p>
            <a:pPr algn="r">
              <a:lnSpc>
                <a:spcPts val="2640"/>
              </a:lnSpc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Известный писатель,</a:t>
            </a:r>
          </a:p>
          <a:p>
            <a:pPr algn="r">
              <a:lnSpc>
                <a:spcPts val="2640"/>
              </a:lnSpc>
            </a:pPr>
            <a:r>
              <a:rPr lang="ru-RU" sz="22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капитан дальнего плавания, </a:t>
            </a:r>
          </a:p>
          <a:p>
            <a:pPr algn="r">
              <a:lnSpc>
                <a:spcPct val="110000"/>
              </a:lnSpc>
            </a:pPr>
            <a:r>
              <a:rPr lang="ru-RU" sz="22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Союза,</a:t>
            </a:r>
          </a:p>
          <a:p>
            <a:pPr algn="r">
              <a:lnSpc>
                <a:spcPct val="110000"/>
              </a:lnSpc>
            </a:pPr>
            <a:r>
              <a:rPr lang="ru-RU" sz="22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участник ледовых походов.</a:t>
            </a:r>
          </a:p>
          <a:p>
            <a:pPr algn="r">
              <a:lnSpc>
                <a:spcPct val="110000"/>
              </a:lnSpc>
            </a:pPr>
            <a:endParaRPr lang="ru-RU" sz="1400" b="1" i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r">
              <a:lnSpc>
                <a:spcPct val="110000"/>
              </a:lnSpc>
            </a:pPr>
            <a:r>
              <a:rPr lang="ru-RU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pPr algn="r">
              <a:lnSpc>
                <a:spcPct val="110000"/>
              </a:lnSpc>
            </a:pPr>
            <a:r>
              <a:rPr lang="ru-RU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Кададова С. И.</a:t>
            </a:r>
          </a:p>
          <a:p>
            <a:pPr>
              <a:lnSpc>
                <a:spcPct val="110000"/>
              </a:lnSpc>
            </a:pPr>
            <a:r>
              <a:rPr lang="ru-RU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Пенза </a:t>
            </a:r>
            <a:r>
              <a:rPr lang="ru-RU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r">
              <a:lnSpc>
                <a:spcPct val="110000"/>
              </a:lnSpc>
            </a:pPr>
            <a:endParaRPr lang="ru-RU" sz="1400" dirty="0">
              <a:solidFill>
                <a:srgbClr val="00518E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1"/>
          <a:stretch/>
        </p:blipFill>
        <p:spPr bwMode="auto">
          <a:xfrm>
            <a:off x="323528" y="2060848"/>
            <a:ext cx="3712335" cy="38083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6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Сценарии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Море студёное» (1954, в соавторстве с В. М. 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Крепсом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Мемориальная доска на «доме Бадигина» Пенза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806913" cy="492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961" y="332656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К. С. Бадигин в капитанской каюте парохода «Георгий Седов»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96016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1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Бадигин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 С. 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марке Почты СССР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227496" cy="43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Бадигин (справа) в радиорубке ледокола «Георгий Седов»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6768752" cy="428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Почтовая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 карточка, выпущенная к столетию со дня рождения К. С. Бадигина.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Россия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2010 г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982419" cy="42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8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Константин </a:t>
            </a:r>
            <a:r>
              <a:rPr lang="ru-RU" sz="22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Сергеевич Бадигин скончался 17 марта 1984 г. Похоронен в Москве на Кунцевском кладбище. Имя Константина Сергеевича Бадигина присвоено одному из проездов в г. Архангельске и Мезенской районной библиотеке в Архангельской области.</a:t>
            </a:r>
            <a:r>
              <a:rPr lang="ru-RU" sz="3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После кончины писателя было издано его собрание сочинений. И сейчас его романы постоянно переиздаются.</a:t>
            </a:r>
            <a:r>
              <a:rPr lang="ru-RU" sz="30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212976"/>
            <a:ext cx="7139136" cy="2913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5787833" cy="385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424936" cy="25202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 </a:t>
            </a:r>
            <a:r>
              <a:rPr lang="ru-RU" sz="27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жизни и творчестве К. С. Бадигина написана книга нашим земляком, </a:t>
            </a:r>
            <a:r>
              <a:rPr lang="ru-RU" sz="27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организатором </a:t>
            </a:r>
            <a:r>
              <a:rPr lang="ru-RU" sz="27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международных и всероссийских конференций «Моя малая </a:t>
            </a:r>
            <a:r>
              <a:rPr lang="ru-RU" sz="27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Родина» </a:t>
            </a:r>
            <a:br>
              <a:rPr lang="ru-RU" sz="27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В. С. </a:t>
            </a:r>
            <a:r>
              <a:rPr lang="ru-RU" sz="2700" b="1" i="1" dirty="0" err="1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Малязевым</a:t>
            </a:r>
            <a:r>
              <a:rPr lang="ru-RU" sz="27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i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1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К. С. Бадигин. Мореплаватель и писатель»</a:t>
            </a:r>
            <a:br>
              <a:rPr lang="ru-RU" sz="3100" b="1" i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08912" cy="3744416"/>
          </a:xfrm>
        </p:spPr>
        <p:txBody>
          <a:bodyPr>
            <a:normAutofit/>
          </a:bodyPr>
          <a:lstStyle/>
          <a:p>
            <a:pPr algn="just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522951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908720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en-US" sz="2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Бадигин Константин Сергеевич- Википедия Переиздание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//WIKI2</a:t>
            </a:r>
            <a:endParaRPr 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wiki2.org/</a:t>
            </a:r>
            <a:r>
              <a:rPr lang="en-US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Бадигин,_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Константин_Сергеевич</a:t>
            </a:r>
            <a:endParaRPr lang="en-US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Бадигин, Константин Сергеевич — Википедия</a:t>
            </a:r>
          </a:p>
          <a:p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ru.wikipedia.org/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/Бадигин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,_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Константин_Сергеевич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Roboto"/>
              <a:hlinkClick r:id="rId2"/>
            </a:endParaRPr>
          </a:p>
          <a:p>
            <a:endParaRPr lang="ru-RU" dirty="0">
              <a:solidFill>
                <a:schemeClr val="bg1"/>
              </a:solidFill>
              <a:latin typeface="Roboto"/>
              <a:hlinkClick r:id="rId2"/>
            </a:endParaRPr>
          </a:p>
          <a:p>
            <a:endParaRPr lang="ru-RU" dirty="0" smtClean="0">
              <a:solidFill>
                <a:schemeClr val="bg1"/>
              </a:solidFill>
              <a:latin typeface="Roboto"/>
              <a:hlinkClick r:id="rId2"/>
            </a:endParaRPr>
          </a:p>
          <a:p>
            <a:endParaRPr lang="ru-RU" dirty="0">
              <a:solidFill>
                <a:schemeClr val="bg1"/>
              </a:solidFill>
              <a:latin typeface="Roboto"/>
              <a:hlinkClick r:id="rId2"/>
            </a:endParaRPr>
          </a:p>
          <a:p>
            <a:endParaRPr lang="ru-RU" dirty="0" smtClean="0">
              <a:solidFill>
                <a:schemeClr val="bg1"/>
              </a:solidFill>
              <a:latin typeface="Roboto"/>
              <a:hlinkClick r:id="rId2"/>
            </a:endParaRPr>
          </a:p>
          <a:p>
            <a:endParaRPr lang="ru-RU" dirty="0">
              <a:solidFill>
                <a:schemeClr val="bg1"/>
              </a:solidFill>
              <a:latin typeface="Roboto"/>
              <a:hlinkClick r:id="rId2"/>
            </a:endParaRPr>
          </a:p>
          <a:p>
            <a:endParaRPr lang="ru-RU" dirty="0" smtClean="0">
              <a:solidFill>
                <a:schemeClr val="bg1"/>
              </a:solidFill>
              <a:latin typeface="Roboto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6406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96752"/>
            <a:ext cx="490688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в 1910 году в Пензе. Отец — агроном, мать — медик. Дом в Пензе, в котором родился К. С.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Бадигин,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располагался по адресу: улица Куйбышева, 3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2009 году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этот дом полностью сгорел.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2014 году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«Дом Бадигина» был полностью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восстановлен в первоначальном виде на том же самом месте и имеет прежний почтовый адрес. На восстановленном доме установлена мемориальная доска, посвященная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Бадигину.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341017" cy="26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4226024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en-US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1928 года — матрос на пароходе «Индигирка» на Дальнем Востоке. За рейс самостоятельно подготовился к экзаменам на второй </a:t>
            </a: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en-US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Владивостокского морского техникума.</a:t>
            </a:r>
            <a:r>
              <a:rPr lang="en-US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Четырёхлетнюю программу этого техникума изучил за полтора года, блестяще сдал экзамены экстерном. В 1932 год  окончил  морской техникум с дипломом судоводителя.</a:t>
            </a:r>
          </a:p>
          <a:p>
            <a:pPr algn="just" fontAlgn="base"/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Окончил </a:t>
            </a:r>
            <a:r>
              <a:rPr lang="ru-RU" sz="3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географический </a:t>
            </a: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факультет МГПИ</a:t>
            </a:r>
            <a:r>
              <a:rPr lang="ru-RU" sz="3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(1950</a:t>
            </a: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base"/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За­кан­чи­ва­ет Московский педагогический институт</a:t>
            </a:r>
            <a:r>
              <a:rPr lang="ru-RU" sz="34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34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потом ас­пи­ран­ту­ру </a:t>
            </a: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МГУ.</a:t>
            </a:r>
            <a:r>
              <a:rPr lang="ru-RU" sz="34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3400" b="1" i="1" dirty="0" smtClean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/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В 1953 году</a:t>
            </a:r>
            <a:r>
              <a:rPr lang="ru-RU" sz="34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за­щи­ща­ет дис­сер­та­цию о се­вер­ных рус­ских мо­ре­хо­дах и по­лу­ча­ет сте­пень кан­ди­да­та гео­гра­фи­че­ских наук. </a:t>
            </a:r>
            <a:endParaRPr lang="ru-RU" sz="3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1933 году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пе­ре­ез­жа­ет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Архангельск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Сна­ча­ла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устраи­ва­ет­ся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мат­ро­сом на ле­со­воз. Толь­ко неко­то­рое время спу­стя — на «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Юшару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тре­тьим по­мощ­ни­ком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капита­на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 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1935—1936 годах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ходил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Северному Ледовитому океану тре­тьим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по­мощ­ни­ком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ка­пи­тана ледокола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«Красин» . В 1937 году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— вто­рым по­мощ­ни­ком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ледокольном пароходе «Садко»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ко­то­рый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 октября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1937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был за­тёрт дрей­фу­ю­щи­ми льда­ми вме­сте с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ледо­коль­ны­ми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па­ро­хо­да­ми «Малыгин» и «Георгий Седов» в море Лаптевых.  18 марта 1938 года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был на­зна­чен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капитаном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ле­до­ко­ла «Георгий Седов», на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ко­то­ром он остал­ся дрей­фо­вать (эки­паж 15 че­ло­век). 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Дрейф про­дол­жал­ся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812 суток и за­кон­чил­ся в Грен­ланд­ском море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1940 г. ка­пи­та­ну ле­до­ко­ла К. С.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Ба­ди­ги­ну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было при­сво­е­но зва­ние Героя Со­вет­ско­го Союза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79208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4896544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зи­мов­ки Ба­ди­гин ра­бо­тал на­чаль­ни­ком в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штурман­ско-на­ви­га­ци­он­ной 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служ­бе Мор­ско­го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Гла­все­в­мор­пу­ти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окон­ча­нии дрей­фа по­лу­ча­ет от­пуск на несколь­ко ме­ся­цев, ра­бо­та­ет над кни­гой «На ко­раб­ле „Ге­ор­гий Седов“ через Ле­до­ви­тый океан». 1941—1946 — на­хо­дил­ся на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действи­тель­ной 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во­ен­ной служ­бе.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 Оте­че­ствен­ной войны.</a:t>
            </a:r>
          </a:p>
          <a:p>
            <a:pPr algn="l"/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1941—1943 — ко­ман­дир ле­до­коль­но­го от­ря­да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Бе­ло­мор­ской фло­ти­лии, на­чаль­ник штаба Ар­хан­гель­ско­го штаба мор­ских опе­ра­ций, пер­вый за­ме­сти­тель на­чаль­ни­ка Управ­ле­ния Бе­ло­мор­ских ле­до­вых опе­ра­ций.</a:t>
            </a:r>
          </a:p>
          <a:p>
            <a:pPr algn="l"/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 1943—1945 годах — ка­пи­тан теп­ло­хо­да «Клара 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Цеткин</a:t>
            </a:r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на Тихом оке­ане, пе­ре­во­зил обо­рон­ные грузы из 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Вла­ди­во­сток. До­слу­жил­ся до зва­ния ка­пи­тан 3 ранга.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0838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Герой Советского Союза (3.02.1940).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Орден Ленина (3.02.1940).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Орден Трудового Красного Знамени (28.11.1980).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Орден «Знак Почёта» (10.08.1945).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медали СССР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Почётный гражданин города Архангельска.</a:t>
            </a:r>
          </a:p>
        </p:txBody>
      </p:sp>
    </p:spTree>
    <p:extLst>
      <p:ext uri="{BB962C8B-B14F-4D97-AF65-F5344CB8AC3E}">
        <p14:creationId xmlns:p14="http://schemas.microsoft.com/office/powerpoint/2010/main" val="17169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Улица Бадигина и проезд Бадигина в городе Пензе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(микрорайон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Шуист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Железнодорожного района).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Проезд Бадигина в городе Архангельске.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Улица Бадигина и пять переулков Бадигина в городе Мелитополь Запорожской области Украины.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Восстановленный «Дом Бадигина» в городе Пензе (улица Куйбышева, 3) и мемориальная доска Бадигину на этом доме.</a:t>
            </a:r>
          </a:p>
        </p:txBody>
      </p:sp>
    </p:spTree>
    <p:extLst>
      <p:ext uri="{BB962C8B-B14F-4D97-AF65-F5344CB8AC3E}">
        <p14:creationId xmlns:p14="http://schemas.microsoft.com/office/powerpoint/2010/main" val="34997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Исторические труды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корабле „Георгий Седов“ через Ледовитый океан» (1941)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«Три зимовки во льдах Арктики» (1950)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«Разгадка тайны Земли Андреева» (1953, в соавторстве с Н. Н. Зубовым)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 студёным морям. Очерки по истории ледовых плаваний русских поморов» (1956)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 морских дорогах» (мемуары, 1978)</a:t>
            </a:r>
          </a:p>
        </p:txBody>
      </p:sp>
    </p:spTree>
    <p:extLst>
      <p:ext uri="{BB962C8B-B14F-4D97-AF65-F5344CB8AC3E}">
        <p14:creationId xmlns:p14="http://schemas.microsoft.com/office/powerpoint/2010/main" val="19208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Исторические и приключенческие романы и повести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Путь 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Грумант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(1953)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«Покорители студёных морей» (1957)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«Чужие паруса» (1959)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«Секрет государственной важности» (1966)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«Кольцо великого магистра» (1969)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 затонувшем корабле» (1970)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«Корсары Ивана Грозного» (1973)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«Кораблекрушение у острова Надежды» (1978)</a:t>
            </a:r>
          </a:p>
          <a:p>
            <a:pPr fontAlgn="base">
              <a:buFont typeface="Arial"/>
              <a:buChar char="•"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«Ключи от заколдованного замка» (1980)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Муниципальное бюджетное образовательное учреждение   дополнительного образования «Центр внешкольной работы» Пензенского района  Уроки мужества «Полярники Пензенского края»</vt:lpstr>
      <vt:lpstr>Биография</vt:lpstr>
      <vt:lpstr>Образование</vt:lpstr>
      <vt:lpstr>Деятельность</vt:lpstr>
      <vt:lpstr>Деятельность</vt:lpstr>
      <vt:lpstr>Награды</vt:lpstr>
      <vt:lpstr>Память</vt:lpstr>
      <vt:lpstr>Исторические труды</vt:lpstr>
      <vt:lpstr>Исторические и приключенческие романы и повести</vt:lpstr>
      <vt:lpstr>Сценарии</vt:lpstr>
      <vt:lpstr>Мемориальная доска на «доме Бадигина» Пенза</vt:lpstr>
      <vt:lpstr>К. С. Бадигин в капитанской каюте парохода «Георгий Седов»</vt:lpstr>
      <vt:lpstr> Бадигин К. С.  на марке Почты СССР </vt:lpstr>
      <vt:lpstr> К. Бадигин (справа) в радиорубке ледокола «Георгий Седов» </vt:lpstr>
      <vt:lpstr> Почтовая карточка, выпущенная к столетию со дня рождения К. С. Бадигина.  Россия, 2010 г. </vt:lpstr>
      <vt:lpstr>   Константин Сергеевич Бадигин скончался 17 марта 1984 г. Похоронен в Москве на Кунцевском кладбище. Имя Константина Сергеевича Бадигина присвоено одному из проездов в г. Архангельске и Мезенской районной библиотеке в Архангельской области. После кончины писателя было издано его собрание сочинений. И сейчас его романы постоянно переиздаются.  </vt:lpstr>
      <vt:lpstr>  О жизни и творчестве К. С. Бадигина написана книга нашим земляком, организатором международных и всероссийских конференций «Моя малая Родина»   В. С. Малязевым  «К. С. Бадигин. Мореплаватель и писатель»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«Полярники Пензенского края»</dc:title>
  <dc:creator>Elefan</dc:creator>
  <cp:lastModifiedBy>Elefan</cp:lastModifiedBy>
  <cp:revision>22</cp:revision>
  <dcterms:created xsi:type="dcterms:W3CDTF">2020-12-04T10:53:05Z</dcterms:created>
  <dcterms:modified xsi:type="dcterms:W3CDTF">2021-02-04T17:34:21Z</dcterms:modified>
</cp:coreProperties>
</file>