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256" r:id="rId2"/>
    <p:sldId id="360" r:id="rId3"/>
    <p:sldId id="374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5" r:id="rId17"/>
    <p:sldId id="373" r:id="rId18"/>
    <p:sldId id="3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000" autoAdjust="0"/>
    <p:restoredTop sz="94607" autoAdjust="0"/>
  </p:normalViewPr>
  <p:slideViewPr>
    <p:cSldViewPr>
      <p:cViewPr>
        <p:scale>
          <a:sx n="70" d="100"/>
          <a:sy n="70" d="100"/>
        </p:scale>
        <p:origin x="-816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AEAD0-EACC-4D57-8E94-32469798E915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15987-EC67-49F4-AACF-A225FB5DB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15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5987-EC67-49F4-AACF-A225FB5DBAF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19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19672" y="1670943"/>
            <a:ext cx="6048672" cy="175805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lang="ru-RU" sz="5400" b="1" kern="1200" cap="none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lim" pitchFamily="34" charset="-127"/>
                <a:ea typeface="Gulim" pitchFamily="34" charset="-127"/>
                <a:cs typeface="Arabic Typesetting" pitchFamily="66" charset="-78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043608" y="5179640"/>
            <a:ext cx="7128792" cy="553616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B6F0-FF2D-4F78-9FBD-915F4664FDC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cap="none" spc="50" dirty="0" smtClean="0">
          <a:ln w="11430"/>
          <a:solidFill>
            <a:srgbClr val="F44330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Gulim" pitchFamily="34" charset="-127"/>
          <a:ea typeface="Gulim" pitchFamily="34" charset="-127"/>
          <a:cs typeface="Arabic Typesetting" pitchFamily="66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115000"/>
        <a:buFont typeface="Wingdings" pitchFamily="2" charset="2"/>
        <a:buChar char="§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85000"/>
        <a:buFont typeface="Courier New" pitchFamily="49" charset="0"/>
        <a:buChar char="o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764704"/>
            <a:ext cx="8329642" cy="47092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Петелинская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СОШ</a:t>
            </a:r>
          </a:p>
          <a:p>
            <a:pPr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Хохловский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сад «Зёрнышко»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Творческий отчёт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Рябовой Светланы Ивановны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кружка</a:t>
            </a:r>
          </a:p>
          <a:p>
            <a:pPr>
              <a:buNone/>
            </a:pPr>
            <a:r>
              <a:rPr lang="ru-RU" sz="4000" b="1" dirty="0" smtClean="0"/>
              <a:t>            «Лаборатория чудес»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                     </a:t>
            </a:r>
            <a:r>
              <a:rPr lang="ru-RU" sz="2800" b="1" dirty="0" smtClean="0"/>
              <a:t>для детей 5-6 лет</a:t>
            </a:r>
            <a:endParaRPr lang="ru-RU" sz="2800" dirty="0" smtClean="0"/>
          </a:p>
          <a:p>
            <a:pPr>
              <a:buNone/>
            </a:pPr>
            <a:endParaRPr lang="ru-RU" sz="3900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6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6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1822898" cy="33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smtClean="0"/>
              <a:t>Эксперименты</a:t>
            </a:r>
            <a:br>
              <a:rPr sz="3600" smtClean="0"/>
            </a:br>
            <a:r>
              <a:rPr sz="3600" smtClean="0"/>
              <a:t>с водой</a:t>
            </a:r>
            <a:endParaRPr lang="ru-RU" sz="3600" dirty="0"/>
          </a:p>
        </p:txBody>
      </p:sp>
      <p:pic>
        <p:nvPicPr>
          <p:cNvPr id="3" name="Рисунок 2" descr="C:\Users\АЙБОЛИТ\Desktop\Детский сад\ФОТО Детсад 2016г\Рябова ФОТО 2017\Опыт  2 бутылки воды\SAM_34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4143404" cy="2857520"/>
          </a:xfrm>
          <a:prstGeom prst="rect">
            <a:avLst/>
          </a:prstGeom>
          <a:noFill/>
        </p:spPr>
      </p:pic>
      <p:pic>
        <p:nvPicPr>
          <p:cNvPr id="4" name="Рисунок 3" descr="C:\Users\АЙБОЛИТ\Desktop\Детский сад\ФОТО Детсад 2016г\Рябова ФОТО 2017\Опыт  2 бутылки воды\SAM_34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143248"/>
            <a:ext cx="3859033" cy="28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smtClean="0"/>
              <a:t>Эксперименты</a:t>
            </a:r>
            <a:br>
              <a:rPr sz="3600" smtClean="0"/>
            </a:br>
            <a:r>
              <a:rPr sz="3600" smtClean="0"/>
              <a:t>с песком</a:t>
            </a:r>
            <a:endParaRPr lang="ru-RU" sz="3600" dirty="0"/>
          </a:p>
        </p:txBody>
      </p:sp>
      <p:pic>
        <p:nvPicPr>
          <p:cNvPr id="3" name="Рисунок 2" descr="C:\Users\АЙБОЛИТ\Desktop\Новая папка (2)\SAM_19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714752"/>
            <a:ext cx="3357586" cy="280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DCIM\100PHOTO\SAM_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857232"/>
            <a:ext cx="2067694" cy="27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G:\DCIM\100PHOTO\SAM_2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928802"/>
            <a:ext cx="4214842" cy="31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Autofit/>
          </a:bodyPr>
          <a:lstStyle/>
          <a:p>
            <a:r>
              <a:rPr sz="3600" smtClean="0"/>
              <a:t>Эксперименты</a:t>
            </a:r>
            <a:br>
              <a:rPr sz="3600" smtClean="0"/>
            </a:br>
            <a:r>
              <a:rPr sz="3600" smtClean="0"/>
              <a:t>с магнитом</a:t>
            </a:r>
            <a:r>
              <a:rPr sz="3600"/>
              <a:t/>
            </a:r>
            <a:br>
              <a:rPr sz="3600"/>
            </a:br>
            <a:endParaRPr lang="ru-RU" sz="3600" dirty="0"/>
          </a:p>
        </p:txBody>
      </p:sp>
      <p:pic>
        <p:nvPicPr>
          <p:cNvPr id="3" name="Рисунок 2" descr="C:\Users\АЙБОЛИТ\Desktop\Новая папка (2)\SAM_42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59340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600" smtClean="0"/>
              <a:t/>
            </a:r>
            <a:br>
              <a:rPr sz="3600" smtClean="0"/>
            </a:br>
            <a:r>
              <a:rPr sz="3600" smtClean="0"/>
              <a:t>Эксперименты</a:t>
            </a:r>
            <a:r>
              <a:rPr sz="3600"/>
              <a:t/>
            </a:r>
            <a:br>
              <a:rPr sz="3600"/>
            </a:br>
            <a:r>
              <a:rPr sz="3600"/>
              <a:t>с </a:t>
            </a:r>
            <a:r>
              <a:rPr sz="3600" smtClean="0"/>
              <a:t>микроскопом и лупой</a:t>
            </a:r>
            <a:r>
              <a:rPr sz="3600"/>
              <a:t/>
            </a:r>
            <a:br>
              <a:rPr sz="3600"/>
            </a:br>
            <a:endParaRPr lang="ru-RU" sz="3600" dirty="0"/>
          </a:p>
        </p:txBody>
      </p:sp>
      <p:pic>
        <p:nvPicPr>
          <p:cNvPr id="3" name="Рисунок 2" descr="F:\фото\ФОТО ЛЕТО 2016\SAM_3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4071966" cy="30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Documents and Settings\Айболит\Рабочий стол\ФОТО пиание и здоровье\SAM_0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2"/>
            <a:ext cx="4000528" cy="299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smtClean="0"/>
              <a:t>Искусственный снег</a:t>
            </a:r>
            <a:endParaRPr lang="ru-RU" sz="3600" dirty="0"/>
          </a:p>
        </p:txBody>
      </p:sp>
      <p:pic>
        <p:nvPicPr>
          <p:cNvPr id="3" name="Рисунок 2" descr="C:\Users\АЙБОЛИТ\Desktop\Детский сад\ФОТО Детсад 2016г\Рябова ФОТО 2017\Опыт Исскуственный снег\SAM_35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3429024" cy="2571768"/>
          </a:xfrm>
          <a:prstGeom prst="rect">
            <a:avLst/>
          </a:prstGeom>
          <a:noFill/>
        </p:spPr>
      </p:pic>
      <p:pic>
        <p:nvPicPr>
          <p:cNvPr id="4" name="Рисунок 3" descr="C:\Users\АЙБОЛИТ\Desktop\Детский сад\ФОТО Детсад 2016г\Рябова ФОТО 2017\Опыт Исскуственный снег\SAM_35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85860"/>
            <a:ext cx="3286148" cy="2464611"/>
          </a:xfrm>
          <a:prstGeom prst="rect">
            <a:avLst/>
          </a:prstGeom>
          <a:noFill/>
        </p:spPr>
      </p:pic>
      <p:pic>
        <p:nvPicPr>
          <p:cNvPr id="5" name="Рисунок 4" descr="C:\Users\АЙБОЛИТ\Desktop\Детский сад\ФОТО Детсад 2016г\Рябова ФОТО 2017\Опыт Исскуственный снег\SAM_35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000504"/>
            <a:ext cx="3071834" cy="234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smtClean="0"/>
              <a:t>Эксперименты</a:t>
            </a:r>
            <a:br>
              <a:rPr sz="3600" smtClean="0"/>
            </a:br>
            <a:r>
              <a:rPr sz="3600" smtClean="0"/>
              <a:t>в уголке природы</a:t>
            </a:r>
            <a:endParaRPr lang="ru-RU" sz="3600" dirty="0"/>
          </a:p>
        </p:txBody>
      </p:sp>
      <p:pic>
        <p:nvPicPr>
          <p:cNvPr id="4" name="Picture 4" descr="C:\Users\User\Desktop\Фото, видео Дс\ФОТО Огород на окне\SAM_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00174"/>
            <a:ext cx="4178078" cy="31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Фото, видео Дс\ФОТО Огород на окне\SAM_0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8934"/>
            <a:ext cx="4085107" cy="306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Моделирование </a:t>
            </a:r>
            <a:r>
              <a:rPr sz="4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проблемных ситуаций </a:t>
            </a:r>
            <a:r>
              <a:rPr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C:\Users\SadXoxLovo\Desktop\ФОТО Конкурс ЛИМОН\SAM_18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428736"/>
            <a:ext cx="3381375" cy="253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SadXoxLovo\Desktop\ФОТО Конкурс ЛИМОН\SAM_19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428736"/>
            <a:ext cx="3477800" cy="253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SadXoxLovo\Desktop\ФОТО Конкурс ЛИМОН\SAM_189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9135" y="4077072"/>
            <a:ext cx="3399790" cy="255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smtClean="0"/>
              <a:t>Эксперименты</a:t>
            </a:r>
            <a:br>
              <a:rPr sz="3600" smtClean="0"/>
            </a:br>
            <a:r>
              <a:rPr sz="3600"/>
              <a:t> </a:t>
            </a:r>
            <a:r>
              <a:rPr sz="3600" smtClean="0"/>
              <a:t>с родителями</a:t>
            </a:r>
            <a:endParaRPr lang="ru-RU" sz="3600" dirty="0"/>
          </a:p>
        </p:txBody>
      </p:sp>
      <p:pic>
        <p:nvPicPr>
          <p:cNvPr id="3" name="Рисунок 2" descr="G:\ФОТО детсад разные\ФОТО Большая перемена 2014\IMG_04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85926"/>
            <a:ext cx="5143536" cy="40183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“Пустая голова не рассуждает: чем больше опыта, тем больше способна она рассуждать”. </a:t>
            </a:r>
          </a:p>
          <a:p>
            <a:pPr algn="r">
              <a:buNone/>
            </a:pPr>
            <a:r>
              <a:rPr lang="ru-RU" sz="2000" dirty="0" smtClean="0"/>
              <a:t>                  </a:t>
            </a:r>
            <a:r>
              <a:rPr lang="ru-RU" sz="2000" dirty="0" err="1" smtClean="0"/>
              <a:t>П.П.Блонский</a:t>
            </a:r>
            <a:endParaRPr lang="ru-RU" sz="2000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2418" y="1600200"/>
            <a:ext cx="3770163" cy="45259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86" y="3857629"/>
            <a:ext cx="6072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Основная идея кружка «</a:t>
            </a:r>
            <a:r>
              <a:rPr lang="ru-RU" sz="2400" dirty="0" smtClean="0"/>
              <a:t>Лаборатория </a:t>
            </a:r>
            <a:r>
              <a:rPr lang="ru-RU" sz="2400" dirty="0" smtClean="0"/>
              <a:t>чудес» отражается в высказывании древнекитайского философа и мыслителя Конфуция: «Что я слышу – забываю, что я вижу – я помню, что я делаю – я понимаю»</a:t>
            </a:r>
            <a:endParaRPr lang="ru-RU" sz="2400" dirty="0"/>
          </a:p>
        </p:txBody>
      </p:sp>
      <p:pic>
        <p:nvPicPr>
          <p:cNvPr id="5" name="Содержимое 4" descr="K:\Documents and Settings\Admin\Мои документы\Downloads\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71994"/>
            <a:ext cx="4038600" cy="258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00042"/>
            <a:ext cx="7929618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Основная цель</a:t>
            </a:r>
            <a:r>
              <a:rPr lang="ru-RU" sz="2400" b="1" dirty="0" smtClean="0">
                <a:solidFill>
                  <a:srgbClr val="C00000"/>
                </a:solidFill>
              </a:rPr>
              <a:t> программы кружка: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с</a:t>
            </a:r>
            <a:r>
              <a:rPr lang="ru-RU" sz="2400" dirty="0" smtClean="0"/>
              <a:t>пособствовать формированию и развитию познавательных интересов детей через опытно-экспериментальную деятельность</a:t>
            </a:r>
            <a:r>
              <a:rPr lang="ru-RU" sz="2400" dirty="0" smtClean="0">
                <a:cs typeface="Times New Roman" pitchFamily="18" charset="0"/>
              </a:rPr>
              <a:t>.</a:t>
            </a:r>
          </a:p>
          <a:p>
            <a:pPr algn="ctr"/>
            <a:endParaRPr lang="ru-RU" sz="24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Задачи: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/>
              <a:t>Развивать умение обследовать предметы и явления с разных сторон, выявлять зависимости.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/>
              <a:t>Помогать накоплению у детей конкретных представлений о предметах и их свойствах.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/>
              <a:t>Развивать мыслительные операции, умение выдвигать гипотезы, делать выводы.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/>
              <a:t>Стимулировать активность детей для разрешения проблемной ситуации.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/>
              <a:t>Способствовать воспитанию самостоятельности, активности.</a:t>
            </a:r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smtClean="0"/>
              <a:t>Предметно-развивающая среда</a:t>
            </a:r>
            <a:endParaRPr lang="ru-RU" sz="3200" dirty="0"/>
          </a:p>
        </p:txBody>
      </p:sp>
      <p:pic>
        <p:nvPicPr>
          <p:cNvPr id="5" name="Рисунок 4" descr="C:\Users\АЙБОЛИТ\Desktop\Новая папка (2)\SAM_43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6715172" cy="472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/>
              <a:t>Предметно-развивающая среда</a:t>
            </a:r>
            <a:endParaRPr lang="ru-RU" sz="3600" dirty="0"/>
          </a:p>
        </p:txBody>
      </p:sp>
      <p:pic>
        <p:nvPicPr>
          <p:cNvPr id="3" name="Содержимое 3" descr="C:\Users\АЙБОЛИТ\Desktop\Новая папка (2)\SAM_437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67151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/>
              <a:t>Предметно-развивающая среда</a:t>
            </a:r>
            <a:endParaRPr lang="ru-RU" sz="3600" dirty="0"/>
          </a:p>
        </p:txBody>
      </p:sp>
      <p:pic>
        <p:nvPicPr>
          <p:cNvPr id="3" name="Рисунок 2" descr="C:\Users\АЙБОЛИТ\Desktop\Новая папка (2)\SAM_51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2" y="1204912"/>
            <a:ext cx="59340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/>
              <a:t>Предметно-развивающая среда</a:t>
            </a:r>
            <a:endParaRPr lang="ru-RU" sz="3600" dirty="0"/>
          </a:p>
        </p:txBody>
      </p:sp>
      <p:pic>
        <p:nvPicPr>
          <p:cNvPr id="3" name="Рисунок 2" descr="C:\Users\АЙБОЛИТ\Desktop\Новая папка (2)\SAM_43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90714" y="1966882"/>
            <a:ext cx="514825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/>
              <a:t>Предметно-развивающая среда</a:t>
            </a:r>
            <a:endParaRPr lang="ru-RU" sz="3600" dirty="0"/>
          </a:p>
        </p:txBody>
      </p:sp>
      <p:pic>
        <p:nvPicPr>
          <p:cNvPr id="3" name="Рисунок 2" descr="C:\Users\АЙБОЛИТ\Desktop\Новая папка (2)\SAM_43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59340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/>
              <a:t>Предметно-развивающая среда</a:t>
            </a:r>
            <a:endParaRPr lang="ru-RU" sz="3600" dirty="0"/>
          </a:p>
        </p:txBody>
      </p:sp>
      <p:pic>
        <p:nvPicPr>
          <p:cNvPr id="3" name="Рисунок 2" descr="C:\Users\АЙБОЛИТ\Desktop\Новая папка (2)\SAM_43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59340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</Template>
  <TotalTime>2010</TotalTime>
  <Words>172</Words>
  <Application>Microsoft Office PowerPoint</Application>
  <PresentationFormat>Экран (4:3)</PresentationFormat>
  <Paragraphs>45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Тема21</vt:lpstr>
      <vt:lpstr>     </vt:lpstr>
      <vt:lpstr>Слайд 2</vt:lpstr>
      <vt:lpstr>Слайд 3</vt:lpstr>
      <vt:lpstr>Предметно-развивающая среда</vt:lpstr>
      <vt:lpstr>Предметно-развивающая среда</vt:lpstr>
      <vt:lpstr>Предметно-развивающая среда</vt:lpstr>
      <vt:lpstr>Предметно-развивающая среда</vt:lpstr>
      <vt:lpstr>Предметно-развивающая среда</vt:lpstr>
      <vt:lpstr>Предметно-развивающая среда</vt:lpstr>
      <vt:lpstr>Эксперименты с водой</vt:lpstr>
      <vt:lpstr>Эксперименты с песком</vt:lpstr>
      <vt:lpstr>Эксперименты с магнитом </vt:lpstr>
      <vt:lpstr> Эксперименты с микроскопом и лупой </vt:lpstr>
      <vt:lpstr>Искусственный снег</vt:lpstr>
      <vt:lpstr>Эксперименты в уголке природы</vt:lpstr>
      <vt:lpstr>   Моделирование проблемных ситуаций                      </vt:lpstr>
      <vt:lpstr>Эксперименты  с родителями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«Проектный метод в деятельности дошкольников».</dc:title>
  <dc:creator>User</dc:creator>
  <cp:lastModifiedBy>АЙБОЛИТ</cp:lastModifiedBy>
  <cp:revision>215</cp:revision>
  <dcterms:modified xsi:type="dcterms:W3CDTF">2019-06-06T13:02:00Z</dcterms:modified>
</cp:coreProperties>
</file>