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handoutMasterIdLst>
    <p:handoutMasterId r:id="rId24"/>
  </p:handoutMasterIdLst>
  <p:sldIdLst>
    <p:sldId id="320" r:id="rId2"/>
    <p:sldId id="256" r:id="rId3"/>
    <p:sldId id="257" r:id="rId4"/>
    <p:sldId id="327" r:id="rId5"/>
    <p:sldId id="329" r:id="rId6"/>
    <p:sldId id="260" r:id="rId7"/>
    <p:sldId id="330" r:id="rId8"/>
    <p:sldId id="316" r:id="rId9"/>
    <p:sldId id="312" r:id="rId10"/>
    <p:sldId id="319" r:id="rId11"/>
    <p:sldId id="310" r:id="rId12"/>
    <p:sldId id="311" r:id="rId13"/>
    <p:sldId id="309" r:id="rId14"/>
    <p:sldId id="261" r:id="rId15"/>
    <p:sldId id="314" r:id="rId16"/>
    <p:sldId id="321" r:id="rId17"/>
    <p:sldId id="322" r:id="rId18"/>
    <p:sldId id="265" r:id="rId19"/>
    <p:sldId id="324" r:id="rId20"/>
    <p:sldId id="325" r:id="rId21"/>
    <p:sldId id="326" r:id="rId22"/>
  </p:sldIdLst>
  <p:sldSz cx="9144000" cy="5143500" type="screen16x9"/>
  <p:notesSz cx="6888163" cy="10020300"/>
  <p:embeddedFontLst>
    <p:embeddedFont>
      <p:font typeface="Signika Negative Light" charset="0"/>
      <p:regular r:id="rId25"/>
      <p:bold r:id="rId26"/>
    </p:embeddedFont>
    <p:embeddedFont>
      <p:font typeface="Chelsea Market" charset="0"/>
      <p:regular r:id="rId27"/>
    </p:embeddedFont>
    <p:embeddedFont>
      <p:font typeface="Amatic SC" charset="-79"/>
      <p:regular r:id="rId28"/>
      <p:bold r:id="rId29"/>
    </p:embeddedFont>
    <p:embeddedFont>
      <p:font typeface="Palatino Linotype" pitchFamily="18" charset="0"/>
      <p:regular r:id="rId30"/>
      <p:bold r:id="rId31"/>
      <p:italic r:id="rId32"/>
      <p:boldItalic r:id="rId33"/>
    </p:embeddedFont>
    <p:embeddedFont>
      <p:font typeface="Paytone One" charset="0"/>
      <p:regular r:id="rId34"/>
    </p:embeddedFont>
    <p:embeddedFont>
      <p:font typeface="Archivo" charset="0"/>
      <p:regular r:id="rId35"/>
      <p:bold r:id="rId36"/>
      <p:italic r:id="rId37"/>
      <p:boldItalic r:id="rId38"/>
    </p:embeddedFont>
    <p:embeddedFont>
      <p:font typeface="Segoe Script" pitchFamily="66" charset="0"/>
      <p:regular r:id="rId39"/>
      <p:bold r:id="rId40"/>
    </p:embeddedFont>
    <p:embeddedFont>
      <p:font typeface="Mistral" pitchFamily="66" charset="0"/>
      <p:regular r:id="rId41"/>
    </p:embeddedFont>
    <p:embeddedFont>
      <p:font typeface="MV Boli" pitchFamily="2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8A0F40-5CE4-4C32-871F-EA458BE1A0E0}">
  <a:tblStyle styleId="{498A0F40-5CE4-4C32-871F-EA458BE1A0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5520" autoAdjust="0"/>
  </p:normalViewPr>
  <p:slideViewPr>
    <p:cSldViewPr snapToGrid="0">
      <p:cViewPr varScale="1">
        <p:scale>
          <a:sx n="93" d="100"/>
          <a:sy n="93" d="100"/>
        </p:scale>
        <p:origin x="-73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45D7E-821A-4FC7-8462-E23052246DDA}" type="datetimeFigureOut">
              <a:rPr lang="ru-RU" smtClean="0"/>
              <a:pPr/>
              <a:t>10.12.20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3A03A-33EC-4EED-B3DE-F1FB9BEA7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8241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541940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40f09d03_0_10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408f5a9af_1_45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408f5a9af_1_45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3da1a4385_0_1638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3da1a4385_0_1638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52ee8d79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2" name="Google Shape;1522;g52ee8d79e9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6320de4b7d_0_13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408f5a9af_1_45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408f5a9af_1_45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2943300" y="995775"/>
            <a:ext cx="32574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3017300" y="3396563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603816" y="344530"/>
            <a:ext cx="7936317" cy="4454443"/>
            <a:chOff x="238125" y="847975"/>
            <a:chExt cx="7143400" cy="4009400"/>
          </a:xfrm>
        </p:grpSpPr>
        <p:sp>
          <p:nvSpPr>
            <p:cNvPr id="119" name="Google Shape;119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ctrTitle"/>
          </p:nvPr>
        </p:nvSpPr>
        <p:spPr>
          <a:xfrm flipH="1">
            <a:off x="5378649" y="1969725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1"/>
          </p:nvPr>
        </p:nvSpPr>
        <p:spPr>
          <a:xfrm flipH="1">
            <a:off x="4841904" y="2676163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ctrTitle" idx="2"/>
          </p:nvPr>
        </p:nvSpPr>
        <p:spPr>
          <a:xfrm flipH="1">
            <a:off x="1953004" y="1969719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 flipH="1">
            <a:off x="1437304" y="2676176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314650" y="1169400"/>
            <a:ext cx="65151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>
            <a:spLocks noGrp="1"/>
          </p:cNvSpPr>
          <p:nvPr>
            <p:ph type="title"/>
          </p:nvPr>
        </p:nvSpPr>
        <p:spPr>
          <a:xfrm rot="-452474">
            <a:off x="1097118" y="1079515"/>
            <a:ext cx="1956724" cy="1063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360" name="Google Shape;360;p18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8"/>
          <p:cNvSpPr txBox="1">
            <a:spLocks noGrp="1"/>
          </p:cNvSpPr>
          <p:nvPr>
            <p:ph type="ctrTitle"/>
          </p:nvPr>
        </p:nvSpPr>
        <p:spPr>
          <a:xfrm flipH="1">
            <a:off x="2340793" y="14462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1" name="Google Shape;391;p18"/>
          <p:cNvSpPr txBox="1">
            <a:spLocks noGrp="1"/>
          </p:cNvSpPr>
          <p:nvPr>
            <p:ph type="subTitle" idx="1"/>
          </p:nvPr>
        </p:nvSpPr>
        <p:spPr>
          <a:xfrm flipH="1">
            <a:off x="1665499" y="1868500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2" name="Google Shape;392;p18"/>
          <p:cNvSpPr txBox="1">
            <a:spLocks noGrp="1"/>
          </p:cNvSpPr>
          <p:nvPr>
            <p:ph type="ctrTitle" idx="2"/>
          </p:nvPr>
        </p:nvSpPr>
        <p:spPr>
          <a:xfrm flipH="1">
            <a:off x="5242607" y="14462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3" name="Google Shape;393;p18"/>
          <p:cNvSpPr txBox="1">
            <a:spLocks noGrp="1"/>
          </p:cNvSpPr>
          <p:nvPr>
            <p:ph type="subTitle" idx="3"/>
          </p:nvPr>
        </p:nvSpPr>
        <p:spPr>
          <a:xfrm flipH="1">
            <a:off x="5242600" y="1870850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4" name="Google Shape;394;p18"/>
          <p:cNvSpPr txBox="1">
            <a:spLocks noGrp="1"/>
          </p:cNvSpPr>
          <p:nvPr>
            <p:ph type="ctrTitle" idx="4"/>
          </p:nvPr>
        </p:nvSpPr>
        <p:spPr>
          <a:xfrm flipH="1">
            <a:off x="2340793" y="278423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5" name="Google Shape;395;p18"/>
          <p:cNvSpPr txBox="1">
            <a:spLocks noGrp="1"/>
          </p:cNvSpPr>
          <p:nvPr>
            <p:ph type="subTitle" idx="5"/>
          </p:nvPr>
        </p:nvSpPr>
        <p:spPr>
          <a:xfrm flipH="1">
            <a:off x="1665500" y="3224500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ctrTitle" idx="6"/>
          </p:nvPr>
        </p:nvSpPr>
        <p:spPr>
          <a:xfrm flipH="1">
            <a:off x="5242607" y="2784236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subTitle" idx="7"/>
          </p:nvPr>
        </p:nvSpPr>
        <p:spPr>
          <a:xfrm flipH="1">
            <a:off x="5242601" y="3224475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title" idx="8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wipe dir="d"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5;p6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156" name="Google Shape;156;p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60" r:id="rId5"/>
    <p:sldLayoutId id="2147483664" r:id="rId6"/>
    <p:sldLayoutId id="2147483674" r:id="rId7"/>
    <p:sldLayoutId id="2147483675" r:id="rId8"/>
    <p:sldLayoutId id="2147483678" r:id="rId9"/>
  </p:sldLayoutIdLst>
  <p:transition spd="med" advClick="0">
    <p:wipe dir="d"/>
    <p:sndAc>
      <p:stSnd>
        <p:snd r:embed="rId11" name="click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5;&#1090;&#1086;-&#1086;&#1079;&#1085;&#1072;&#1095;&#1072;&#1077;&#1090;.&#1088;&#1092;/%D0%B7%D0%B5%D0%BC%D0%BB%D0%B5%D0%B2%D0%BB%D0%B0%D0%B4%D0%B5%D0%BB%D0%B5%D1%86" TargetMode="Externa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.wav"/><Relationship Id="rId6" Type="http://schemas.openxmlformats.org/officeDocument/2006/relationships/hyperlink" Target="http://&#1095;&#1090;&#1086;-&#1086;&#1079;&#1085;&#1072;&#1095;&#1072;&#1077;&#1090;.&#1088;&#1092;/%D0%B3%D0%BE%D0%B3%D0%BE%D0%BB%D1%8C" TargetMode="External"/><Relationship Id="rId5" Type="http://schemas.openxmlformats.org/officeDocument/2006/relationships/hyperlink" Target="http://&#1095;&#1090;&#1086;-&#1086;&#1079;&#1085;&#1072;&#1095;&#1072;&#1077;&#1090;.&#1088;&#1092;/%D0%BF%D0%B0%D1%82%D1%80%D0%B8%D0%B0%D1%80%D1%85%D0%B0%D0%BB%D1%8C%D0%BD%D1%8B%D0%B9" TargetMode="External"/><Relationship Id="rId4" Type="http://schemas.openxmlformats.org/officeDocument/2006/relationships/hyperlink" Target="http://&#1095;&#1090;&#1086;-&#1086;&#1079;&#1085;&#1072;&#1095;&#1072;&#1077;&#1090;.&#1088;&#1092;/%D0%B6%D0%B8%D0%B2%D0%BE%D1%82%D0%BD%D0%BE%D0%B2%D0%BE%D0%B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7.wav"/><Relationship Id="rId6" Type="http://schemas.openxmlformats.org/officeDocument/2006/relationships/slide" Target="slide19.xml"/><Relationship Id="rId5" Type="http://schemas.openxmlformats.org/officeDocument/2006/relationships/hyperlink" Target="https://docs.google.com/forms/d/e/1FAIpQLSdAvql8VMMHFNZ9JQlcQBQdnfMybV12yrDKTUK-5nLUPMGkeg/viewform?usp=sf_link" TargetMode="Externa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8.wav"/><Relationship Id="rId5" Type="http://schemas.openxmlformats.org/officeDocument/2006/relationships/image" Target="../media/image39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hyperlink" Target="https://docs.google.com/forms/d/1sdESVQdqsdYwXfNy22vovEr3v5jJphl0JS0IM5aW6h4/ed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rok.1sept.ru/%D1%81%D1%82%D0%B0%D1%82%D1%8C%D0%B8/629466/" TargetMode="External"/><Relationship Id="rId5" Type="http://schemas.openxmlformats.org/officeDocument/2006/relationships/hyperlink" Target="https://www.google.com/search?q=%D0%B1%D0%B8%D0%BE%D0%B3%D1%80%D0%B0%D1%84%D0%B8%D1%8F+%D0%B3%D0%BE%D0%B3%D0%BE%D0%BB%D1%8F&amp;sxsrf=ALeKk02N2dSq2Tex4wnsg1CNnaIHCH9psA:1598192127505&amp;source=lnms&amp;tbm=isch&amp;sa=X&amp;ved=2ahUKEwi2s6vQwbHrAhWmmIsKHUHvCNgQ_AUoAXoECBsQAw&amp;biw=1350&amp;bih=608" TargetMode="External"/><Relationship Id="rId4" Type="http://schemas.openxmlformats.org/officeDocument/2006/relationships/hyperlink" Target="https://www.youtube.com/watch?v=102UcSQ1fp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6.wav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&#1082;&#1072;&#1088;&#1083;&#1072;-&#1078;&#1072;&#1083;&#1099;&#1085;\&#1075;&#1086;&#1075;&#1086;&#1083;&#1100;-&#1074;&#1080;&#1076;&#1077;&#1086;%20&#1082;&#1088;&#1072;&#1090;&#1082;&#1086;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video" Target="file:///F:\&#1086;&#1085;&#1083;&#1072;&#1081;&#1085;-&#1091;&#1088;&#1086;&#1082;\&#1084;&#1086;&#1085;&#1086;&#1089;&#1087;&#1077;&#1082;&#1090;&#1072;&#1082;&#1083;&#1100;.mp4" TargetMode="External"/><Relationship Id="rId6" Type="http://schemas.openxmlformats.org/officeDocument/2006/relationships/image" Target="../media/image24.png"/><Relationship Id="rId5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123344" y="2042161"/>
            <a:ext cx="5075434" cy="299218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«</a:t>
            </a: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ТӘЖІРИБЕДЕГІ РЕФЛЕКСИЯ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»</a:t>
            </a:r>
          </a:p>
          <a:p>
            <a:pPr algn="ctr">
              <a:buNone/>
            </a:pP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мектепішілік курсының тыңдаушысы</a:t>
            </a:r>
          </a:p>
          <a:p>
            <a:pPr algn="ctr">
              <a:buNone/>
            </a:pP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орыс тілі мен әдебиеті пәнінің мұғалімі</a:t>
            </a:r>
          </a:p>
          <a:p>
            <a:pPr algn="ctr">
              <a:buNone/>
            </a:pP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Абдикулова Карлыгаш Тайтулеуовнаның</a:t>
            </a:r>
          </a:p>
          <a:p>
            <a:pPr algn="ctr">
              <a:buNone/>
            </a:pP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дайындаған</a:t>
            </a:r>
          </a:p>
          <a:p>
            <a:pPr algn="ctr">
              <a:buNone/>
            </a:pP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онлайн сабағы</a:t>
            </a:r>
            <a:endParaRPr lang="kk-K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endParaRPr lang="kk-K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algn="ctr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algn="ctr">
              <a:buNone/>
            </a:pPr>
            <a:r>
              <a:rPr lang="kk-KZ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2019-2020 оқу жылы</a:t>
            </a:r>
          </a:p>
          <a:p>
            <a:pPr algn="ctr">
              <a:buNone/>
            </a:pPr>
            <a:endParaRPr lang="kk-K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7152" y="0"/>
            <a:ext cx="7353300" cy="635100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Шымкент </a:t>
            </a:r>
            <a:r>
              <a:rPr lang="kk-KZ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қаласы</a:t>
            </a:r>
            <a:br>
              <a:rPr lang="kk-KZ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ru-RU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2351" cy="51435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2476" y="124606"/>
            <a:ext cx="1700868" cy="278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1679.WAV">
            <a:hlinkClick r:id="" action="ppaction://media"/>
          </p:cNvPr>
          <p:cNvPicPr>
            <a:picLocks noRot="1" noChangeAspect="1"/>
          </p:cNvPicPr>
          <p:nvPr>
            <a:wavAudioFile r:embed="rId1" name="~PP1679.WAV"/>
          </p:nvPr>
        </p:nvPicPr>
        <p:blipFill>
          <a:blip r:embed="rId5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  <p:pic>
        <p:nvPicPr>
          <p:cNvPr id="1026" name="Picture 2" descr="E:\онлайн-урок\логотип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51" y="1"/>
            <a:ext cx="2032342" cy="2042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2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1798" y="123290"/>
            <a:ext cx="6853570" cy="4130751"/>
          </a:xfrm>
        </p:spPr>
        <p:txBody>
          <a:bodyPr/>
          <a:lstStyle/>
          <a:p>
            <a:r>
              <a:rPr lang="ru-RU" dirty="0" smtClean="0"/>
              <a:t>           Изучение нового материала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chemeClr val="tx1"/>
                </a:solidFill>
              </a:rPr>
              <a:t>Речь идет о двух старичках – старосветских помещиках. Автор рассказывает об их любви и взаимоуважении, а также об их кончине.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Следовательно, основная тема повести – тема ЛЮБВИ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 rot="20001829">
            <a:off x="262126" y="643363"/>
            <a:ext cx="3937157" cy="1444261"/>
          </a:xfrm>
          <a:prstGeom prst="ribbon2">
            <a:avLst/>
          </a:prstGeom>
          <a:solidFill>
            <a:schemeClr val="bg2">
              <a:lumMod val="75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cs typeface="MV Boli" pitchFamily="2" charset="0"/>
              </a:rPr>
              <a:t>Правильный ответ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Mistral" pitchFamily="66" charset="0"/>
              <a:cs typeface="MV Boli" pitchFamily="2" charset="0"/>
            </a:endParaRPr>
          </a:p>
        </p:txBody>
      </p:sp>
      <p:pic>
        <p:nvPicPr>
          <p:cNvPr id="8" name="~PP917.WAV">
            <a:hlinkClick r:id="" action="ppaction://media"/>
          </p:cNvPr>
          <p:cNvPicPr>
            <a:picLocks noRot="1" noChangeAspect="1"/>
          </p:cNvPicPr>
          <p:nvPr>
            <a:wavAudioFile r:embed="rId1" name="~PP917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145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5358101" y="3449204"/>
            <a:ext cx="1775700" cy="456000"/>
          </a:xfrm>
        </p:spPr>
        <p:txBody>
          <a:bodyPr/>
          <a:lstStyle/>
          <a:p>
            <a:r>
              <a:rPr lang="ru-RU" dirty="0" smtClean="0"/>
              <a:t>Помещик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 idx="2"/>
          </p:nvPr>
        </p:nvSpPr>
        <p:spPr>
          <a:xfrm flipH="1">
            <a:off x="1500941" y="3428649"/>
            <a:ext cx="2072458" cy="456000"/>
          </a:xfrm>
        </p:spPr>
        <p:txBody>
          <a:bodyPr/>
          <a:lstStyle/>
          <a:p>
            <a:r>
              <a:rPr lang="ru-RU" dirty="0" smtClean="0"/>
              <a:t>Старосветский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kk-KZ" dirty="0" smtClean="0"/>
              <a:t>Работа со словарем</a:t>
            </a:r>
            <a:br>
              <a:rPr lang="kk-KZ" dirty="0" smtClean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>Объясните значения слов</a:t>
            </a:r>
            <a:r>
              <a:rPr lang="ru-RU" dirty="0" smtClean="0"/>
              <a:t>:</a:t>
            </a:r>
            <a:endParaRPr lang="ru-RU" dirty="0"/>
          </a:p>
        </p:txBody>
      </p:sp>
      <p:grpSp>
        <p:nvGrpSpPr>
          <p:cNvPr id="7" name="Google Shape;888;p41"/>
          <p:cNvGrpSpPr/>
          <p:nvPr/>
        </p:nvGrpSpPr>
        <p:grpSpPr>
          <a:xfrm rot="1712338">
            <a:off x="598446" y="358771"/>
            <a:ext cx="1991645" cy="1925632"/>
            <a:chOff x="662110" y="179499"/>
            <a:chExt cx="2826869" cy="2836681"/>
          </a:xfrm>
        </p:grpSpPr>
        <p:grpSp>
          <p:nvGrpSpPr>
            <p:cNvPr id="8" name="Google Shape;889;p41"/>
            <p:cNvGrpSpPr/>
            <p:nvPr/>
          </p:nvGrpSpPr>
          <p:grpSpPr>
            <a:xfrm rot="1964953">
              <a:off x="1059345" y="565024"/>
              <a:ext cx="2032399" cy="2065631"/>
              <a:chOff x="1190625" y="238125"/>
              <a:chExt cx="5164175" cy="5164175"/>
            </a:xfrm>
          </p:grpSpPr>
          <p:sp>
            <p:nvSpPr>
              <p:cNvPr id="10" name="Google Shape;890;p41"/>
              <p:cNvSpPr/>
              <p:nvPr/>
            </p:nvSpPr>
            <p:spPr>
              <a:xfrm>
                <a:off x="1190625" y="238125"/>
                <a:ext cx="5164175" cy="5164175"/>
              </a:xfrm>
              <a:custGeom>
                <a:avLst/>
                <a:gdLst/>
                <a:ahLst/>
                <a:cxnLst/>
                <a:rect l="l" t="t" r="r" b="b"/>
                <a:pathLst>
                  <a:path w="206567" h="206567" extrusionOk="0">
                    <a:moveTo>
                      <a:pt x="103283" y="0"/>
                    </a:moveTo>
                    <a:cubicBezTo>
                      <a:pt x="46210" y="0"/>
                      <a:pt x="0" y="46210"/>
                      <a:pt x="0" y="103283"/>
                    </a:cubicBezTo>
                    <a:cubicBezTo>
                      <a:pt x="0" y="160357"/>
                      <a:pt x="46210" y="206566"/>
                      <a:pt x="103283" y="206566"/>
                    </a:cubicBezTo>
                    <a:cubicBezTo>
                      <a:pt x="160357" y="206566"/>
                      <a:pt x="206566" y="160357"/>
                      <a:pt x="206566" y="103283"/>
                    </a:cubicBezTo>
                    <a:cubicBezTo>
                      <a:pt x="206566" y="46210"/>
                      <a:pt x="160357" y="0"/>
                      <a:pt x="103283" y="0"/>
                    </a:cubicBezTo>
                    <a:close/>
                  </a:path>
                </a:pathLst>
              </a:custGeom>
              <a:solidFill>
                <a:srgbClr val="FFC5CB"/>
              </a:solidFill>
              <a:ln>
                <a:noFill/>
              </a:ln>
              <a:effectLst>
                <a:outerShdw blurRad="57150" dist="19050" dir="5400000" algn="bl" rotWithShape="0">
                  <a:srgbClr val="999999">
                    <a:alpha val="3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91;p41"/>
              <p:cNvSpPr/>
              <p:nvPr/>
            </p:nvSpPr>
            <p:spPr>
              <a:xfrm>
                <a:off x="1261375" y="1810300"/>
                <a:ext cx="4902150" cy="405525"/>
              </a:xfrm>
              <a:custGeom>
                <a:avLst/>
                <a:gdLst/>
                <a:ahLst/>
                <a:cxnLst/>
                <a:rect l="l" t="t" r="r" b="b"/>
                <a:pathLst>
                  <a:path w="196086" h="16221" extrusionOk="0">
                    <a:moveTo>
                      <a:pt x="195550" y="1"/>
                    </a:moveTo>
                    <a:lnTo>
                      <a:pt x="383" y="14843"/>
                    </a:lnTo>
                    <a:cubicBezTo>
                      <a:pt x="230" y="15302"/>
                      <a:pt x="154" y="15761"/>
                      <a:pt x="1" y="16220"/>
                    </a:cubicBezTo>
                    <a:lnTo>
                      <a:pt x="196086" y="1378"/>
                    </a:lnTo>
                    <a:cubicBezTo>
                      <a:pt x="195933" y="919"/>
                      <a:pt x="195703" y="383"/>
                      <a:pt x="195550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92;p41"/>
              <p:cNvSpPr/>
              <p:nvPr/>
            </p:nvSpPr>
            <p:spPr>
              <a:xfrm>
                <a:off x="1200175" y="2171800"/>
                <a:ext cx="5081950" cy="420800"/>
              </a:xfrm>
              <a:custGeom>
                <a:avLst/>
                <a:gdLst/>
                <a:ahLst/>
                <a:cxnLst/>
                <a:rect l="l" t="t" r="r" b="b"/>
                <a:pathLst>
                  <a:path w="203278" h="16832" extrusionOk="0">
                    <a:moveTo>
                      <a:pt x="202895" y="1"/>
                    </a:moveTo>
                    <a:lnTo>
                      <a:pt x="154" y="15455"/>
                    </a:lnTo>
                    <a:cubicBezTo>
                      <a:pt x="77" y="15914"/>
                      <a:pt x="77" y="16373"/>
                      <a:pt x="1" y="16832"/>
                    </a:cubicBezTo>
                    <a:lnTo>
                      <a:pt x="203277" y="1454"/>
                    </a:lnTo>
                    <a:lnTo>
                      <a:pt x="202895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93;p41"/>
              <p:cNvSpPr/>
              <p:nvPr/>
            </p:nvSpPr>
            <p:spPr>
              <a:xfrm>
                <a:off x="1385700" y="1452650"/>
                <a:ext cx="459805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183922" h="15302" extrusionOk="0">
                    <a:moveTo>
                      <a:pt x="183080" y="0"/>
                    </a:moveTo>
                    <a:lnTo>
                      <a:pt x="613" y="13848"/>
                    </a:lnTo>
                    <a:cubicBezTo>
                      <a:pt x="383" y="14307"/>
                      <a:pt x="230" y="14766"/>
                      <a:pt x="1" y="15302"/>
                    </a:cubicBezTo>
                    <a:lnTo>
                      <a:pt x="183921" y="1301"/>
                    </a:lnTo>
                    <a:cubicBezTo>
                      <a:pt x="183615" y="842"/>
                      <a:pt x="183386" y="383"/>
                      <a:pt x="183080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94;p41"/>
              <p:cNvSpPr/>
              <p:nvPr/>
            </p:nvSpPr>
            <p:spPr>
              <a:xfrm>
                <a:off x="1586525" y="1098800"/>
                <a:ext cx="4140925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65637" h="13925" extrusionOk="0">
                    <a:moveTo>
                      <a:pt x="164489" y="1"/>
                    </a:moveTo>
                    <a:lnTo>
                      <a:pt x="919" y="12471"/>
                    </a:lnTo>
                    <a:cubicBezTo>
                      <a:pt x="613" y="12930"/>
                      <a:pt x="307" y="13389"/>
                      <a:pt x="1" y="13925"/>
                    </a:cubicBezTo>
                    <a:lnTo>
                      <a:pt x="165636" y="1378"/>
                    </a:lnTo>
                    <a:lnTo>
                      <a:pt x="164489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95;p41"/>
              <p:cNvSpPr/>
              <p:nvPr/>
            </p:nvSpPr>
            <p:spPr>
              <a:xfrm>
                <a:off x="1192525" y="2539025"/>
                <a:ext cx="5150800" cy="426550"/>
              </a:xfrm>
              <a:custGeom>
                <a:avLst/>
                <a:gdLst/>
                <a:ahLst/>
                <a:cxnLst/>
                <a:rect l="l" t="t" r="r" b="b"/>
                <a:pathLst>
                  <a:path w="206032" h="17062" extrusionOk="0">
                    <a:moveTo>
                      <a:pt x="205878" y="1"/>
                    </a:moveTo>
                    <a:lnTo>
                      <a:pt x="1" y="15684"/>
                    </a:lnTo>
                    <a:cubicBezTo>
                      <a:pt x="1" y="16144"/>
                      <a:pt x="77" y="16603"/>
                      <a:pt x="77" y="17062"/>
                    </a:cubicBezTo>
                    <a:lnTo>
                      <a:pt x="206031" y="1454"/>
                    </a:lnTo>
                    <a:lnTo>
                      <a:pt x="205878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96;p41"/>
              <p:cNvSpPr/>
              <p:nvPr/>
            </p:nvSpPr>
            <p:spPr>
              <a:xfrm>
                <a:off x="1890650" y="756450"/>
                <a:ext cx="3475300" cy="296475"/>
              </a:xfrm>
              <a:custGeom>
                <a:avLst/>
                <a:gdLst/>
                <a:ahLst/>
                <a:cxnLst/>
                <a:rect l="l" t="t" r="r" b="b"/>
                <a:pathLst>
                  <a:path w="139012" h="11859" extrusionOk="0">
                    <a:moveTo>
                      <a:pt x="137329" y="0"/>
                    </a:moveTo>
                    <a:lnTo>
                      <a:pt x="1454" y="10328"/>
                    </a:lnTo>
                    <a:cubicBezTo>
                      <a:pt x="995" y="10787"/>
                      <a:pt x="536" y="11247"/>
                      <a:pt x="0" y="11859"/>
                    </a:cubicBezTo>
                    <a:lnTo>
                      <a:pt x="139012" y="1301"/>
                    </a:lnTo>
                    <a:cubicBezTo>
                      <a:pt x="138476" y="842"/>
                      <a:pt x="137864" y="383"/>
                      <a:pt x="137329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97;p41"/>
              <p:cNvSpPr/>
              <p:nvPr/>
            </p:nvSpPr>
            <p:spPr>
              <a:xfrm>
                <a:off x="1714675" y="4050025"/>
                <a:ext cx="4328350" cy="363425"/>
              </a:xfrm>
              <a:custGeom>
                <a:avLst/>
                <a:gdLst/>
                <a:ahLst/>
                <a:cxnLst/>
                <a:rect l="l" t="t" r="r" b="b"/>
                <a:pathLst>
                  <a:path w="173134" h="14537" extrusionOk="0">
                    <a:moveTo>
                      <a:pt x="173134" y="1"/>
                    </a:moveTo>
                    <a:lnTo>
                      <a:pt x="1" y="13160"/>
                    </a:lnTo>
                    <a:lnTo>
                      <a:pt x="1072" y="14537"/>
                    </a:lnTo>
                    <a:lnTo>
                      <a:pt x="172292" y="1531"/>
                    </a:lnTo>
                    <a:cubicBezTo>
                      <a:pt x="172598" y="995"/>
                      <a:pt x="172828" y="536"/>
                      <a:pt x="17313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8;p41"/>
              <p:cNvSpPr/>
              <p:nvPr/>
            </p:nvSpPr>
            <p:spPr>
              <a:xfrm>
                <a:off x="2496950" y="4845700"/>
                <a:ext cx="2876650" cy="250575"/>
              </a:xfrm>
              <a:custGeom>
                <a:avLst/>
                <a:gdLst/>
                <a:ahLst/>
                <a:cxnLst/>
                <a:rect l="l" t="t" r="r" b="b"/>
                <a:pathLst>
                  <a:path w="115066" h="10023" extrusionOk="0">
                    <a:moveTo>
                      <a:pt x="115066" y="0"/>
                    </a:moveTo>
                    <a:lnTo>
                      <a:pt x="1" y="8798"/>
                    </a:lnTo>
                    <a:cubicBezTo>
                      <a:pt x="689" y="9181"/>
                      <a:pt x="1454" y="9640"/>
                      <a:pt x="2219" y="10022"/>
                    </a:cubicBezTo>
                    <a:lnTo>
                      <a:pt x="113077" y="1607"/>
                    </a:lnTo>
                    <a:cubicBezTo>
                      <a:pt x="113765" y="1071"/>
                      <a:pt x="114377" y="536"/>
                      <a:pt x="115066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9;p41"/>
              <p:cNvSpPr/>
              <p:nvPr/>
            </p:nvSpPr>
            <p:spPr>
              <a:xfrm>
                <a:off x="3369125" y="5281775"/>
                <a:ext cx="11897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7588" h="4438" extrusionOk="0">
                    <a:moveTo>
                      <a:pt x="47587" y="0"/>
                    </a:moveTo>
                    <a:lnTo>
                      <a:pt x="0" y="3596"/>
                    </a:lnTo>
                    <a:cubicBezTo>
                      <a:pt x="2296" y="3979"/>
                      <a:pt x="4744" y="4285"/>
                      <a:pt x="7115" y="4438"/>
                    </a:cubicBezTo>
                    <a:lnTo>
                      <a:pt x="40625" y="1913"/>
                    </a:lnTo>
                    <a:cubicBezTo>
                      <a:pt x="42997" y="1301"/>
                      <a:pt x="45292" y="689"/>
                      <a:pt x="47587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0;p41"/>
              <p:cNvSpPr/>
              <p:nvPr/>
            </p:nvSpPr>
            <p:spPr>
              <a:xfrm>
                <a:off x="2032175" y="4442125"/>
                <a:ext cx="3748825" cy="319425"/>
              </a:xfrm>
              <a:custGeom>
                <a:avLst/>
                <a:gdLst/>
                <a:ahLst/>
                <a:cxnLst/>
                <a:rect l="l" t="t" r="r" b="b"/>
                <a:pathLst>
                  <a:path w="149953" h="12777" extrusionOk="0">
                    <a:moveTo>
                      <a:pt x="149952" y="0"/>
                    </a:moveTo>
                    <a:lnTo>
                      <a:pt x="1" y="11400"/>
                    </a:lnTo>
                    <a:lnTo>
                      <a:pt x="1531" y="12777"/>
                    </a:lnTo>
                    <a:lnTo>
                      <a:pt x="148728" y="1530"/>
                    </a:lnTo>
                    <a:cubicBezTo>
                      <a:pt x="149111" y="1071"/>
                      <a:pt x="149570" y="612"/>
                      <a:pt x="149952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01;p41"/>
              <p:cNvSpPr/>
              <p:nvPr/>
            </p:nvSpPr>
            <p:spPr>
              <a:xfrm>
                <a:off x="1332150" y="3286875"/>
                <a:ext cx="49824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199299" h="16526" extrusionOk="0">
                    <a:moveTo>
                      <a:pt x="199299" y="1"/>
                    </a:moveTo>
                    <a:lnTo>
                      <a:pt x="0" y="15149"/>
                    </a:lnTo>
                    <a:lnTo>
                      <a:pt x="0" y="15149"/>
                    </a:lnTo>
                    <a:lnTo>
                      <a:pt x="459" y="16526"/>
                    </a:lnTo>
                    <a:lnTo>
                      <a:pt x="198993" y="1454"/>
                    </a:lnTo>
                    <a:cubicBezTo>
                      <a:pt x="199069" y="919"/>
                      <a:pt x="199146" y="460"/>
                      <a:pt x="199299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02;p41"/>
              <p:cNvSpPr/>
              <p:nvPr/>
            </p:nvSpPr>
            <p:spPr>
              <a:xfrm>
                <a:off x="1236525" y="2910075"/>
                <a:ext cx="5116350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204654" h="16986" extrusionOk="0">
                    <a:moveTo>
                      <a:pt x="204654" y="1"/>
                    </a:moveTo>
                    <a:lnTo>
                      <a:pt x="0" y="15608"/>
                    </a:lnTo>
                    <a:cubicBezTo>
                      <a:pt x="77" y="16067"/>
                      <a:pt x="153" y="16526"/>
                      <a:pt x="306" y="16985"/>
                    </a:cubicBezTo>
                    <a:lnTo>
                      <a:pt x="204577" y="1455"/>
                    </a:lnTo>
                    <a:cubicBezTo>
                      <a:pt x="204577" y="995"/>
                      <a:pt x="204577" y="460"/>
                      <a:pt x="20465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03;p41"/>
              <p:cNvSpPr/>
              <p:nvPr/>
            </p:nvSpPr>
            <p:spPr>
              <a:xfrm>
                <a:off x="1488975" y="3665575"/>
                <a:ext cx="4724275" cy="392125"/>
              </a:xfrm>
              <a:custGeom>
                <a:avLst/>
                <a:gdLst/>
                <a:ahLst/>
                <a:cxnLst/>
                <a:rect l="l" t="t" r="r" b="b"/>
                <a:pathLst>
                  <a:path w="188971" h="15685" extrusionOk="0">
                    <a:moveTo>
                      <a:pt x="188971" y="1"/>
                    </a:moveTo>
                    <a:lnTo>
                      <a:pt x="1" y="14384"/>
                    </a:lnTo>
                    <a:cubicBezTo>
                      <a:pt x="230" y="14766"/>
                      <a:pt x="460" y="15302"/>
                      <a:pt x="689" y="15685"/>
                    </a:cubicBezTo>
                    <a:lnTo>
                      <a:pt x="188435" y="1454"/>
                    </a:lnTo>
                    <a:cubicBezTo>
                      <a:pt x="188588" y="995"/>
                      <a:pt x="188818" y="536"/>
                      <a:pt x="188971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904;p41"/>
            <p:cNvSpPr/>
            <p:nvPr/>
          </p:nvSpPr>
          <p:spPr>
            <a:xfrm rot="1031743">
              <a:off x="1258092" y="481985"/>
              <a:ext cx="583196" cy="60989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 rot="20023906">
            <a:off x="950767" y="1058418"/>
            <a:ext cx="1271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Задание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oogle Shape;907;p41"/>
          <p:cNvGrpSpPr/>
          <p:nvPr/>
        </p:nvGrpSpPr>
        <p:grpSpPr>
          <a:xfrm>
            <a:off x="7656052" y="715517"/>
            <a:ext cx="453403" cy="544115"/>
            <a:chOff x="2279900" y="1356008"/>
            <a:chExt cx="355973" cy="427192"/>
          </a:xfrm>
        </p:grpSpPr>
        <p:sp>
          <p:nvSpPr>
            <p:cNvPr id="29" name="Google Shape;908;p4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8C8C8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909;p41"/>
            <p:cNvGrpSpPr/>
            <p:nvPr/>
          </p:nvGrpSpPr>
          <p:grpSpPr>
            <a:xfrm>
              <a:off x="2395070" y="1356008"/>
              <a:ext cx="240802" cy="326587"/>
              <a:chOff x="1847775" y="238125"/>
              <a:chExt cx="3637500" cy="4933325"/>
            </a:xfrm>
          </p:grpSpPr>
          <p:sp>
            <p:nvSpPr>
              <p:cNvPr id="31" name="Google Shape;910;p4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11;p4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12;p4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4" name="~PP4054.WAV">
            <a:hlinkClick r:id="" action="ppaction://media"/>
          </p:cNvPr>
          <p:cNvPicPr>
            <a:picLocks noRot="1" noChangeAspect="1"/>
          </p:cNvPicPr>
          <p:nvPr>
            <a:wavAudioFile r:embed="rId1" name="~PP4054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431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5757021" y="1622884"/>
            <a:ext cx="1775700" cy="456000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Помещик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5041600" y="2339832"/>
            <a:ext cx="2849100" cy="1172700"/>
          </a:xfrm>
        </p:spPr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- </a:t>
            </a:r>
            <a:r>
              <a:rPr lang="ru-RU" dirty="0" smtClean="0">
                <a:solidFill>
                  <a:schemeClr val="accent6"/>
                </a:solidFill>
                <a:hlinkClick r:id="rId3"/>
              </a:rPr>
              <a:t>землевладелец</a:t>
            </a:r>
            <a:r>
              <a:rPr lang="ru-RU" dirty="0" smtClean="0">
                <a:solidFill>
                  <a:schemeClr val="accent6"/>
                </a:solidFill>
              </a:rPr>
              <a:t>, относящийся к привилегированному сословию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Пример: </a:t>
            </a:r>
            <a:r>
              <a:rPr lang="ru-RU" dirty="0" err="1" smtClean="0">
                <a:solidFill>
                  <a:schemeClr val="accent6"/>
                </a:solidFill>
              </a:rPr>
              <a:t>П.-дворянин</a:t>
            </a:r>
            <a:r>
              <a:rPr lang="ru-RU" dirty="0" smtClean="0">
                <a:solidFill>
                  <a:schemeClr val="accent6"/>
                </a:solidFill>
              </a:rPr>
              <a:t>. Южноамериканские помещики-</a:t>
            </a:r>
            <a:r>
              <a:rPr lang="ru-RU" dirty="0" smtClean="0">
                <a:solidFill>
                  <a:schemeClr val="accent6"/>
                </a:solidFill>
                <a:hlinkClick r:id="rId4"/>
              </a:rPr>
              <a:t>животноводы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 idx="2"/>
          </p:nvPr>
        </p:nvSpPr>
        <p:spPr>
          <a:xfrm flipH="1">
            <a:off x="1175236" y="1612367"/>
            <a:ext cx="2450832" cy="456000"/>
          </a:xfrm>
        </p:spPr>
        <p:txBody>
          <a:bodyPr/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Старосветский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 flipH="1">
            <a:off x="670049" y="2329335"/>
            <a:ext cx="2849100" cy="1172700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>
                <a:solidFill>
                  <a:schemeClr val="accent6"/>
                </a:solidFill>
              </a:rPr>
              <a:t>не современный по образу жизни, </a:t>
            </a:r>
            <a:r>
              <a:rPr lang="ru-RU" dirty="0" smtClean="0">
                <a:solidFill>
                  <a:schemeClr val="accent6"/>
                </a:solidFill>
                <a:hlinkClick r:id="rId5"/>
              </a:rPr>
              <a:t>патриархальный</a:t>
            </a:r>
            <a:r>
              <a:rPr lang="ru-RU" dirty="0" smtClean="0">
                <a:solidFill>
                  <a:schemeClr val="accent6"/>
                </a:solidFill>
              </a:rPr>
              <a:t> N2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Пример: "старосветские помещики"(название повести Н. В. </a:t>
            </a:r>
            <a:r>
              <a:rPr lang="ru-RU" dirty="0" smtClean="0">
                <a:solidFill>
                  <a:schemeClr val="accent6"/>
                </a:solidFill>
                <a:hlinkClick r:id="rId6"/>
              </a:rPr>
              <a:t>Гоголя</a:t>
            </a:r>
            <a:r>
              <a:rPr lang="ru-RU" dirty="0" smtClean="0">
                <a:solidFill>
                  <a:schemeClr val="accent6"/>
                </a:solidFill>
              </a:rPr>
              <a:t>).</a:t>
            </a:r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>
          <a:xfrm>
            <a:off x="885076" y="1028667"/>
            <a:ext cx="7353300" cy="635100"/>
          </a:xfrm>
        </p:spPr>
        <p:txBody>
          <a:bodyPr/>
          <a:lstStyle/>
          <a:p>
            <a:r>
              <a:rPr lang="ru-RU" i="1" dirty="0" smtClean="0"/>
              <a:t>Толковый словарь Ожегова.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55525" y="482885"/>
            <a:ext cx="3728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chemeClr val="accent3"/>
                </a:solidFill>
              </a:rPr>
              <a:t>Проверь и запомни!!!</a:t>
            </a:r>
            <a:endParaRPr lang="ru-RU" sz="2800" i="1" dirty="0">
              <a:solidFill>
                <a:schemeClr val="accent3"/>
              </a:solidFill>
            </a:endParaRPr>
          </a:p>
        </p:txBody>
      </p:sp>
      <p:pic>
        <p:nvPicPr>
          <p:cNvPr id="8" name="~PP279.WAV">
            <a:hlinkClick r:id="" action="ppaction://media"/>
          </p:cNvPr>
          <p:cNvPicPr>
            <a:picLocks noRot="1" noChangeAspect="1"/>
          </p:cNvPicPr>
          <p:nvPr>
            <a:wavAudioFile r:embed="rId1" name="~PP279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218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22486" y="246580"/>
            <a:ext cx="5638800" cy="719222"/>
          </a:xfrm>
        </p:spPr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Краткое содержание повести (упр.2 стр.90)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96596" y="636998"/>
            <a:ext cx="67864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Рассказчик предается воспоминаниям о двух старичках «прошедшего века, которых, увы! теперь уже нет». Афанасий Иванович </a:t>
            </a:r>
            <a:r>
              <a:rPr lang="ru-RU" sz="1200" dirty="0" err="1" smtClean="0"/>
              <a:t>Товстогуб</a:t>
            </a:r>
            <a:r>
              <a:rPr lang="ru-RU" sz="1200" dirty="0" smtClean="0"/>
              <a:t> и его супруга </a:t>
            </a:r>
            <a:r>
              <a:rPr lang="ru-RU" sz="1200" dirty="0" err="1" smtClean="0"/>
              <a:t>Пульхерия</a:t>
            </a:r>
            <a:r>
              <a:rPr lang="ru-RU" sz="1200" dirty="0" smtClean="0"/>
              <a:t> Ивановна ведут «скромную жизнь тех уединенных владетелей отдаленных деревень, которых в Малороссии обыкновенно называют старосветскими». Детей у них никогда не было, и всю силу своей любви и сердечной привязанности они направляют друг на друга. Для </a:t>
            </a:r>
            <a:r>
              <a:rPr lang="ru-RU" sz="1200" dirty="0" err="1" smtClean="0"/>
              <a:t>Пульхерии</a:t>
            </a:r>
            <a:r>
              <a:rPr lang="ru-RU" sz="1200" dirty="0" smtClean="0"/>
              <a:t> Ивановны и Афанасия Ивановича единственной сильной их страстью является любовь к еде. В течение дня, помимо основных приемов пищи, они беспрестанно что-то перекусывают.</a:t>
            </a:r>
          </a:p>
          <a:p>
            <a:r>
              <a:rPr lang="ru-RU" sz="1200" dirty="0" smtClean="0"/>
              <a:t>Их поместье расцветает, но в то же время их обкрадывает приказчик, а хозяева этого даже не замечают- настолько добродушны они были!</a:t>
            </a:r>
          </a:p>
          <a:p>
            <a:r>
              <a:rPr lang="ru-RU" sz="1200" dirty="0" smtClean="0"/>
              <a:t>Тихой чередой идут мирные дни супружеской пары, живущей в необыкновенной гармонии. Но однажды их привычный уклад нарушается: пропадает любимая кошечка </a:t>
            </a:r>
            <a:r>
              <a:rPr lang="ru-RU" sz="1200" dirty="0" err="1" smtClean="0"/>
              <a:t>Пульхерии</a:t>
            </a:r>
            <a:r>
              <a:rPr lang="ru-RU" sz="1200" dirty="0" smtClean="0"/>
              <a:t> Ивановны. Бедная женщина уверена, что это смерть ее приходила за ней, и она непременно умрет этим летом. Ее предчувствие сбывается- она умирает спустя несколько дней. Афанасий Иванович тяжело переживает потерю - дом опустел.</a:t>
            </a:r>
          </a:p>
          <a:p>
            <a:r>
              <a:rPr lang="ru-RU" sz="1200" dirty="0" smtClean="0"/>
              <a:t>Спустя пять лет после печального события рассказчик вновь приезжает в знакомый дом. Он поражается той разрухе, что царит во дворе. Хозяин так и не смог свыкнуться с потерей любимого человека и спустя пять лет тоже погибает. Все, что он успел перед своей кончиной, – попросить похоронить рядом с супругой.</a:t>
            </a:r>
          </a:p>
          <a:p>
            <a:r>
              <a:rPr lang="ru-RU" sz="1200" dirty="0" smtClean="0"/>
              <a:t>После смерти супругов неизвестно откуда взявшийся дальний родственник окончательно пустил по ветру нажитое долгими годами добро </a:t>
            </a:r>
            <a:r>
              <a:rPr lang="ru-RU" sz="1200" dirty="0" err="1" smtClean="0"/>
              <a:t>Товстогубов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5" name="~PP3284.WAV">
            <a:hlinkClick r:id="" action="ppaction://media"/>
          </p:cNvPr>
          <p:cNvPicPr>
            <a:picLocks noRot="1" noChangeAspect="1"/>
          </p:cNvPicPr>
          <p:nvPr>
            <a:wavAudioFile r:embed="rId1" name="~PP3284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  <p:grpSp>
        <p:nvGrpSpPr>
          <p:cNvPr id="7" name="Google Shape;748;p35"/>
          <p:cNvGrpSpPr/>
          <p:nvPr/>
        </p:nvGrpSpPr>
        <p:grpSpPr>
          <a:xfrm rot="19121162" flipH="1">
            <a:off x="7684850" y="347005"/>
            <a:ext cx="1574643" cy="1627653"/>
            <a:chOff x="2493303" y="1553628"/>
            <a:chExt cx="3531693" cy="3288182"/>
          </a:xfrm>
        </p:grpSpPr>
        <p:sp>
          <p:nvSpPr>
            <p:cNvPr id="8" name="Google Shape;749;p35"/>
            <p:cNvSpPr/>
            <p:nvPr/>
          </p:nvSpPr>
          <p:spPr>
            <a:xfrm rot="19489765">
              <a:off x="2493303" y="1553628"/>
              <a:ext cx="3531693" cy="3288182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/>
                <a:t>       </a:t>
              </a: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latin typeface="Segoe Script" pitchFamily="66" charset="0"/>
                </a:rPr>
                <a:t>Задание: Прочитайте краткое содержание повести</a:t>
              </a:r>
              <a:endParaRPr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endParaRPr>
            </a:p>
          </p:txBody>
        </p:sp>
        <p:sp>
          <p:nvSpPr>
            <p:cNvPr id="9" name="Google Shape;750;p35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CF8890">
                <a:alpha val="5923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760;p35"/>
          <p:cNvGrpSpPr/>
          <p:nvPr/>
        </p:nvGrpSpPr>
        <p:grpSpPr>
          <a:xfrm rot="1703045" flipH="1">
            <a:off x="8370477" y="277330"/>
            <a:ext cx="355973" cy="427192"/>
            <a:chOff x="2279900" y="1356008"/>
            <a:chExt cx="355973" cy="427192"/>
          </a:xfrm>
        </p:grpSpPr>
        <p:sp>
          <p:nvSpPr>
            <p:cNvPr id="11" name="Google Shape;761;p35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9AE66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762;p35"/>
            <p:cNvGrpSpPr/>
            <p:nvPr/>
          </p:nvGrpSpPr>
          <p:grpSpPr>
            <a:xfrm>
              <a:off x="2395070" y="1356008"/>
              <a:ext cx="240802" cy="326587"/>
              <a:chOff x="1847775" y="238125"/>
              <a:chExt cx="3637500" cy="4933325"/>
            </a:xfrm>
          </p:grpSpPr>
          <p:sp>
            <p:nvSpPr>
              <p:cNvPr id="13" name="Google Shape;763;p35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64;p35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65;p35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999999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 advClick="0" advTm="2004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4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4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4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4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7"/>
          <p:cNvSpPr txBox="1">
            <a:spLocks noGrp="1"/>
          </p:cNvSpPr>
          <p:nvPr>
            <p:ph type="title" idx="4"/>
          </p:nvPr>
        </p:nvSpPr>
        <p:spPr>
          <a:xfrm>
            <a:off x="1790700" y="422492"/>
            <a:ext cx="7353300" cy="49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kk-KZ" sz="2000" b="1" dirty="0" smtClean="0">
                <a:latin typeface="Palatino Linotype" panose="02040502050505030304" pitchFamily="18" charset="0"/>
              </a:rPr>
              <a:t>ОПРЕДЕЛЕНИЕ ЖАНРОВЫХ ОСОБЕННОСТЕЙ</a:t>
            </a:r>
            <a:endParaRPr sz="2000" b="1" dirty="0">
              <a:latin typeface="Palatino Linotype" panose="02040502050505030304" pitchFamily="18" charset="0"/>
            </a:endParaRPr>
          </a:p>
        </p:txBody>
      </p:sp>
      <p:sp>
        <p:nvSpPr>
          <p:cNvPr id="779" name="Google Shape;779;p37"/>
          <p:cNvSpPr txBox="1">
            <a:spLocks noGrp="1"/>
          </p:cNvSpPr>
          <p:nvPr>
            <p:ph type="subTitle" idx="3"/>
          </p:nvPr>
        </p:nvSpPr>
        <p:spPr>
          <a:xfrm flipH="1">
            <a:off x="3644476" y="4261643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/>
              <a:t>Термины урока</a:t>
            </a:r>
            <a:endParaRPr sz="1800" dirty="0"/>
          </a:p>
        </p:txBody>
      </p:sp>
      <p:sp>
        <p:nvSpPr>
          <p:cNvPr id="780" name="Google Shape;780;p37"/>
          <p:cNvSpPr txBox="1">
            <a:spLocks noGrp="1"/>
          </p:cNvSpPr>
          <p:nvPr>
            <p:ph type="ctrTitle"/>
          </p:nvPr>
        </p:nvSpPr>
        <p:spPr>
          <a:xfrm flipH="1">
            <a:off x="5378649" y="2073232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1" name="Google Shape;781;p37"/>
          <p:cNvSpPr txBox="1">
            <a:spLocks noGrp="1"/>
          </p:cNvSpPr>
          <p:nvPr>
            <p:ph type="subTitle" idx="1"/>
          </p:nvPr>
        </p:nvSpPr>
        <p:spPr>
          <a:xfrm flipH="1">
            <a:off x="4841904" y="2779669"/>
            <a:ext cx="2452275" cy="667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784" name="Google Shape;784;p37"/>
          <p:cNvGrpSpPr/>
          <p:nvPr/>
        </p:nvGrpSpPr>
        <p:grpSpPr>
          <a:xfrm rot="1302838">
            <a:off x="730292" y="356540"/>
            <a:ext cx="1471448" cy="1387365"/>
            <a:chOff x="7363751" y="1183080"/>
            <a:chExt cx="1480199" cy="1446526"/>
          </a:xfrm>
        </p:grpSpPr>
        <p:sp>
          <p:nvSpPr>
            <p:cNvPr id="785" name="Google Shape;785;p37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37"/>
          <p:cNvGrpSpPr/>
          <p:nvPr/>
        </p:nvGrpSpPr>
        <p:grpSpPr>
          <a:xfrm rot="1116340">
            <a:off x="879356" y="471583"/>
            <a:ext cx="834781" cy="867718"/>
            <a:chOff x="3878850" y="1206600"/>
            <a:chExt cx="1220975" cy="1269150"/>
          </a:xfrm>
        </p:grpSpPr>
        <p:sp>
          <p:nvSpPr>
            <p:cNvPr id="788" name="Google Shape;788;p37"/>
            <p:cNvSpPr/>
            <p:nvPr/>
          </p:nvSpPr>
          <p:spPr>
            <a:xfrm>
              <a:off x="4200475" y="1487375"/>
              <a:ext cx="680025" cy="988375"/>
            </a:xfrm>
            <a:custGeom>
              <a:avLst/>
              <a:gdLst/>
              <a:ahLst/>
              <a:cxnLst/>
              <a:rect l="l" t="t" r="r" b="b"/>
              <a:pathLst>
                <a:path w="27201" h="39535" extrusionOk="0">
                  <a:moveTo>
                    <a:pt x="13351" y="317"/>
                  </a:moveTo>
                  <a:cubicBezTo>
                    <a:pt x="14737" y="317"/>
                    <a:pt x="16122" y="675"/>
                    <a:pt x="17488" y="1373"/>
                  </a:cubicBezTo>
                  <a:lnTo>
                    <a:pt x="17465" y="1373"/>
                  </a:lnTo>
                  <a:cubicBezTo>
                    <a:pt x="18189" y="1746"/>
                    <a:pt x="18889" y="2167"/>
                    <a:pt x="19543" y="2657"/>
                  </a:cubicBezTo>
                  <a:cubicBezTo>
                    <a:pt x="17745" y="1700"/>
                    <a:pt x="15807" y="1046"/>
                    <a:pt x="13799" y="742"/>
                  </a:cubicBezTo>
                  <a:cubicBezTo>
                    <a:pt x="13260" y="652"/>
                    <a:pt x="12712" y="611"/>
                    <a:pt x="12166" y="611"/>
                  </a:cubicBezTo>
                  <a:cubicBezTo>
                    <a:pt x="11860" y="611"/>
                    <a:pt x="11556" y="624"/>
                    <a:pt x="11254" y="649"/>
                  </a:cubicBezTo>
                  <a:lnTo>
                    <a:pt x="10974" y="672"/>
                  </a:lnTo>
                  <a:cubicBezTo>
                    <a:pt x="11765" y="434"/>
                    <a:pt x="12558" y="317"/>
                    <a:pt x="13351" y="317"/>
                  </a:cubicBezTo>
                  <a:close/>
                  <a:moveTo>
                    <a:pt x="19403" y="3030"/>
                  </a:moveTo>
                  <a:lnTo>
                    <a:pt x="19403" y="3030"/>
                  </a:lnTo>
                  <a:cubicBezTo>
                    <a:pt x="20173" y="3451"/>
                    <a:pt x="20897" y="3918"/>
                    <a:pt x="21574" y="4431"/>
                  </a:cubicBezTo>
                  <a:cubicBezTo>
                    <a:pt x="21714" y="4548"/>
                    <a:pt x="21807" y="4665"/>
                    <a:pt x="21924" y="4805"/>
                  </a:cubicBezTo>
                  <a:cubicBezTo>
                    <a:pt x="21457" y="4455"/>
                    <a:pt x="20967" y="4128"/>
                    <a:pt x="20453" y="3848"/>
                  </a:cubicBezTo>
                  <a:cubicBezTo>
                    <a:pt x="20126" y="3567"/>
                    <a:pt x="19776" y="3287"/>
                    <a:pt x="19403" y="3030"/>
                  </a:cubicBezTo>
                  <a:close/>
                  <a:moveTo>
                    <a:pt x="14208" y="2447"/>
                  </a:moveTo>
                  <a:cubicBezTo>
                    <a:pt x="14885" y="2447"/>
                    <a:pt x="15562" y="2517"/>
                    <a:pt x="16227" y="2657"/>
                  </a:cubicBezTo>
                  <a:cubicBezTo>
                    <a:pt x="15872" y="2626"/>
                    <a:pt x="15517" y="2611"/>
                    <a:pt x="15164" y="2611"/>
                  </a:cubicBezTo>
                  <a:cubicBezTo>
                    <a:pt x="12309" y="2611"/>
                    <a:pt x="9531" y="3607"/>
                    <a:pt x="7308" y="5435"/>
                  </a:cubicBezTo>
                  <a:cubicBezTo>
                    <a:pt x="8616" y="4034"/>
                    <a:pt x="10320" y="3054"/>
                    <a:pt x="12188" y="2657"/>
                  </a:cubicBezTo>
                  <a:cubicBezTo>
                    <a:pt x="12853" y="2517"/>
                    <a:pt x="13531" y="2447"/>
                    <a:pt x="14208" y="2447"/>
                  </a:cubicBezTo>
                  <a:close/>
                  <a:moveTo>
                    <a:pt x="14963" y="2901"/>
                  </a:moveTo>
                  <a:cubicBezTo>
                    <a:pt x="16414" y="2901"/>
                    <a:pt x="17847" y="3178"/>
                    <a:pt x="19193" y="3731"/>
                  </a:cubicBezTo>
                  <a:lnTo>
                    <a:pt x="19193" y="3707"/>
                  </a:lnTo>
                  <a:cubicBezTo>
                    <a:pt x="19730" y="3988"/>
                    <a:pt x="20243" y="4291"/>
                    <a:pt x="20733" y="4641"/>
                  </a:cubicBezTo>
                  <a:cubicBezTo>
                    <a:pt x="21247" y="5155"/>
                    <a:pt x="21714" y="5739"/>
                    <a:pt x="22134" y="6322"/>
                  </a:cubicBezTo>
                  <a:cubicBezTo>
                    <a:pt x="20103" y="4385"/>
                    <a:pt x="17488" y="3217"/>
                    <a:pt x="14686" y="2984"/>
                  </a:cubicBezTo>
                  <a:cubicBezTo>
                    <a:pt x="14383" y="2960"/>
                    <a:pt x="14103" y="2960"/>
                    <a:pt x="13799" y="2960"/>
                  </a:cubicBezTo>
                  <a:cubicBezTo>
                    <a:pt x="14187" y="2921"/>
                    <a:pt x="14576" y="2901"/>
                    <a:pt x="14963" y="2901"/>
                  </a:cubicBezTo>
                  <a:close/>
                  <a:moveTo>
                    <a:pt x="23839" y="6579"/>
                  </a:moveTo>
                  <a:lnTo>
                    <a:pt x="23839" y="6579"/>
                  </a:lnTo>
                  <a:cubicBezTo>
                    <a:pt x="24399" y="7233"/>
                    <a:pt x="24866" y="7934"/>
                    <a:pt x="25263" y="8704"/>
                  </a:cubicBezTo>
                  <a:lnTo>
                    <a:pt x="25263" y="8681"/>
                  </a:lnTo>
                  <a:cubicBezTo>
                    <a:pt x="25403" y="8984"/>
                    <a:pt x="25567" y="9311"/>
                    <a:pt x="25683" y="9615"/>
                  </a:cubicBezTo>
                  <a:cubicBezTo>
                    <a:pt x="25380" y="8984"/>
                    <a:pt x="25053" y="8354"/>
                    <a:pt x="24656" y="7770"/>
                  </a:cubicBezTo>
                  <a:cubicBezTo>
                    <a:pt x="24422" y="7373"/>
                    <a:pt x="24166" y="6976"/>
                    <a:pt x="23862" y="6626"/>
                  </a:cubicBezTo>
                  <a:lnTo>
                    <a:pt x="23839" y="6579"/>
                  </a:lnTo>
                  <a:close/>
                  <a:moveTo>
                    <a:pt x="22485" y="6066"/>
                  </a:moveTo>
                  <a:cubicBezTo>
                    <a:pt x="23138" y="6719"/>
                    <a:pt x="23745" y="7443"/>
                    <a:pt x="24259" y="8237"/>
                  </a:cubicBezTo>
                  <a:cubicBezTo>
                    <a:pt x="24586" y="8704"/>
                    <a:pt x="24866" y="9218"/>
                    <a:pt x="25146" y="9755"/>
                  </a:cubicBezTo>
                  <a:cubicBezTo>
                    <a:pt x="25263" y="10152"/>
                    <a:pt x="25356" y="10549"/>
                    <a:pt x="25450" y="10969"/>
                  </a:cubicBezTo>
                  <a:lnTo>
                    <a:pt x="25310" y="10642"/>
                  </a:lnTo>
                  <a:cubicBezTo>
                    <a:pt x="24843" y="9708"/>
                    <a:pt x="24306" y="8821"/>
                    <a:pt x="23675" y="8004"/>
                  </a:cubicBezTo>
                  <a:cubicBezTo>
                    <a:pt x="23325" y="7326"/>
                    <a:pt x="22928" y="6673"/>
                    <a:pt x="22485" y="6066"/>
                  </a:cubicBezTo>
                  <a:close/>
                  <a:moveTo>
                    <a:pt x="25917" y="11833"/>
                  </a:moveTo>
                  <a:lnTo>
                    <a:pt x="25917" y="11833"/>
                  </a:lnTo>
                  <a:cubicBezTo>
                    <a:pt x="26057" y="12276"/>
                    <a:pt x="26150" y="12697"/>
                    <a:pt x="26244" y="13140"/>
                  </a:cubicBezTo>
                  <a:cubicBezTo>
                    <a:pt x="26150" y="12860"/>
                    <a:pt x="26057" y="12603"/>
                    <a:pt x="25963" y="12323"/>
                  </a:cubicBezTo>
                  <a:cubicBezTo>
                    <a:pt x="25963" y="12160"/>
                    <a:pt x="25940" y="11996"/>
                    <a:pt x="25917" y="11833"/>
                  </a:cubicBezTo>
                  <a:close/>
                  <a:moveTo>
                    <a:pt x="12116" y="988"/>
                  </a:moveTo>
                  <a:cubicBezTo>
                    <a:pt x="13087" y="988"/>
                    <a:pt x="14065" y="1121"/>
                    <a:pt x="15013" y="1349"/>
                  </a:cubicBezTo>
                  <a:cubicBezTo>
                    <a:pt x="15270" y="1396"/>
                    <a:pt x="15527" y="1466"/>
                    <a:pt x="15784" y="1559"/>
                  </a:cubicBezTo>
                  <a:cubicBezTo>
                    <a:pt x="16881" y="1910"/>
                    <a:pt x="17932" y="2423"/>
                    <a:pt x="18889" y="3077"/>
                  </a:cubicBezTo>
                  <a:cubicBezTo>
                    <a:pt x="18235" y="2797"/>
                    <a:pt x="17581" y="2540"/>
                    <a:pt x="16904" y="2307"/>
                  </a:cubicBezTo>
                  <a:cubicBezTo>
                    <a:pt x="15493" y="1786"/>
                    <a:pt x="13977" y="1410"/>
                    <a:pt x="12475" y="1410"/>
                  </a:cubicBezTo>
                  <a:cubicBezTo>
                    <a:pt x="11417" y="1410"/>
                    <a:pt x="10366" y="1596"/>
                    <a:pt x="9363" y="2050"/>
                  </a:cubicBezTo>
                  <a:cubicBezTo>
                    <a:pt x="5090" y="3988"/>
                    <a:pt x="2732" y="9008"/>
                    <a:pt x="2499" y="13560"/>
                  </a:cubicBezTo>
                  <a:cubicBezTo>
                    <a:pt x="2499" y="11576"/>
                    <a:pt x="2802" y="9591"/>
                    <a:pt x="3433" y="7700"/>
                  </a:cubicBezTo>
                  <a:cubicBezTo>
                    <a:pt x="4086" y="5739"/>
                    <a:pt x="5277" y="3988"/>
                    <a:pt x="6911" y="2680"/>
                  </a:cubicBezTo>
                  <a:cubicBezTo>
                    <a:pt x="7542" y="2260"/>
                    <a:pt x="8219" y="1886"/>
                    <a:pt x="8873" y="1559"/>
                  </a:cubicBezTo>
                  <a:cubicBezTo>
                    <a:pt x="9906" y="1161"/>
                    <a:pt x="11006" y="988"/>
                    <a:pt x="12116" y="988"/>
                  </a:cubicBezTo>
                  <a:close/>
                  <a:moveTo>
                    <a:pt x="12464" y="1770"/>
                  </a:moveTo>
                  <a:cubicBezTo>
                    <a:pt x="13526" y="1770"/>
                    <a:pt x="14600" y="1963"/>
                    <a:pt x="15644" y="2260"/>
                  </a:cubicBezTo>
                  <a:cubicBezTo>
                    <a:pt x="15163" y="2192"/>
                    <a:pt x="14681" y="2159"/>
                    <a:pt x="14199" y="2159"/>
                  </a:cubicBezTo>
                  <a:cubicBezTo>
                    <a:pt x="13181" y="2159"/>
                    <a:pt x="12166" y="2309"/>
                    <a:pt x="11184" y="2610"/>
                  </a:cubicBezTo>
                  <a:cubicBezTo>
                    <a:pt x="8686" y="3404"/>
                    <a:pt x="6771" y="5202"/>
                    <a:pt x="5394" y="7373"/>
                  </a:cubicBezTo>
                  <a:cubicBezTo>
                    <a:pt x="3970" y="9171"/>
                    <a:pt x="3129" y="11342"/>
                    <a:pt x="2966" y="13630"/>
                  </a:cubicBezTo>
                  <a:cubicBezTo>
                    <a:pt x="2919" y="13794"/>
                    <a:pt x="2896" y="13981"/>
                    <a:pt x="2849" y="14167"/>
                  </a:cubicBezTo>
                  <a:cubicBezTo>
                    <a:pt x="2896" y="9685"/>
                    <a:pt x="4974" y="4875"/>
                    <a:pt x="8989" y="2633"/>
                  </a:cubicBezTo>
                  <a:cubicBezTo>
                    <a:pt x="10090" y="2015"/>
                    <a:pt x="11269" y="1770"/>
                    <a:pt x="12464" y="1770"/>
                  </a:cubicBezTo>
                  <a:close/>
                  <a:moveTo>
                    <a:pt x="24469" y="9801"/>
                  </a:moveTo>
                  <a:cubicBezTo>
                    <a:pt x="24913" y="10549"/>
                    <a:pt x="25263" y="11342"/>
                    <a:pt x="25567" y="12136"/>
                  </a:cubicBezTo>
                  <a:cubicBezTo>
                    <a:pt x="25567" y="12183"/>
                    <a:pt x="25590" y="12206"/>
                    <a:pt x="25590" y="12253"/>
                  </a:cubicBezTo>
                  <a:cubicBezTo>
                    <a:pt x="25660" y="13023"/>
                    <a:pt x="25660" y="13817"/>
                    <a:pt x="25590" y="14611"/>
                  </a:cubicBezTo>
                  <a:cubicBezTo>
                    <a:pt x="25426" y="12977"/>
                    <a:pt x="25053" y="11366"/>
                    <a:pt x="24469" y="9825"/>
                  </a:cubicBezTo>
                  <a:lnTo>
                    <a:pt x="24469" y="9801"/>
                  </a:lnTo>
                  <a:close/>
                  <a:moveTo>
                    <a:pt x="20593" y="13841"/>
                  </a:moveTo>
                  <a:lnTo>
                    <a:pt x="20593" y="13841"/>
                  </a:lnTo>
                  <a:cubicBezTo>
                    <a:pt x="20967" y="14308"/>
                    <a:pt x="20570" y="14961"/>
                    <a:pt x="20103" y="15218"/>
                  </a:cubicBezTo>
                  <a:cubicBezTo>
                    <a:pt x="20056" y="15241"/>
                    <a:pt x="20033" y="15265"/>
                    <a:pt x="19986" y="15288"/>
                  </a:cubicBezTo>
                  <a:cubicBezTo>
                    <a:pt x="20243" y="14845"/>
                    <a:pt x="20453" y="14354"/>
                    <a:pt x="20593" y="13864"/>
                  </a:cubicBezTo>
                  <a:lnTo>
                    <a:pt x="20593" y="13841"/>
                  </a:lnTo>
                  <a:close/>
                  <a:moveTo>
                    <a:pt x="3736" y="11903"/>
                  </a:moveTo>
                  <a:cubicBezTo>
                    <a:pt x="3446" y="13421"/>
                    <a:pt x="3326" y="14981"/>
                    <a:pt x="3439" y="16523"/>
                  </a:cubicBezTo>
                  <a:lnTo>
                    <a:pt x="3439" y="16523"/>
                  </a:lnTo>
                  <a:cubicBezTo>
                    <a:pt x="3346" y="16006"/>
                    <a:pt x="3287" y="15474"/>
                    <a:pt x="3246" y="14961"/>
                  </a:cubicBezTo>
                  <a:cubicBezTo>
                    <a:pt x="3246" y="14611"/>
                    <a:pt x="3246" y="14238"/>
                    <a:pt x="3246" y="13887"/>
                  </a:cubicBezTo>
                  <a:cubicBezTo>
                    <a:pt x="3386" y="13234"/>
                    <a:pt x="3549" y="12556"/>
                    <a:pt x="3736" y="11903"/>
                  </a:cubicBezTo>
                  <a:close/>
                  <a:moveTo>
                    <a:pt x="14476" y="16199"/>
                  </a:moveTo>
                  <a:lnTo>
                    <a:pt x="14476" y="16199"/>
                  </a:lnTo>
                  <a:cubicBezTo>
                    <a:pt x="14289" y="16292"/>
                    <a:pt x="14103" y="16339"/>
                    <a:pt x="13939" y="16409"/>
                  </a:cubicBezTo>
                  <a:cubicBezTo>
                    <a:pt x="13169" y="16689"/>
                    <a:pt x="12025" y="17086"/>
                    <a:pt x="11137" y="17646"/>
                  </a:cubicBezTo>
                  <a:lnTo>
                    <a:pt x="11067" y="17576"/>
                  </a:lnTo>
                  <a:cubicBezTo>
                    <a:pt x="11955" y="16806"/>
                    <a:pt x="13192" y="16409"/>
                    <a:pt x="14476" y="16199"/>
                  </a:cubicBezTo>
                  <a:close/>
                  <a:moveTo>
                    <a:pt x="17942" y="15992"/>
                  </a:moveTo>
                  <a:cubicBezTo>
                    <a:pt x="18164" y="15992"/>
                    <a:pt x="18386" y="15999"/>
                    <a:pt x="18609" y="16012"/>
                  </a:cubicBezTo>
                  <a:lnTo>
                    <a:pt x="18749" y="16012"/>
                  </a:lnTo>
                  <a:cubicBezTo>
                    <a:pt x="18726" y="16152"/>
                    <a:pt x="18655" y="16292"/>
                    <a:pt x="18609" y="16432"/>
                  </a:cubicBezTo>
                  <a:lnTo>
                    <a:pt x="18632" y="16432"/>
                  </a:lnTo>
                  <a:cubicBezTo>
                    <a:pt x="17607" y="17357"/>
                    <a:pt x="16306" y="17849"/>
                    <a:pt x="14950" y="17849"/>
                  </a:cubicBezTo>
                  <a:cubicBezTo>
                    <a:pt x="14731" y="17849"/>
                    <a:pt x="14511" y="17836"/>
                    <a:pt x="14289" y="17810"/>
                  </a:cubicBezTo>
                  <a:cubicBezTo>
                    <a:pt x="13612" y="17716"/>
                    <a:pt x="12865" y="17483"/>
                    <a:pt x="12141" y="17483"/>
                  </a:cubicBezTo>
                  <a:cubicBezTo>
                    <a:pt x="12842" y="17156"/>
                    <a:pt x="13542" y="16923"/>
                    <a:pt x="14033" y="16736"/>
                  </a:cubicBezTo>
                  <a:cubicBezTo>
                    <a:pt x="15274" y="16235"/>
                    <a:pt x="16602" y="15992"/>
                    <a:pt x="17942" y="15992"/>
                  </a:cubicBezTo>
                  <a:close/>
                  <a:moveTo>
                    <a:pt x="7402" y="1910"/>
                  </a:moveTo>
                  <a:lnTo>
                    <a:pt x="7402" y="1910"/>
                  </a:lnTo>
                  <a:cubicBezTo>
                    <a:pt x="7238" y="2003"/>
                    <a:pt x="7075" y="2096"/>
                    <a:pt x="6935" y="2213"/>
                  </a:cubicBezTo>
                  <a:cubicBezTo>
                    <a:pt x="6608" y="2447"/>
                    <a:pt x="6281" y="2704"/>
                    <a:pt x="6001" y="2984"/>
                  </a:cubicBezTo>
                  <a:cubicBezTo>
                    <a:pt x="5114" y="3544"/>
                    <a:pt x="4320" y="4268"/>
                    <a:pt x="3643" y="5085"/>
                  </a:cubicBezTo>
                  <a:cubicBezTo>
                    <a:pt x="2008" y="7140"/>
                    <a:pt x="1822" y="10082"/>
                    <a:pt x="1728" y="12603"/>
                  </a:cubicBezTo>
                  <a:cubicBezTo>
                    <a:pt x="1635" y="15475"/>
                    <a:pt x="1938" y="18347"/>
                    <a:pt x="2662" y="21125"/>
                  </a:cubicBezTo>
                  <a:cubicBezTo>
                    <a:pt x="2522" y="20775"/>
                    <a:pt x="2382" y="20401"/>
                    <a:pt x="2242" y="20028"/>
                  </a:cubicBezTo>
                  <a:cubicBezTo>
                    <a:pt x="818" y="15732"/>
                    <a:pt x="537" y="10502"/>
                    <a:pt x="2639" y="6369"/>
                  </a:cubicBezTo>
                  <a:cubicBezTo>
                    <a:pt x="3643" y="4385"/>
                    <a:pt x="5324" y="2797"/>
                    <a:pt x="7402" y="1910"/>
                  </a:cubicBezTo>
                  <a:close/>
                  <a:moveTo>
                    <a:pt x="26010" y="13514"/>
                  </a:moveTo>
                  <a:cubicBezTo>
                    <a:pt x="26197" y="14144"/>
                    <a:pt x="26360" y="14798"/>
                    <a:pt x="26477" y="15452"/>
                  </a:cubicBezTo>
                  <a:lnTo>
                    <a:pt x="26477" y="15755"/>
                  </a:lnTo>
                  <a:cubicBezTo>
                    <a:pt x="26314" y="17646"/>
                    <a:pt x="25870" y="19514"/>
                    <a:pt x="25170" y="21265"/>
                  </a:cubicBezTo>
                  <a:cubicBezTo>
                    <a:pt x="25333" y="20542"/>
                    <a:pt x="25473" y="19794"/>
                    <a:pt x="25567" y="19024"/>
                  </a:cubicBezTo>
                  <a:cubicBezTo>
                    <a:pt x="25660" y="18300"/>
                    <a:pt x="25707" y="17553"/>
                    <a:pt x="25707" y="16829"/>
                  </a:cubicBezTo>
                  <a:cubicBezTo>
                    <a:pt x="25893" y="15732"/>
                    <a:pt x="26010" y="14634"/>
                    <a:pt x="26010" y="13514"/>
                  </a:cubicBezTo>
                  <a:close/>
                  <a:moveTo>
                    <a:pt x="3059" y="18744"/>
                  </a:moveTo>
                  <a:cubicBezTo>
                    <a:pt x="3386" y="20215"/>
                    <a:pt x="3876" y="21662"/>
                    <a:pt x="4483" y="23063"/>
                  </a:cubicBezTo>
                  <a:lnTo>
                    <a:pt x="4530" y="23203"/>
                  </a:lnTo>
                  <a:cubicBezTo>
                    <a:pt x="4296" y="22783"/>
                    <a:pt x="4063" y="22363"/>
                    <a:pt x="3876" y="21919"/>
                  </a:cubicBezTo>
                  <a:cubicBezTo>
                    <a:pt x="3549" y="20892"/>
                    <a:pt x="3269" y="19818"/>
                    <a:pt x="3059" y="18744"/>
                  </a:cubicBezTo>
                  <a:close/>
                  <a:moveTo>
                    <a:pt x="26150" y="20145"/>
                  </a:moveTo>
                  <a:lnTo>
                    <a:pt x="26150" y="20145"/>
                  </a:lnTo>
                  <a:cubicBezTo>
                    <a:pt x="25893" y="21102"/>
                    <a:pt x="25567" y="22036"/>
                    <a:pt x="25146" y="22923"/>
                  </a:cubicBezTo>
                  <a:cubicBezTo>
                    <a:pt x="24983" y="23180"/>
                    <a:pt x="24819" y="23437"/>
                    <a:pt x="24633" y="23694"/>
                  </a:cubicBezTo>
                  <a:cubicBezTo>
                    <a:pt x="24446" y="23927"/>
                    <a:pt x="24282" y="24137"/>
                    <a:pt x="24096" y="24371"/>
                  </a:cubicBezTo>
                  <a:cubicBezTo>
                    <a:pt x="24096" y="24324"/>
                    <a:pt x="24119" y="24277"/>
                    <a:pt x="24142" y="24231"/>
                  </a:cubicBezTo>
                  <a:cubicBezTo>
                    <a:pt x="24983" y="23040"/>
                    <a:pt x="25637" y="21709"/>
                    <a:pt x="26104" y="20308"/>
                  </a:cubicBezTo>
                  <a:cubicBezTo>
                    <a:pt x="26104" y="20261"/>
                    <a:pt x="26127" y="20215"/>
                    <a:pt x="26150" y="20145"/>
                  </a:cubicBezTo>
                  <a:close/>
                  <a:moveTo>
                    <a:pt x="4833" y="4291"/>
                  </a:moveTo>
                  <a:lnTo>
                    <a:pt x="4833" y="4291"/>
                  </a:lnTo>
                  <a:cubicBezTo>
                    <a:pt x="4063" y="5295"/>
                    <a:pt x="3479" y="6416"/>
                    <a:pt x="3082" y="7607"/>
                  </a:cubicBezTo>
                  <a:cubicBezTo>
                    <a:pt x="1775" y="11366"/>
                    <a:pt x="1915" y="15755"/>
                    <a:pt x="2849" y="19771"/>
                  </a:cubicBezTo>
                  <a:cubicBezTo>
                    <a:pt x="2942" y="20238"/>
                    <a:pt x="3059" y="20705"/>
                    <a:pt x="3222" y="21172"/>
                  </a:cubicBezTo>
                  <a:cubicBezTo>
                    <a:pt x="3526" y="22199"/>
                    <a:pt x="3876" y="23203"/>
                    <a:pt x="4296" y="24184"/>
                  </a:cubicBezTo>
                  <a:cubicBezTo>
                    <a:pt x="4437" y="24511"/>
                    <a:pt x="4577" y="24814"/>
                    <a:pt x="4740" y="25141"/>
                  </a:cubicBezTo>
                  <a:cubicBezTo>
                    <a:pt x="4390" y="24581"/>
                    <a:pt x="4016" y="23997"/>
                    <a:pt x="3713" y="23390"/>
                  </a:cubicBezTo>
                  <a:cubicBezTo>
                    <a:pt x="3386" y="22526"/>
                    <a:pt x="3152" y="21592"/>
                    <a:pt x="2919" y="20705"/>
                  </a:cubicBezTo>
                  <a:cubicBezTo>
                    <a:pt x="2288" y="18113"/>
                    <a:pt x="2008" y="15452"/>
                    <a:pt x="2078" y="12790"/>
                  </a:cubicBezTo>
                  <a:cubicBezTo>
                    <a:pt x="2148" y="10385"/>
                    <a:pt x="2312" y="7537"/>
                    <a:pt x="3759" y="5505"/>
                  </a:cubicBezTo>
                  <a:cubicBezTo>
                    <a:pt x="4063" y="5062"/>
                    <a:pt x="4437" y="4665"/>
                    <a:pt x="4833" y="4291"/>
                  </a:cubicBezTo>
                  <a:close/>
                  <a:moveTo>
                    <a:pt x="25193" y="19211"/>
                  </a:moveTo>
                  <a:cubicBezTo>
                    <a:pt x="24983" y="20798"/>
                    <a:pt x="24563" y="22339"/>
                    <a:pt x="23932" y="23810"/>
                  </a:cubicBezTo>
                  <a:cubicBezTo>
                    <a:pt x="23699" y="24207"/>
                    <a:pt x="23465" y="24581"/>
                    <a:pt x="23208" y="24954"/>
                  </a:cubicBezTo>
                  <a:lnTo>
                    <a:pt x="23045" y="25141"/>
                  </a:lnTo>
                  <a:cubicBezTo>
                    <a:pt x="23862" y="23647"/>
                    <a:pt x="24376" y="21989"/>
                    <a:pt x="24866" y="20378"/>
                  </a:cubicBezTo>
                  <a:cubicBezTo>
                    <a:pt x="24983" y="19981"/>
                    <a:pt x="25076" y="19584"/>
                    <a:pt x="25193" y="19211"/>
                  </a:cubicBezTo>
                  <a:close/>
                  <a:moveTo>
                    <a:pt x="18842" y="16666"/>
                  </a:moveTo>
                  <a:cubicBezTo>
                    <a:pt x="18842" y="16759"/>
                    <a:pt x="18842" y="16876"/>
                    <a:pt x="18819" y="16969"/>
                  </a:cubicBezTo>
                  <a:lnTo>
                    <a:pt x="18819" y="16946"/>
                  </a:lnTo>
                  <a:cubicBezTo>
                    <a:pt x="18189" y="19771"/>
                    <a:pt x="17885" y="22666"/>
                    <a:pt x="17955" y="25561"/>
                  </a:cubicBezTo>
                  <a:cubicBezTo>
                    <a:pt x="17722" y="23600"/>
                    <a:pt x="17768" y="21616"/>
                    <a:pt x="18095" y="19678"/>
                  </a:cubicBezTo>
                  <a:cubicBezTo>
                    <a:pt x="18282" y="18674"/>
                    <a:pt x="18539" y="17646"/>
                    <a:pt x="18842" y="16666"/>
                  </a:cubicBezTo>
                  <a:close/>
                  <a:moveTo>
                    <a:pt x="2989" y="15568"/>
                  </a:moveTo>
                  <a:cubicBezTo>
                    <a:pt x="3106" y="16642"/>
                    <a:pt x="3339" y="17693"/>
                    <a:pt x="3713" y="18697"/>
                  </a:cubicBezTo>
                  <a:cubicBezTo>
                    <a:pt x="4156" y="21242"/>
                    <a:pt x="5160" y="23647"/>
                    <a:pt x="6655" y="25748"/>
                  </a:cubicBezTo>
                  <a:cubicBezTo>
                    <a:pt x="6468" y="25561"/>
                    <a:pt x="6258" y="25375"/>
                    <a:pt x="6048" y="25165"/>
                  </a:cubicBezTo>
                  <a:lnTo>
                    <a:pt x="6048" y="25165"/>
                  </a:lnTo>
                  <a:lnTo>
                    <a:pt x="5884" y="25001"/>
                  </a:lnTo>
                  <a:cubicBezTo>
                    <a:pt x="5534" y="24417"/>
                    <a:pt x="5207" y="23834"/>
                    <a:pt x="4927" y="23203"/>
                  </a:cubicBezTo>
                  <a:cubicBezTo>
                    <a:pt x="3900" y="20938"/>
                    <a:pt x="3222" y="18534"/>
                    <a:pt x="2966" y="16082"/>
                  </a:cubicBezTo>
                  <a:cubicBezTo>
                    <a:pt x="2966" y="15919"/>
                    <a:pt x="2989" y="15755"/>
                    <a:pt x="2989" y="15568"/>
                  </a:cubicBezTo>
                  <a:close/>
                  <a:moveTo>
                    <a:pt x="22294" y="26639"/>
                  </a:moveTo>
                  <a:lnTo>
                    <a:pt x="22294" y="26639"/>
                  </a:lnTo>
                  <a:cubicBezTo>
                    <a:pt x="22217" y="26748"/>
                    <a:pt x="22141" y="26848"/>
                    <a:pt x="22064" y="26962"/>
                  </a:cubicBezTo>
                  <a:cubicBezTo>
                    <a:pt x="21971" y="27079"/>
                    <a:pt x="21761" y="27196"/>
                    <a:pt x="21621" y="27289"/>
                  </a:cubicBezTo>
                  <a:cubicBezTo>
                    <a:pt x="21851" y="27080"/>
                    <a:pt x="22081" y="26852"/>
                    <a:pt x="22294" y="26639"/>
                  </a:cubicBezTo>
                  <a:close/>
                  <a:moveTo>
                    <a:pt x="26781" y="19538"/>
                  </a:moveTo>
                  <a:cubicBezTo>
                    <a:pt x="26687" y="21779"/>
                    <a:pt x="26057" y="23950"/>
                    <a:pt x="24563" y="25561"/>
                  </a:cubicBezTo>
                  <a:lnTo>
                    <a:pt x="24539" y="25585"/>
                  </a:lnTo>
                  <a:cubicBezTo>
                    <a:pt x="23792" y="26355"/>
                    <a:pt x="22952" y="27032"/>
                    <a:pt x="21994" y="27569"/>
                  </a:cubicBezTo>
                  <a:cubicBezTo>
                    <a:pt x="22111" y="27453"/>
                    <a:pt x="22228" y="27336"/>
                    <a:pt x="22321" y="27196"/>
                  </a:cubicBezTo>
                  <a:cubicBezTo>
                    <a:pt x="23675" y="26028"/>
                    <a:pt x="24773" y="24581"/>
                    <a:pt x="25520" y="22946"/>
                  </a:cubicBezTo>
                  <a:cubicBezTo>
                    <a:pt x="26127" y="21896"/>
                    <a:pt x="26547" y="20728"/>
                    <a:pt x="26781" y="19538"/>
                  </a:cubicBezTo>
                  <a:close/>
                  <a:moveTo>
                    <a:pt x="18842" y="23904"/>
                  </a:moveTo>
                  <a:cubicBezTo>
                    <a:pt x="18982" y="25188"/>
                    <a:pt x="19193" y="26425"/>
                    <a:pt x="19473" y="27663"/>
                  </a:cubicBezTo>
                  <a:lnTo>
                    <a:pt x="19449" y="27686"/>
                  </a:lnTo>
                  <a:cubicBezTo>
                    <a:pt x="19076" y="27289"/>
                    <a:pt x="18982" y="26262"/>
                    <a:pt x="18936" y="25795"/>
                  </a:cubicBezTo>
                  <a:cubicBezTo>
                    <a:pt x="18866" y="25211"/>
                    <a:pt x="18842" y="24627"/>
                    <a:pt x="18842" y="24044"/>
                  </a:cubicBezTo>
                  <a:lnTo>
                    <a:pt x="18842" y="23904"/>
                  </a:lnTo>
                  <a:close/>
                  <a:moveTo>
                    <a:pt x="18655" y="19678"/>
                  </a:moveTo>
                  <a:lnTo>
                    <a:pt x="18655" y="19818"/>
                  </a:lnTo>
                  <a:cubicBezTo>
                    <a:pt x="18609" y="20261"/>
                    <a:pt x="18585" y="20705"/>
                    <a:pt x="18562" y="21149"/>
                  </a:cubicBezTo>
                  <a:cubicBezTo>
                    <a:pt x="18492" y="22596"/>
                    <a:pt x="18492" y="24044"/>
                    <a:pt x="18609" y="25515"/>
                  </a:cubicBezTo>
                  <a:lnTo>
                    <a:pt x="18609" y="25491"/>
                  </a:lnTo>
                  <a:cubicBezTo>
                    <a:pt x="18655" y="26168"/>
                    <a:pt x="18702" y="27219"/>
                    <a:pt x="19193" y="27779"/>
                  </a:cubicBezTo>
                  <a:lnTo>
                    <a:pt x="18819" y="27920"/>
                  </a:lnTo>
                  <a:lnTo>
                    <a:pt x="18469" y="28036"/>
                  </a:lnTo>
                  <a:cubicBezTo>
                    <a:pt x="18142" y="25258"/>
                    <a:pt x="18212" y="22456"/>
                    <a:pt x="18655" y="19678"/>
                  </a:cubicBezTo>
                  <a:close/>
                  <a:moveTo>
                    <a:pt x="19403" y="28083"/>
                  </a:moveTo>
                  <a:lnTo>
                    <a:pt x="19426" y="28106"/>
                  </a:lnTo>
                  <a:lnTo>
                    <a:pt x="19146" y="28246"/>
                  </a:lnTo>
                  <a:lnTo>
                    <a:pt x="19099" y="28223"/>
                  </a:lnTo>
                  <a:cubicBezTo>
                    <a:pt x="19099" y="28223"/>
                    <a:pt x="19076" y="28200"/>
                    <a:pt x="19076" y="28200"/>
                  </a:cubicBezTo>
                  <a:lnTo>
                    <a:pt x="19403" y="28083"/>
                  </a:lnTo>
                  <a:close/>
                  <a:moveTo>
                    <a:pt x="7098" y="26565"/>
                  </a:moveTo>
                  <a:cubicBezTo>
                    <a:pt x="7308" y="26752"/>
                    <a:pt x="7542" y="26916"/>
                    <a:pt x="7799" y="27056"/>
                  </a:cubicBezTo>
                  <a:cubicBezTo>
                    <a:pt x="8244" y="27524"/>
                    <a:pt x="8754" y="27949"/>
                    <a:pt x="9307" y="28332"/>
                  </a:cubicBezTo>
                  <a:lnTo>
                    <a:pt x="9307" y="28332"/>
                  </a:lnTo>
                  <a:cubicBezTo>
                    <a:pt x="9240" y="28290"/>
                    <a:pt x="9173" y="28257"/>
                    <a:pt x="9106" y="28223"/>
                  </a:cubicBezTo>
                  <a:cubicBezTo>
                    <a:pt x="8336" y="27756"/>
                    <a:pt x="7659" y="27196"/>
                    <a:pt x="7075" y="26565"/>
                  </a:cubicBezTo>
                  <a:close/>
                  <a:moveTo>
                    <a:pt x="4974" y="26168"/>
                  </a:moveTo>
                  <a:lnTo>
                    <a:pt x="4974" y="26168"/>
                  </a:lnTo>
                  <a:cubicBezTo>
                    <a:pt x="5557" y="26986"/>
                    <a:pt x="6211" y="27756"/>
                    <a:pt x="6911" y="28457"/>
                  </a:cubicBezTo>
                  <a:cubicBezTo>
                    <a:pt x="6421" y="28060"/>
                    <a:pt x="5954" y="27593"/>
                    <a:pt x="5581" y="27079"/>
                  </a:cubicBezTo>
                  <a:cubicBezTo>
                    <a:pt x="5370" y="26776"/>
                    <a:pt x="5160" y="26472"/>
                    <a:pt x="4974" y="26168"/>
                  </a:cubicBezTo>
                  <a:close/>
                  <a:moveTo>
                    <a:pt x="18936" y="28246"/>
                  </a:moveTo>
                  <a:lnTo>
                    <a:pt x="18936" y="28246"/>
                  </a:lnTo>
                  <a:cubicBezTo>
                    <a:pt x="18915" y="28287"/>
                    <a:pt x="18913" y="28310"/>
                    <a:pt x="18928" y="28346"/>
                  </a:cubicBezTo>
                  <a:lnTo>
                    <a:pt x="18928" y="28346"/>
                  </a:lnTo>
                  <a:cubicBezTo>
                    <a:pt x="18836" y="28413"/>
                    <a:pt x="18722" y="28458"/>
                    <a:pt x="18609" y="28503"/>
                  </a:cubicBezTo>
                  <a:lnTo>
                    <a:pt x="18539" y="28527"/>
                  </a:lnTo>
                  <a:cubicBezTo>
                    <a:pt x="18539" y="28480"/>
                    <a:pt x="18539" y="28433"/>
                    <a:pt x="18515" y="28387"/>
                  </a:cubicBezTo>
                  <a:cubicBezTo>
                    <a:pt x="18655" y="28340"/>
                    <a:pt x="18796" y="28293"/>
                    <a:pt x="18936" y="28246"/>
                  </a:cubicBezTo>
                  <a:close/>
                  <a:moveTo>
                    <a:pt x="4647" y="24020"/>
                  </a:moveTo>
                  <a:lnTo>
                    <a:pt x="4647" y="24020"/>
                  </a:lnTo>
                  <a:cubicBezTo>
                    <a:pt x="4950" y="24417"/>
                    <a:pt x="5254" y="24814"/>
                    <a:pt x="5604" y="25188"/>
                  </a:cubicBezTo>
                  <a:cubicBezTo>
                    <a:pt x="6351" y="26425"/>
                    <a:pt x="7378" y="27499"/>
                    <a:pt x="8592" y="28316"/>
                  </a:cubicBezTo>
                  <a:cubicBezTo>
                    <a:pt x="8709" y="28410"/>
                    <a:pt x="8826" y="28480"/>
                    <a:pt x="8966" y="28550"/>
                  </a:cubicBezTo>
                  <a:lnTo>
                    <a:pt x="8943" y="28550"/>
                  </a:lnTo>
                  <a:cubicBezTo>
                    <a:pt x="6771" y="27779"/>
                    <a:pt x="5511" y="26005"/>
                    <a:pt x="4647" y="24020"/>
                  </a:cubicBezTo>
                  <a:close/>
                  <a:moveTo>
                    <a:pt x="14756" y="26589"/>
                  </a:moveTo>
                  <a:cubicBezTo>
                    <a:pt x="14780" y="26869"/>
                    <a:pt x="14826" y="27149"/>
                    <a:pt x="14826" y="27429"/>
                  </a:cubicBezTo>
                  <a:cubicBezTo>
                    <a:pt x="14826" y="27560"/>
                    <a:pt x="14704" y="28306"/>
                    <a:pt x="14707" y="28611"/>
                  </a:cubicBezTo>
                  <a:lnTo>
                    <a:pt x="14707" y="28611"/>
                  </a:lnTo>
                  <a:cubicBezTo>
                    <a:pt x="14695" y="28377"/>
                    <a:pt x="14780" y="27821"/>
                    <a:pt x="14780" y="27709"/>
                  </a:cubicBezTo>
                  <a:cubicBezTo>
                    <a:pt x="14780" y="27336"/>
                    <a:pt x="14780" y="26962"/>
                    <a:pt x="14756" y="26589"/>
                  </a:cubicBezTo>
                  <a:close/>
                  <a:moveTo>
                    <a:pt x="14053" y="3277"/>
                  </a:moveTo>
                  <a:cubicBezTo>
                    <a:pt x="14712" y="3277"/>
                    <a:pt x="15384" y="3341"/>
                    <a:pt x="16064" y="3474"/>
                  </a:cubicBezTo>
                  <a:cubicBezTo>
                    <a:pt x="18819" y="4034"/>
                    <a:pt x="21294" y="5552"/>
                    <a:pt x="23068" y="7747"/>
                  </a:cubicBezTo>
                  <a:cubicBezTo>
                    <a:pt x="24563" y="10502"/>
                    <a:pt x="25356" y="13584"/>
                    <a:pt x="25356" y="16736"/>
                  </a:cubicBezTo>
                  <a:cubicBezTo>
                    <a:pt x="25146" y="17927"/>
                    <a:pt x="24866" y="19117"/>
                    <a:pt x="24516" y="20261"/>
                  </a:cubicBezTo>
                  <a:cubicBezTo>
                    <a:pt x="23909" y="22316"/>
                    <a:pt x="23232" y="24464"/>
                    <a:pt x="21924" y="26192"/>
                  </a:cubicBezTo>
                  <a:cubicBezTo>
                    <a:pt x="21854" y="26309"/>
                    <a:pt x="21784" y="26402"/>
                    <a:pt x="21691" y="26495"/>
                  </a:cubicBezTo>
                  <a:cubicBezTo>
                    <a:pt x="21060" y="26916"/>
                    <a:pt x="20360" y="27289"/>
                    <a:pt x="19659" y="27593"/>
                  </a:cubicBezTo>
                  <a:lnTo>
                    <a:pt x="19636" y="27616"/>
                  </a:lnTo>
                  <a:cubicBezTo>
                    <a:pt x="19122" y="25118"/>
                    <a:pt x="18866" y="22573"/>
                    <a:pt x="18912" y="20028"/>
                  </a:cubicBezTo>
                  <a:cubicBezTo>
                    <a:pt x="19006" y="18697"/>
                    <a:pt x="19193" y="17390"/>
                    <a:pt x="19426" y="16082"/>
                  </a:cubicBezTo>
                  <a:lnTo>
                    <a:pt x="19449" y="16059"/>
                  </a:lnTo>
                  <a:cubicBezTo>
                    <a:pt x="20150" y="16035"/>
                    <a:pt x="20827" y="15872"/>
                    <a:pt x="21317" y="15288"/>
                  </a:cubicBezTo>
                  <a:cubicBezTo>
                    <a:pt x="21807" y="14704"/>
                    <a:pt x="21948" y="14027"/>
                    <a:pt x="21504" y="13420"/>
                  </a:cubicBezTo>
                  <a:cubicBezTo>
                    <a:pt x="21468" y="13370"/>
                    <a:pt x="21416" y="13348"/>
                    <a:pt x="21365" y="13348"/>
                  </a:cubicBezTo>
                  <a:cubicBezTo>
                    <a:pt x="21252" y="13348"/>
                    <a:pt x="21143" y="13455"/>
                    <a:pt x="21224" y="13584"/>
                  </a:cubicBezTo>
                  <a:cubicBezTo>
                    <a:pt x="21714" y="14448"/>
                    <a:pt x="21084" y="15171"/>
                    <a:pt x="20313" y="15498"/>
                  </a:cubicBezTo>
                  <a:cubicBezTo>
                    <a:pt x="20477" y="15405"/>
                    <a:pt x="20640" y="15265"/>
                    <a:pt x="20757" y="15125"/>
                  </a:cubicBezTo>
                  <a:cubicBezTo>
                    <a:pt x="21224" y="14611"/>
                    <a:pt x="21130" y="13817"/>
                    <a:pt x="20570" y="13420"/>
                  </a:cubicBezTo>
                  <a:cubicBezTo>
                    <a:pt x="20545" y="13408"/>
                    <a:pt x="20518" y="13402"/>
                    <a:pt x="20492" y="13402"/>
                  </a:cubicBezTo>
                  <a:cubicBezTo>
                    <a:pt x="20421" y="13402"/>
                    <a:pt x="20354" y="13445"/>
                    <a:pt x="20337" y="13514"/>
                  </a:cubicBezTo>
                  <a:cubicBezTo>
                    <a:pt x="20196" y="14167"/>
                    <a:pt x="19940" y="14775"/>
                    <a:pt x="19566" y="15312"/>
                  </a:cubicBezTo>
                  <a:cubicBezTo>
                    <a:pt x="19776" y="14401"/>
                    <a:pt x="19986" y="13490"/>
                    <a:pt x="20243" y="12580"/>
                  </a:cubicBezTo>
                  <a:cubicBezTo>
                    <a:pt x="20262" y="12488"/>
                    <a:pt x="20193" y="12395"/>
                    <a:pt x="20105" y="12395"/>
                  </a:cubicBezTo>
                  <a:cubicBezTo>
                    <a:pt x="20082" y="12395"/>
                    <a:pt x="20057" y="12402"/>
                    <a:pt x="20033" y="12416"/>
                  </a:cubicBezTo>
                  <a:cubicBezTo>
                    <a:pt x="20080" y="12113"/>
                    <a:pt x="20150" y="11833"/>
                    <a:pt x="20196" y="11529"/>
                  </a:cubicBezTo>
                  <a:cubicBezTo>
                    <a:pt x="20210" y="11419"/>
                    <a:pt x="20126" y="11349"/>
                    <a:pt x="20041" y="11349"/>
                  </a:cubicBezTo>
                  <a:cubicBezTo>
                    <a:pt x="19982" y="11349"/>
                    <a:pt x="19922" y="11383"/>
                    <a:pt x="19893" y="11459"/>
                  </a:cubicBezTo>
                  <a:cubicBezTo>
                    <a:pt x="19589" y="12510"/>
                    <a:pt x="19333" y="13560"/>
                    <a:pt x="19146" y="14634"/>
                  </a:cubicBezTo>
                  <a:cubicBezTo>
                    <a:pt x="19052" y="14915"/>
                    <a:pt x="18959" y="15218"/>
                    <a:pt x="18889" y="15498"/>
                  </a:cubicBezTo>
                  <a:lnTo>
                    <a:pt x="18702" y="15522"/>
                  </a:lnTo>
                  <a:cubicBezTo>
                    <a:pt x="18422" y="15568"/>
                    <a:pt x="18142" y="15568"/>
                    <a:pt x="17862" y="15592"/>
                  </a:cubicBezTo>
                  <a:lnTo>
                    <a:pt x="17792" y="15592"/>
                  </a:lnTo>
                  <a:cubicBezTo>
                    <a:pt x="17395" y="15592"/>
                    <a:pt x="16998" y="15615"/>
                    <a:pt x="16601" y="15662"/>
                  </a:cubicBezTo>
                  <a:cubicBezTo>
                    <a:pt x="15363" y="15732"/>
                    <a:pt x="14103" y="15802"/>
                    <a:pt x="12935" y="16222"/>
                  </a:cubicBezTo>
                  <a:cubicBezTo>
                    <a:pt x="12188" y="16479"/>
                    <a:pt x="11511" y="16899"/>
                    <a:pt x="10927" y="17413"/>
                  </a:cubicBezTo>
                  <a:cubicBezTo>
                    <a:pt x="10460" y="16829"/>
                    <a:pt x="9947" y="16316"/>
                    <a:pt x="9386" y="15872"/>
                  </a:cubicBezTo>
                  <a:lnTo>
                    <a:pt x="9340" y="15825"/>
                  </a:lnTo>
                  <a:lnTo>
                    <a:pt x="9293" y="15825"/>
                  </a:lnTo>
                  <a:cubicBezTo>
                    <a:pt x="9129" y="15685"/>
                    <a:pt x="8943" y="15545"/>
                    <a:pt x="8756" y="15428"/>
                  </a:cubicBezTo>
                  <a:cubicBezTo>
                    <a:pt x="8729" y="15411"/>
                    <a:pt x="8704" y="15403"/>
                    <a:pt x="8680" y="15403"/>
                  </a:cubicBezTo>
                  <a:cubicBezTo>
                    <a:pt x="8579" y="15403"/>
                    <a:pt x="8517" y="15544"/>
                    <a:pt x="8592" y="15638"/>
                  </a:cubicBezTo>
                  <a:cubicBezTo>
                    <a:pt x="9200" y="16339"/>
                    <a:pt x="9853" y="17086"/>
                    <a:pt x="10507" y="17880"/>
                  </a:cubicBezTo>
                  <a:cubicBezTo>
                    <a:pt x="10017" y="18440"/>
                    <a:pt x="9713" y="19141"/>
                    <a:pt x="9620" y="19888"/>
                  </a:cubicBezTo>
                  <a:cubicBezTo>
                    <a:pt x="9620" y="19940"/>
                    <a:pt x="9672" y="19967"/>
                    <a:pt x="9718" y="19967"/>
                  </a:cubicBezTo>
                  <a:cubicBezTo>
                    <a:pt x="9734" y="19967"/>
                    <a:pt x="9748" y="19964"/>
                    <a:pt x="9760" y="19958"/>
                  </a:cubicBezTo>
                  <a:cubicBezTo>
                    <a:pt x="9760" y="20005"/>
                    <a:pt x="9760" y="20075"/>
                    <a:pt x="9783" y="20121"/>
                  </a:cubicBezTo>
                  <a:cubicBezTo>
                    <a:pt x="9807" y="20203"/>
                    <a:pt x="9877" y="20244"/>
                    <a:pt x="9947" y="20244"/>
                  </a:cubicBezTo>
                  <a:cubicBezTo>
                    <a:pt x="10017" y="20244"/>
                    <a:pt x="10087" y="20203"/>
                    <a:pt x="10110" y="20121"/>
                  </a:cubicBezTo>
                  <a:cubicBezTo>
                    <a:pt x="10227" y="19491"/>
                    <a:pt x="10390" y="18767"/>
                    <a:pt x="10834" y="18300"/>
                  </a:cubicBezTo>
                  <a:cubicBezTo>
                    <a:pt x="11114" y="18650"/>
                    <a:pt x="11394" y="19024"/>
                    <a:pt x="11651" y="19374"/>
                  </a:cubicBezTo>
                  <a:cubicBezTo>
                    <a:pt x="12772" y="21242"/>
                    <a:pt x="13589" y="23273"/>
                    <a:pt x="14056" y="25398"/>
                  </a:cubicBezTo>
                  <a:cubicBezTo>
                    <a:pt x="14196" y="26028"/>
                    <a:pt x="14313" y="26682"/>
                    <a:pt x="14383" y="27313"/>
                  </a:cubicBezTo>
                  <a:cubicBezTo>
                    <a:pt x="14313" y="27779"/>
                    <a:pt x="14219" y="28223"/>
                    <a:pt x="14079" y="28643"/>
                  </a:cubicBezTo>
                  <a:cubicBezTo>
                    <a:pt x="11955" y="28597"/>
                    <a:pt x="9853" y="27943"/>
                    <a:pt x="8055" y="26799"/>
                  </a:cubicBezTo>
                  <a:cubicBezTo>
                    <a:pt x="7005" y="25795"/>
                    <a:pt x="6164" y="24604"/>
                    <a:pt x="5534" y="23297"/>
                  </a:cubicBezTo>
                  <a:cubicBezTo>
                    <a:pt x="5044" y="22316"/>
                    <a:pt x="4647" y="21265"/>
                    <a:pt x="4343" y="20191"/>
                  </a:cubicBezTo>
                  <a:lnTo>
                    <a:pt x="4343" y="20191"/>
                  </a:lnTo>
                  <a:cubicBezTo>
                    <a:pt x="5417" y="22269"/>
                    <a:pt x="7075" y="23997"/>
                    <a:pt x="9083" y="25164"/>
                  </a:cubicBezTo>
                  <a:cubicBezTo>
                    <a:pt x="9104" y="25175"/>
                    <a:pt x="9125" y="25180"/>
                    <a:pt x="9144" y="25180"/>
                  </a:cubicBezTo>
                  <a:cubicBezTo>
                    <a:pt x="9252" y="25180"/>
                    <a:pt x="9318" y="25034"/>
                    <a:pt x="9200" y="24954"/>
                  </a:cubicBezTo>
                  <a:cubicBezTo>
                    <a:pt x="6818" y="23530"/>
                    <a:pt x="5020" y="21335"/>
                    <a:pt x="4040" y="18720"/>
                  </a:cubicBezTo>
                  <a:cubicBezTo>
                    <a:pt x="3409" y="15475"/>
                    <a:pt x="3619" y="12019"/>
                    <a:pt x="5020" y="9124"/>
                  </a:cubicBezTo>
                  <a:cubicBezTo>
                    <a:pt x="6776" y="5493"/>
                    <a:pt x="10185" y="3277"/>
                    <a:pt x="14053" y="3277"/>
                  </a:cubicBezTo>
                  <a:close/>
                  <a:moveTo>
                    <a:pt x="18445" y="16993"/>
                  </a:moveTo>
                  <a:lnTo>
                    <a:pt x="18445" y="16993"/>
                  </a:lnTo>
                  <a:cubicBezTo>
                    <a:pt x="18118" y="18067"/>
                    <a:pt x="17885" y="19187"/>
                    <a:pt x="17698" y="20285"/>
                  </a:cubicBezTo>
                  <a:cubicBezTo>
                    <a:pt x="17348" y="22923"/>
                    <a:pt x="17488" y="25585"/>
                    <a:pt x="18095" y="28153"/>
                  </a:cubicBezTo>
                  <a:cubicBezTo>
                    <a:pt x="17115" y="28433"/>
                    <a:pt x="16087" y="28597"/>
                    <a:pt x="15037" y="28643"/>
                  </a:cubicBezTo>
                  <a:cubicBezTo>
                    <a:pt x="15270" y="27966"/>
                    <a:pt x="15037" y="26869"/>
                    <a:pt x="14967" y="26402"/>
                  </a:cubicBezTo>
                  <a:cubicBezTo>
                    <a:pt x="14873" y="25935"/>
                    <a:pt x="14780" y="25491"/>
                    <a:pt x="14640" y="25048"/>
                  </a:cubicBezTo>
                  <a:cubicBezTo>
                    <a:pt x="14500" y="24207"/>
                    <a:pt x="14266" y="23390"/>
                    <a:pt x="13916" y="22643"/>
                  </a:cubicBezTo>
                  <a:cubicBezTo>
                    <a:pt x="13332" y="20938"/>
                    <a:pt x="12468" y="19374"/>
                    <a:pt x="11371" y="17973"/>
                  </a:cubicBezTo>
                  <a:lnTo>
                    <a:pt x="11464" y="17927"/>
                  </a:lnTo>
                  <a:cubicBezTo>
                    <a:pt x="11683" y="17846"/>
                    <a:pt x="11910" y="17816"/>
                    <a:pt x="12141" y="17816"/>
                  </a:cubicBezTo>
                  <a:cubicBezTo>
                    <a:pt x="12651" y="17816"/>
                    <a:pt x="13177" y="17963"/>
                    <a:pt x="13659" y="18043"/>
                  </a:cubicBezTo>
                  <a:cubicBezTo>
                    <a:pt x="14067" y="18136"/>
                    <a:pt x="14481" y="18181"/>
                    <a:pt x="14896" y="18181"/>
                  </a:cubicBezTo>
                  <a:cubicBezTo>
                    <a:pt x="15527" y="18181"/>
                    <a:pt x="16159" y="18077"/>
                    <a:pt x="16764" y="17880"/>
                  </a:cubicBezTo>
                  <a:cubicBezTo>
                    <a:pt x="17371" y="17670"/>
                    <a:pt x="17955" y="17366"/>
                    <a:pt x="18445" y="16993"/>
                  </a:cubicBezTo>
                  <a:close/>
                  <a:moveTo>
                    <a:pt x="18189" y="28480"/>
                  </a:moveTo>
                  <a:cubicBezTo>
                    <a:pt x="18189" y="28527"/>
                    <a:pt x="18212" y="28573"/>
                    <a:pt x="18235" y="28620"/>
                  </a:cubicBezTo>
                  <a:cubicBezTo>
                    <a:pt x="17395" y="28830"/>
                    <a:pt x="16531" y="28970"/>
                    <a:pt x="15667" y="28994"/>
                  </a:cubicBezTo>
                  <a:lnTo>
                    <a:pt x="14803" y="29040"/>
                  </a:lnTo>
                  <a:cubicBezTo>
                    <a:pt x="14803" y="29040"/>
                    <a:pt x="14826" y="29017"/>
                    <a:pt x="14826" y="29017"/>
                  </a:cubicBezTo>
                  <a:lnTo>
                    <a:pt x="14850" y="28994"/>
                  </a:lnTo>
                  <a:cubicBezTo>
                    <a:pt x="15970" y="28970"/>
                    <a:pt x="17091" y="28807"/>
                    <a:pt x="18189" y="28480"/>
                  </a:cubicBezTo>
                  <a:close/>
                  <a:moveTo>
                    <a:pt x="9550" y="27990"/>
                  </a:moveTo>
                  <a:cubicBezTo>
                    <a:pt x="10951" y="28597"/>
                    <a:pt x="12468" y="28947"/>
                    <a:pt x="14009" y="28994"/>
                  </a:cubicBezTo>
                  <a:lnTo>
                    <a:pt x="13963" y="29087"/>
                  </a:lnTo>
                  <a:cubicBezTo>
                    <a:pt x="13663" y="29097"/>
                    <a:pt x="13359" y="29102"/>
                    <a:pt x="13054" y="29102"/>
                  </a:cubicBezTo>
                  <a:cubicBezTo>
                    <a:pt x="12624" y="29102"/>
                    <a:pt x="12192" y="29091"/>
                    <a:pt x="11768" y="29064"/>
                  </a:cubicBezTo>
                  <a:cubicBezTo>
                    <a:pt x="10974" y="28807"/>
                    <a:pt x="10227" y="28457"/>
                    <a:pt x="9550" y="28013"/>
                  </a:cubicBezTo>
                  <a:lnTo>
                    <a:pt x="9550" y="27990"/>
                  </a:lnTo>
                  <a:close/>
                  <a:moveTo>
                    <a:pt x="15597" y="29414"/>
                  </a:moveTo>
                  <a:lnTo>
                    <a:pt x="15597" y="29414"/>
                  </a:lnTo>
                  <a:cubicBezTo>
                    <a:pt x="15177" y="29484"/>
                    <a:pt x="14733" y="29507"/>
                    <a:pt x="14313" y="29507"/>
                  </a:cubicBezTo>
                  <a:cubicBezTo>
                    <a:pt x="14733" y="29461"/>
                    <a:pt x="15177" y="29437"/>
                    <a:pt x="15597" y="29414"/>
                  </a:cubicBezTo>
                  <a:close/>
                  <a:moveTo>
                    <a:pt x="6818" y="27756"/>
                  </a:moveTo>
                  <a:lnTo>
                    <a:pt x="6818" y="27756"/>
                  </a:lnTo>
                  <a:cubicBezTo>
                    <a:pt x="7425" y="28246"/>
                    <a:pt x="8102" y="28643"/>
                    <a:pt x="8826" y="28877"/>
                  </a:cubicBezTo>
                  <a:cubicBezTo>
                    <a:pt x="9433" y="29087"/>
                    <a:pt x="10040" y="29250"/>
                    <a:pt x="10647" y="29344"/>
                  </a:cubicBezTo>
                  <a:cubicBezTo>
                    <a:pt x="11894" y="29783"/>
                    <a:pt x="13206" y="29997"/>
                    <a:pt x="14525" y="29997"/>
                  </a:cubicBezTo>
                  <a:cubicBezTo>
                    <a:pt x="14960" y="29997"/>
                    <a:pt x="15396" y="29974"/>
                    <a:pt x="15830" y="29928"/>
                  </a:cubicBezTo>
                  <a:lnTo>
                    <a:pt x="15830" y="29928"/>
                  </a:lnTo>
                  <a:cubicBezTo>
                    <a:pt x="15192" y="30048"/>
                    <a:pt x="14529" y="30118"/>
                    <a:pt x="13868" y="30118"/>
                  </a:cubicBezTo>
                  <a:cubicBezTo>
                    <a:pt x="13634" y="30118"/>
                    <a:pt x="13401" y="30109"/>
                    <a:pt x="13169" y="30091"/>
                  </a:cubicBezTo>
                  <a:cubicBezTo>
                    <a:pt x="13161" y="30090"/>
                    <a:pt x="13153" y="30090"/>
                    <a:pt x="13146" y="30090"/>
                  </a:cubicBezTo>
                  <a:cubicBezTo>
                    <a:pt x="12912" y="30090"/>
                    <a:pt x="12920" y="30442"/>
                    <a:pt x="13169" y="30465"/>
                  </a:cubicBezTo>
                  <a:cubicBezTo>
                    <a:pt x="13413" y="30481"/>
                    <a:pt x="13658" y="30490"/>
                    <a:pt x="13903" y="30490"/>
                  </a:cubicBezTo>
                  <a:cubicBezTo>
                    <a:pt x="15017" y="30490"/>
                    <a:pt x="16136" y="30314"/>
                    <a:pt x="17208" y="29951"/>
                  </a:cubicBezTo>
                  <a:lnTo>
                    <a:pt x="17208" y="29951"/>
                  </a:lnTo>
                  <a:cubicBezTo>
                    <a:pt x="16531" y="30231"/>
                    <a:pt x="15830" y="30465"/>
                    <a:pt x="15107" y="30651"/>
                  </a:cubicBezTo>
                  <a:cubicBezTo>
                    <a:pt x="14692" y="30695"/>
                    <a:pt x="14275" y="30716"/>
                    <a:pt x="13855" y="30716"/>
                  </a:cubicBezTo>
                  <a:cubicBezTo>
                    <a:pt x="13163" y="30716"/>
                    <a:pt x="12465" y="30660"/>
                    <a:pt x="11768" y="30558"/>
                  </a:cubicBezTo>
                  <a:cubicBezTo>
                    <a:pt x="11861" y="30465"/>
                    <a:pt x="11955" y="30371"/>
                    <a:pt x="12071" y="30278"/>
                  </a:cubicBezTo>
                  <a:cubicBezTo>
                    <a:pt x="12130" y="30239"/>
                    <a:pt x="12090" y="30150"/>
                    <a:pt x="12035" y="30150"/>
                  </a:cubicBezTo>
                  <a:cubicBezTo>
                    <a:pt x="12024" y="30150"/>
                    <a:pt x="12013" y="30153"/>
                    <a:pt x="12001" y="30161"/>
                  </a:cubicBezTo>
                  <a:cubicBezTo>
                    <a:pt x="11838" y="30254"/>
                    <a:pt x="11698" y="30371"/>
                    <a:pt x="11581" y="30511"/>
                  </a:cubicBezTo>
                  <a:lnTo>
                    <a:pt x="11371" y="30488"/>
                  </a:lnTo>
                  <a:cubicBezTo>
                    <a:pt x="11301" y="30324"/>
                    <a:pt x="11231" y="30161"/>
                    <a:pt x="11184" y="29998"/>
                  </a:cubicBezTo>
                  <a:cubicBezTo>
                    <a:pt x="11175" y="29960"/>
                    <a:pt x="11150" y="29945"/>
                    <a:pt x="11125" y="29945"/>
                  </a:cubicBezTo>
                  <a:cubicBezTo>
                    <a:pt x="11086" y="29945"/>
                    <a:pt x="11044" y="29979"/>
                    <a:pt x="11044" y="30021"/>
                  </a:cubicBezTo>
                  <a:cubicBezTo>
                    <a:pt x="11091" y="30161"/>
                    <a:pt x="11137" y="30301"/>
                    <a:pt x="11184" y="30441"/>
                  </a:cubicBezTo>
                  <a:cubicBezTo>
                    <a:pt x="10554" y="30301"/>
                    <a:pt x="9947" y="30114"/>
                    <a:pt x="9340" y="29881"/>
                  </a:cubicBezTo>
                  <a:cubicBezTo>
                    <a:pt x="8406" y="29297"/>
                    <a:pt x="7565" y="28573"/>
                    <a:pt x="6818" y="27756"/>
                  </a:cubicBezTo>
                  <a:close/>
                  <a:moveTo>
                    <a:pt x="11114" y="31025"/>
                  </a:moveTo>
                  <a:lnTo>
                    <a:pt x="11348" y="31095"/>
                  </a:lnTo>
                  <a:cubicBezTo>
                    <a:pt x="11305" y="31285"/>
                    <a:pt x="11282" y="31476"/>
                    <a:pt x="11295" y="31666"/>
                  </a:cubicBezTo>
                  <a:lnTo>
                    <a:pt x="11295" y="31666"/>
                  </a:lnTo>
                  <a:cubicBezTo>
                    <a:pt x="11196" y="31452"/>
                    <a:pt x="11135" y="31239"/>
                    <a:pt x="11114" y="31025"/>
                  </a:cubicBezTo>
                  <a:close/>
                  <a:moveTo>
                    <a:pt x="19730" y="29507"/>
                  </a:moveTo>
                  <a:cubicBezTo>
                    <a:pt x="19753" y="29601"/>
                    <a:pt x="19800" y="29671"/>
                    <a:pt x="19823" y="29764"/>
                  </a:cubicBezTo>
                  <a:cubicBezTo>
                    <a:pt x="19333" y="31025"/>
                    <a:pt x="17395" y="32146"/>
                    <a:pt x="16321" y="32449"/>
                  </a:cubicBezTo>
                  <a:cubicBezTo>
                    <a:pt x="15875" y="32579"/>
                    <a:pt x="15419" y="32643"/>
                    <a:pt x="14971" y="32643"/>
                  </a:cubicBezTo>
                  <a:cubicBezTo>
                    <a:pt x="13730" y="32643"/>
                    <a:pt x="12546" y="32149"/>
                    <a:pt x="11791" y="31188"/>
                  </a:cubicBezTo>
                  <a:lnTo>
                    <a:pt x="11791" y="31188"/>
                  </a:lnTo>
                  <a:cubicBezTo>
                    <a:pt x="12048" y="31235"/>
                    <a:pt x="12305" y="31258"/>
                    <a:pt x="12562" y="31258"/>
                  </a:cubicBezTo>
                  <a:cubicBezTo>
                    <a:pt x="12710" y="31266"/>
                    <a:pt x="12857" y="31270"/>
                    <a:pt x="13004" y="31270"/>
                  </a:cubicBezTo>
                  <a:cubicBezTo>
                    <a:pt x="13714" y="31270"/>
                    <a:pt x="14410" y="31180"/>
                    <a:pt x="15107" y="31025"/>
                  </a:cubicBezTo>
                  <a:cubicBezTo>
                    <a:pt x="16578" y="30885"/>
                    <a:pt x="18002" y="30465"/>
                    <a:pt x="19309" y="29764"/>
                  </a:cubicBezTo>
                  <a:lnTo>
                    <a:pt x="19286" y="29764"/>
                  </a:lnTo>
                  <a:cubicBezTo>
                    <a:pt x="19426" y="29671"/>
                    <a:pt x="19589" y="29601"/>
                    <a:pt x="19730" y="29507"/>
                  </a:cubicBezTo>
                  <a:close/>
                  <a:moveTo>
                    <a:pt x="19356" y="31959"/>
                  </a:moveTo>
                  <a:lnTo>
                    <a:pt x="19309" y="32029"/>
                  </a:lnTo>
                  <a:cubicBezTo>
                    <a:pt x="19006" y="32356"/>
                    <a:pt x="18655" y="32613"/>
                    <a:pt x="18259" y="32776"/>
                  </a:cubicBezTo>
                  <a:cubicBezTo>
                    <a:pt x="18655" y="32566"/>
                    <a:pt x="19029" y="32286"/>
                    <a:pt x="19356" y="31959"/>
                  </a:cubicBezTo>
                  <a:close/>
                  <a:moveTo>
                    <a:pt x="19893" y="30278"/>
                  </a:moveTo>
                  <a:cubicBezTo>
                    <a:pt x="19893" y="30511"/>
                    <a:pt x="19846" y="30721"/>
                    <a:pt x="19753" y="30931"/>
                  </a:cubicBezTo>
                  <a:cubicBezTo>
                    <a:pt x="19659" y="30931"/>
                    <a:pt x="19566" y="30955"/>
                    <a:pt x="19496" y="31025"/>
                  </a:cubicBezTo>
                  <a:cubicBezTo>
                    <a:pt x="19426" y="31048"/>
                    <a:pt x="19403" y="31142"/>
                    <a:pt x="19449" y="31188"/>
                  </a:cubicBezTo>
                  <a:lnTo>
                    <a:pt x="19473" y="31235"/>
                  </a:lnTo>
                  <a:cubicBezTo>
                    <a:pt x="19496" y="31258"/>
                    <a:pt x="19496" y="31282"/>
                    <a:pt x="19519" y="31282"/>
                  </a:cubicBezTo>
                  <a:cubicBezTo>
                    <a:pt x="19426" y="31422"/>
                    <a:pt x="19309" y="31562"/>
                    <a:pt x="19169" y="31679"/>
                  </a:cubicBezTo>
                  <a:cubicBezTo>
                    <a:pt x="18422" y="32402"/>
                    <a:pt x="17511" y="32916"/>
                    <a:pt x="16507" y="33150"/>
                  </a:cubicBezTo>
                  <a:cubicBezTo>
                    <a:pt x="16104" y="33246"/>
                    <a:pt x="15594" y="33303"/>
                    <a:pt x="15050" y="33303"/>
                  </a:cubicBezTo>
                  <a:cubicBezTo>
                    <a:pt x="14147" y="33303"/>
                    <a:pt x="13147" y="33146"/>
                    <a:pt x="12375" y="32753"/>
                  </a:cubicBezTo>
                  <a:cubicBezTo>
                    <a:pt x="12375" y="32706"/>
                    <a:pt x="12398" y="32683"/>
                    <a:pt x="12398" y="32659"/>
                  </a:cubicBezTo>
                  <a:cubicBezTo>
                    <a:pt x="12429" y="32597"/>
                    <a:pt x="12377" y="32555"/>
                    <a:pt x="12326" y="32555"/>
                  </a:cubicBezTo>
                  <a:cubicBezTo>
                    <a:pt x="12300" y="32555"/>
                    <a:pt x="12274" y="32566"/>
                    <a:pt x="12258" y="32589"/>
                  </a:cubicBezTo>
                  <a:lnTo>
                    <a:pt x="12235" y="32659"/>
                  </a:lnTo>
                  <a:cubicBezTo>
                    <a:pt x="12095" y="32589"/>
                    <a:pt x="11955" y="32496"/>
                    <a:pt x="11838" y="32402"/>
                  </a:cubicBezTo>
                  <a:cubicBezTo>
                    <a:pt x="11558" y="32052"/>
                    <a:pt x="11441" y="31585"/>
                    <a:pt x="11488" y="31142"/>
                  </a:cubicBezTo>
                  <a:lnTo>
                    <a:pt x="11534" y="31142"/>
                  </a:lnTo>
                  <a:cubicBezTo>
                    <a:pt x="12291" y="32339"/>
                    <a:pt x="13643" y="32909"/>
                    <a:pt x="15052" y="32909"/>
                  </a:cubicBezTo>
                  <a:cubicBezTo>
                    <a:pt x="15731" y="32909"/>
                    <a:pt x="16423" y="32777"/>
                    <a:pt x="17068" y="32519"/>
                  </a:cubicBezTo>
                  <a:cubicBezTo>
                    <a:pt x="18142" y="32076"/>
                    <a:pt x="19333" y="31305"/>
                    <a:pt x="19893" y="30278"/>
                  </a:cubicBezTo>
                  <a:close/>
                  <a:moveTo>
                    <a:pt x="19916" y="31679"/>
                  </a:moveTo>
                  <a:cubicBezTo>
                    <a:pt x="19963" y="31795"/>
                    <a:pt x="19986" y="31935"/>
                    <a:pt x="20033" y="32052"/>
                  </a:cubicBezTo>
                  <a:lnTo>
                    <a:pt x="20010" y="32099"/>
                  </a:lnTo>
                  <a:cubicBezTo>
                    <a:pt x="19986" y="32472"/>
                    <a:pt x="19823" y="32846"/>
                    <a:pt x="19543" y="33103"/>
                  </a:cubicBezTo>
                  <a:cubicBezTo>
                    <a:pt x="19286" y="33406"/>
                    <a:pt x="18982" y="33640"/>
                    <a:pt x="18655" y="33850"/>
                  </a:cubicBezTo>
                  <a:cubicBezTo>
                    <a:pt x="17955" y="34410"/>
                    <a:pt x="17185" y="34877"/>
                    <a:pt x="16344" y="35228"/>
                  </a:cubicBezTo>
                  <a:cubicBezTo>
                    <a:pt x="15877" y="35438"/>
                    <a:pt x="15387" y="35554"/>
                    <a:pt x="14873" y="35578"/>
                  </a:cubicBezTo>
                  <a:cubicBezTo>
                    <a:pt x="14266" y="35484"/>
                    <a:pt x="13682" y="35274"/>
                    <a:pt x="13169" y="34971"/>
                  </a:cubicBezTo>
                  <a:lnTo>
                    <a:pt x="13099" y="34901"/>
                  </a:lnTo>
                  <a:cubicBezTo>
                    <a:pt x="13169" y="34831"/>
                    <a:pt x="13262" y="34784"/>
                    <a:pt x="13355" y="34737"/>
                  </a:cubicBezTo>
                  <a:cubicBezTo>
                    <a:pt x="13419" y="34695"/>
                    <a:pt x="13367" y="34594"/>
                    <a:pt x="13304" y="34594"/>
                  </a:cubicBezTo>
                  <a:cubicBezTo>
                    <a:pt x="13298" y="34594"/>
                    <a:pt x="13292" y="34595"/>
                    <a:pt x="13285" y="34597"/>
                  </a:cubicBezTo>
                  <a:cubicBezTo>
                    <a:pt x="13169" y="34644"/>
                    <a:pt x="13052" y="34714"/>
                    <a:pt x="12959" y="34807"/>
                  </a:cubicBezTo>
                  <a:cubicBezTo>
                    <a:pt x="12795" y="34667"/>
                    <a:pt x="12632" y="34504"/>
                    <a:pt x="12492" y="34340"/>
                  </a:cubicBezTo>
                  <a:cubicBezTo>
                    <a:pt x="12328" y="34013"/>
                    <a:pt x="12235" y="33640"/>
                    <a:pt x="12281" y="33243"/>
                  </a:cubicBezTo>
                  <a:lnTo>
                    <a:pt x="12281" y="33243"/>
                  </a:lnTo>
                  <a:cubicBezTo>
                    <a:pt x="12863" y="33635"/>
                    <a:pt x="13609" y="33753"/>
                    <a:pt x="14359" y="33753"/>
                  </a:cubicBezTo>
                  <a:cubicBezTo>
                    <a:pt x="14995" y="33753"/>
                    <a:pt x="15634" y="33668"/>
                    <a:pt x="16181" y="33593"/>
                  </a:cubicBezTo>
                  <a:cubicBezTo>
                    <a:pt x="17558" y="33430"/>
                    <a:pt x="19239" y="33009"/>
                    <a:pt x="19916" y="31679"/>
                  </a:cubicBezTo>
                  <a:close/>
                  <a:moveTo>
                    <a:pt x="19986" y="33103"/>
                  </a:moveTo>
                  <a:lnTo>
                    <a:pt x="19986" y="33103"/>
                  </a:lnTo>
                  <a:cubicBezTo>
                    <a:pt x="19659" y="34340"/>
                    <a:pt x="18305" y="35251"/>
                    <a:pt x="16974" y="35554"/>
                  </a:cubicBezTo>
                  <a:cubicBezTo>
                    <a:pt x="16694" y="35601"/>
                    <a:pt x="16391" y="35648"/>
                    <a:pt x="16111" y="35648"/>
                  </a:cubicBezTo>
                  <a:cubicBezTo>
                    <a:pt x="16391" y="35554"/>
                    <a:pt x="16671" y="35438"/>
                    <a:pt x="16951" y="35321"/>
                  </a:cubicBezTo>
                  <a:cubicBezTo>
                    <a:pt x="17862" y="34854"/>
                    <a:pt x="19309" y="34107"/>
                    <a:pt x="19986" y="33103"/>
                  </a:cubicBezTo>
                  <a:close/>
                  <a:moveTo>
                    <a:pt x="19776" y="34224"/>
                  </a:moveTo>
                  <a:cubicBezTo>
                    <a:pt x="19776" y="34270"/>
                    <a:pt x="19776" y="34294"/>
                    <a:pt x="19800" y="34317"/>
                  </a:cubicBezTo>
                  <a:cubicBezTo>
                    <a:pt x="19193" y="35041"/>
                    <a:pt x="18352" y="35554"/>
                    <a:pt x="17441" y="35741"/>
                  </a:cubicBezTo>
                  <a:cubicBezTo>
                    <a:pt x="18329" y="35484"/>
                    <a:pt x="19146" y="34947"/>
                    <a:pt x="19776" y="34224"/>
                  </a:cubicBezTo>
                  <a:close/>
                  <a:moveTo>
                    <a:pt x="20360" y="34550"/>
                  </a:moveTo>
                  <a:cubicBezTo>
                    <a:pt x="20733" y="35321"/>
                    <a:pt x="20617" y="36232"/>
                    <a:pt x="20080" y="36885"/>
                  </a:cubicBezTo>
                  <a:cubicBezTo>
                    <a:pt x="20243" y="36418"/>
                    <a:pt x="20337" y="35905"/>
                    <a:pt x="20337" y="35414"/>
                  </a:cubicBezTo>
                  <a:lnTo>
                    <a:pt x="20313" y="35414"/>
                  </a:lnTo>
                  <a:cubicBezTo>
                    <a:pt x="20360" y="35134"/>
                    <a:pt x="20383" y="34831"/>
                    <a:pt x="20360" y="34550"/>
                  </a:cubicBezTo>
                  <a:close/>
                  <a:moveTo>
                    <a:pt x="19870" y="34714"/>
                  </a:moveTo>
                  <a:cubicBezTo>
                    <a:pt x="19893" y="34877"/>
                    <a:pt x="19916" y="35064"/>
                    <a:pt x="19916" y="35228"/>
                  </a:cubicBezTo>
                  <a:cubicBezTo>
                    <a:pt x="19753" y="36605"/>
                    <a:pt x="18889" y="37796"/>
                    <a:pt x="17301" y="38099"/>
                  </a:cubicBezTo>
                  <a:lnTo>
                    <a:pt x="17278" y="38123"/>
                  </a:lnTo>
                  <a:cubicBezTo>
                    <a:pt x="16980" y="38181"/>
                    <a:pt x="16677" y="38210"/>
                    <a:pt x="16374" y="38210"/>
                  </a:cubicBezTo>
                  <a:cubicBezTo>
                    <a:pt x="15704" y="38210"/>
                    <a:pt x="15033" y="38069"/>
                    <a:pt x="14406" y="37796"/>
                  </a:cubicBezTo>
                  <a:cubicBezTo>
                    <a:pt x="13869" y="37539"/>
                    <a:pt x="13426" y="37142"/>
                    <a:pt x="13075" y="36675"/>
                  </a:cubicBezTo>
                  <a:cubicBezTo>
                    <a:pt x="13075" y="36652"/>
                    <a:pt x="13052" y="36605"/>
                    <a:pt x="13052" y="36582"/>
                  </a:cubicBezTo>
                  <a:cubicBezTo>
                    <a:pt x="13075" y="36418"/>
                    <a:pt x="13122" y="36278"/>
                    <a:pt x="13192" y="36138"/>
                  </a:cubicBezTo>
                  <a:cubicBezTo>
                    <a:pt x="13223" y="36076"/>
                    <a:pt x="13182" y="36024"/>
                    <a:pt x="13137" y="36024"/>
                  </a:cubicBezTo>
                  <a:cubicBezTo>
                    <a:pt x="13114" y="36024"/>
                    <a:pt x="13091" y="36037"/>
                    <a:pt x="13075" y="36068"/>
                  </a:cubicBezTo>
                  <a:cubicBezTo>
                    <a:pt x="13029" y="36138"/>
                    <a:pt x="13005" y="36185"/>
                    <a:pt x="12982" y="36255"/>
                  </a:cubicBezTo>
                  <a:cubicBezTo>
                    <a:pt x="12959" y="36138"/>
                    <a:pt x="12935" y="36021"/>
                    <a:pt x="12935" y="35905"/>
                  </a:cubicBezTo>
                  <a:cubicBezTo>
                    <a:pt x="12935" y="35858"/>
                    <a:pt x="12894" y="35835"/>
                    <a:pt x="12853" y="35835"/>
                  </a:cubicBezTo>
                  <a:cubicBezTo>
                    <a:pt x="12813" y="35835"/>
                    <a:pt x="12772" y="35858"/>
                    <a:pt x="12772" y="35905"/>
                  </a:cubicBezTo>
                  <a:cubicBezTo>
                    <a:pt x="12772" y="35998"/>
                    <a:pt x="12772" y="36045"/>
                    <a:pt x="12772" y="36115"/>
                  </a:cubicBezTo>
                  <a:cubicBezTo>
                    <a:pt x="12655" y="35835"/>
                    <a:pt x="12678" y="35484"/>
                    <a:pt x="12818" y="35204"/>
                  </a:cubicBezTo>
                  <a:cubicBezTo>
                    <a:pt x="12842" y="35228"/>
                    <a:pt x="12865" y="35228"/>
                    <a:pt x="12889" y="35251"/>
                  </a:cubicBezTo>
                  <a:cubicBezTo>
                    <a:pt x="13332" y="35601"/>
                    <a:pt x="13869" y="35835"/>
                    <a:pt x="14453" y="35858"/>
                  </a:cubicBezTo>
                  <a:cubicBezTo>
                    <a:pt x="15082" y="36044"/>
                    <a:pt x="15738" y="36142"/>
                    <a:pt x="16392" y="36142"/>
                  </a:cubicBezTo>
                  <a:cubicBezTo>
                    <a:pt x="16807" y="36142"/>
                    <a:pt x="17221" y="36103"/>
                    <a:pt x="17628" y="36021"/>
                  </a:cubicBezTo>
                  <a:cubicBezTo>
                    <a:pt x="18492" y="35811"/>
                    <a:pt x="19263" y="35368"/>
                    <a:pt x="19870" y="34714"/>
                  </a:cubicBezTo>
                  <a:close/>
                  <a:moveTo>
                    <a:pt x="19706" y="36955"/>
                  </a:moveTo>
                  <a:cubicBezTo>
                    <a:pt x="19636" y="37142"/>
                    <a:pt x="19543" y="37329"/>
                    <a:pt x="19449" y="37492"/>
                  </a:cubicBezTo>
                  <a:lnTo>
                    <a:pt x="19449" y="37516"/>
                  </a:lnTo>
                  <a:cubicBezTo>
                    <a:pt x="18579" y="38179"/>
                    <a:pt x="17342" y="38580"/>
                    <a:pt x="16176" y="38580"/>
                  </a:cubicBezTo>
                  <a:cubicBezTo>
                    <a:pt x="15371" y="38580"/>
                    <a:pt x="14601" y="38389"/>
                    <a:pt x="14009" y="37959"/>
                  </a:cubicBezTo>
                  <a:lnTo>
                    <a:pt x="14009" y="37959"/>
                  </a:lnTo>
                  <a:cubicBezTo>
                    <a:pt x="14710" y="38310"/>
                    <a:pt x="15480" y="38496"/>
                    <a:pt x="16274" y="38520"/>
                  </a:cubicBezTo>
                  <a:cubicBezTo>
                    <a:pt x="16307" y="38520"/>
                    <a:pt x="16340" y="38521"/>
                    <a:pt x="16373" y="38521"/>
                  </a:cubicBezTo>
                  <a:cubicBezTo>
                    <a:pt x="17668" y="38521"/>
                    <a:pt x="18909" y="38072"/>
                    <a:pt x="19683" y="36979"/>
                  </a:cubicBezTo>
                  <a:cubicBezTo>
                    <a:pt x="19683" y="36979"/>
                    <a:pt x="19683" y="36955"/>
                    <a:pt x="19706" y="36955"/>
                  </a:cubicBezTo>
                  <a:close/>
                  <a:moveTo>
                    <a:pt x="13075" y="37189"/>
                  </a:moveTo>
                  <a:cubicBezTo>
                    <a:pt x="13099" y="37212"/>
                    <a:pt x="13122" y="37259"/>
                    <a:pt x="13145" y="37282"/>
                  </a:cubicBezTo>
                  <a:cubicBezTo>
                    <a:pt x="13760" y="38336"/>
                    <a:pt x="15062" y="38848"/>
                    <a:pt x="16356" y="38848"/>
                  </a:cubicBezTo>
                  <a:cubicBezTo>
                    <a:pt x="16781" y="38848"/>
                    <a:pt x="17206" y="38793"/>
                    <a:pt x="17605" y="38683"/>
                  </a:cubicBezTo>
                  <a:cubicBezTo>
                    <a:pt x="18118" y="38543"/>
                    <a:pt x="18609" y="38333"/>
                    <a:pt x="19052" y="38076"/>
                  </a:cubicBezTo>
                  <a:lnTo>
                    <a:pt x="19052" y="38076"/>
                  </a:lnTo>
                  <a:cubicBezTo>
                    <a:pt x="18702" y="38450"/>
                    <a:pt x="18282" y="38753"/>
                    <a:pt x="17815" y="38963"/>
                  </a:cubicBezTo>
                  <a:cubicBezTo>
                    <a:pt x="17302" y="39193"/>
                    <a:pt x="16759" y="39305"/>
                    <a:pt x="16215" y="39305"/>
                  </a:cubicBezTo>
                  <a:cubicBezTo>
                    <a:pt x="15818" y="39305"/>
                    <a:pt x="15421" y="39245"/>
                    <a:pt x="15037" y="39127"/>
                  </a:cubicBezTo>
                  <a:cubicBezTo>
                    <a:pt x="14149" y="38823"/>
                    <a:pt x="13239" y="38099"/>
                    <a:pt x="13075" y="37189"/>
                  </a:cubicBezTo>
                  <a:close/>
                  <a:moveTo>
                    <a:pt x="13235" y="1"/>
                  </a:moveTo>
                  <a:cubicBezTo>
                    <a:pt x="12098" y="1"/>
                    <a:pt x="10940" y="229"/>
                    <a:pt x="9783" y="742"/>
                  </a:cubicBezTo>
                  <a:lnTo>
                    <a:pt x="9410" y="906"/>
                  </a:lnTo>
                  <a:cubicBezTo>
                    <a:pt x="6094" y="1583"/>
                    <a:pt x="3316" y="3848"/>
                    <a:pt x="2008" y="6976"/>
                  </a:cubicBezTo>
                  <a:cubicBezTo>
                    <a:pt x="0" y="11646"/>
                    <a:pt x="607" y="17296"/>
                    <a:pt x="2592" y="21849"/>
                  </a:cubicBezTo>
                  <a:cubicBezTo>
                    <a:pt x="2825" y="22409"/>
                    <a:pt x="3082" y="22970"/>
                    <a:pt x="3386" y="23530"/>
                  </a:cubicBezTo>
                  <a:cubicBezTo>
                    <a:pt x="3876" y="25141"/>
                    <a:pt x="4693" y="26612"/>
                    <a:pt x="5767" y="27896"/>
                  </a:cubicBezTo>
                  <a:cubicBezTo>
                    <a:pt x="6725" y="28947"/>
                    <a:pt x="7915" y="29764"/>
                    <a:pt x="9223" y="30278"/>
                  </a:cubicBezTo>
                  <a:cubicBezTo>
                    <a:pt x="9760" y="30558"/>
                    <a:pt x="10344" y="30815"/>
                    <a:pt x="10927" y="30978"/>
                  </a:cubicBezTo>
                  <a:cubicBezTo>
                    <a:pt x="10904" y="31562"/>
                    <a:pt x="11137" y="32122"/>
                    <a:pt x="11581" y="32519"/>
                  </a:cubicBezTo>
                  <a:cubicBezTo>
                    <a:pt x="11651" y="32613"/>
                    <a:pt x="11698" y="32706"/>
                    <a:pt x="11791" y="32799"/>
                  </a:cubicBezTo>
                  <a:cubicBezTo>
                    <a:pt x="11885" y="32916"/>
                    <a:pt x="11978" y="33009"/>
                    <a:pt x="12095" y="33103"/>
                  </a:cubicBezTo>
                  <a:cubicBezTo>
                    <a:pt x="12071" y="33220"/>
                    <a:pt x="12071" y="33360"/>
                    <a:pt x="12071" y="33523"/>
                  </a:cubicBezTo>
                  <a:cubicBezTo>
                    <a:pt x="12071" y="33476"/>
                    <a:pt x="12048" y="33430"/>
                    <a:pt x="12025" y="33360"/>
                  </a:cubicBezTo>
                  <a:cubicBezTo>
                    <a:pt x="12025" y="33331"/>
                    <a:pt x="11998" y="33311"/>
                    <a:pt x="11972" y="33311"/>
                  </a:cubicBezTo>
                  <a:cubicBezTo>
                    <a:pt x="11956" y="33311"/>
                    <a:pt x="11940" y="33319"/>
                    <a:pt x="11931" y="33336"/>
                  </a:cubicBezTo>
                  <a:cubicBezTo>
                    <a:pt x="11861" y="33336"/>
                    <a:pt x="11815" y="33360"/>
                    <a:pt x="11838" y="33430"/>
                  </a:cubicBezTo>
                  <a:cubicBezTo>
                    <a:pt x="11885" y="33593"/>
                    <a:pt x="11931" y="33733"/>
                    <a:pt x="12001" y="33873"/>
                  </a:cubicBezTo>
                  <a:cubicBezTo>
                    <a:pt x="12071" y="34060"/>
                    <a:pt x="12165" y="34224"/>
                    <a:pt x="12281" y="34387"/>
                  </a:cubicBezTo>
                  <a:cubicBezTo>
                    <a:pt x="12398" y="34644"/>
                    <a:pt x="12538" y="34854"/>
                    <a:pt x="12725" y="35064"/>
                  </a:cubicBezTo>
                  <a:cubicBezTo>
                    <a:pt x="12468" y="35601"/>
                    <a:pt x="12492" y="36255"/>
                    <a:pt x="12818" y="36792"/>
                  </a:cubicBezTo>
                  <a:cubicBezTo>
                    <a:pt x="12592" y="38481"/>
                    <a:pt x="14892" y="39534"/>
                    <a:pt x="16543" y="39534"/>
                  </a:cubicBezTo>
                  <a:cubicBezTo>
                    <a:pt x="16763" y="39534"/>
                    <a:pt x="16972" y="39515"/>
                    <a:pt x="17161" y="39477"/>
                  </a:cubicBezTo>
                  <a:cubicBezTo>
                    <a:pt x="18282" y="39220"/>
                    <a:pt x="19216" y="38520"/>
                    <a:pt x="19776" y="37539"/>
                  </a:cubicBezTo>
                  <a:cubicBezTo>
                    <a:pt x="20850" y="36675"/>
                    <a:pt x="21504" y="35484"/>
                    <a:pt x="20500" y="34224"/>
                  </a:cubicBezTo>
                  <a:cubicBezTo>
                    <a:pt x="20477" y="34200"/>
                    <a:pt x="20447" y="34189"/>
                    <a:pt x="20421" y="34189"/>
                  </a:cubicBezTo>
                  <a:cubicBezTo>
                    <a:pt x="20395" y="34189"/>
                    <a:pt x="20372" y="34200"/>
                    <a:pt x="20360" y="34224"/>
                  </a:cubicBezTo>
                  <a:cubicBezTo>
                    <a:pt x="20360" y="34177"/>
                    <a:pt x="20337" y="34154"/>
                    <a:pt x="20337" y="34107"/>
                  </a:cubicBezTo>
                  <a:cubicBezTo>
                    <a:pt x="20897" y="33196"/>
                    <a:pt x="20990" y="32122"/>
                    <a:pt x="20173" y="31142"/>
                  </a:cubicBezTo>
                  <a:cubicBezTo>
                    <a:pt x="20150" y="31142"/>
                    <a:pt x="20150" y="31118"/>
                    <a:pt x="20126" y="31118"/>
                  </a:cubicBezTo>
                  <a:cubicBezTo>
                    <a:pt x="20196" y="30908"/>
                    <a:pt x="20220" y="30675"/>
                    <a:pt x="20220" y="30465"/>
                  </a:cubicBezTo>
                  <a:cubicBezTo>
                    <a:pt x="20243" y="30208"/>
                    <a:pt x="20220" y="29951"/>
                    <a:pt x="20150" y="29717"/>
                  </a:cubicBezTo>
                  <a:cubicBezTo>
                    <a:pt x="20196" y="29531"/>
                    <a:pt x="20220" y="29344"/>
                    <a:pt x="20220" y="29157"/>
                  </a:cubicBezTo>
                  <a:cubicBezTo>
                    <a:pt x="20570" y="28924"/>
                    <a:pt x="20897" y="28667"/>
                    <a:pt x="21200" y="28387"/>
                  </a:cubicBezTo>
                  <a:cubicBezTo>
                    <a:pt x="22975" y="27429"/>
                    <a:pt x="24703" y="26309"/>
                    <a:pt x="25777" y="24557"/>
                  </a:cubicBezTo>
                  <a:cubicBezTo>
                    <a:pt x="26967" y="22526"/>
                    <a:pt x="27201" y="20075"/>
                    <a:pt x="27061" y="17786"/>
                  </a:cubicBezTo>
                  <a:cubicBezTo>
                    <a:pt x="27084" y="17319"/>
                    <a:pt x="27108" y="16876"/>
                    <a:pt x="27108" y="16409"/>
                  </a:cubicBezTo>
                  <a:cubicBezTo>
                    <a:pt x="27084" y="15545"/>
                    <a:pt x="27037" y="14704"/>
                    <a:pt x="26897" y="13864"/>
                  </a:cubicBezTo>
                  <a:cubicBezTo>
                    <a:pt x="26874" y="11856"/>
                    <a:pt x="26337" y="9895"/>
                    <a:pt x="25380" y="8144"/>
                  </a:cubicBezTo>
                  <a:cubicBezTo>
                    <a:pt x="24446" y="6556"/>
                    <a:pt x="23185" y="5155"/>
                    <a:pt x="21691" y="4058"/>
                  </a:cubicBezTo>
                  <a:cubicBezTo>
                    <a:pt x="19374" y="1758"/>
                    <a:pt x="16388" y="1"/>
                    <a:pt x="1323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4283875" y="2289925"/>
              <a:ext cx="109875" cy="139250"/>
            </a:xfrm>
            <a:custGeom>
              <a:avLst/>
              <a:gdLst/>
              <a:ahLst/>
              <a:cxnLst/>
              <a:rect l="l" t="t" r="r" b="b"/>
              <a:pathLst>
                <a:path w="4395" h="5570" extrusionOk="0">
                  <a:moveTo>
                    <a:pt x="3507" y="370"/>
                  </a:moveTo>
                  <a:cubicBezTo>
                    <a:pt x="3588" y="370"/>
                    <a:pt x="3583" y="433"/>
                    <a:pt x="3505" y="557"/>
                  </a:cubicBezTo>
                  <a:cubicBezTo>
                    <a:pt x="3575" y="814"/>
                    <a:pt x="3038" y="1631"/>
                    <a:pt x="2922" y="1911"/>
                  </a:cubicBezTo>
                  <a:cubicBezTo>
                    <a:pt x="2828" y="2122"/>
                    <a:pt x="2712" y="2332"/>
                    <a:pt x="2595" y="2542"/>
                  </a:cubicBezTo>
                  <a:lnTo>
                    <a:pt x="2478" y="2729"/>
                  </a:lnTo>
                  <a:cubicBezTo>
                    <a:pt x="2058" y="3289"/>
                    <a:pt x="1567" y="3803"/>
                    <a:pt x="1054" y="4270"/>
                  </a:cubicBezTo>
                  <a:cubicBezTo>
                    <a:pt x="1544" y="3382"/>
                    <a:pt x="2011" y="2472"/>
                    <a:pt x="2455" y="1561"/>
                  </a:cubicBezTo>
                  <a:lnTo>
                    <a:pt x="2758" y="1164"/>
                  </a:lnTo>
                  <a:cubicBezTo>
                    <a:pt x="2922" y="907"/>
                    <a:pt x="3108" y="651"/>
                    <a:pt x="3319" y="417"/>
                  </a:cubicBezTo>
                  <a:cubicBezTo>
                    <a:pt x="3404" y="386"/>
                    <a:pt x="3466" y="370"/>
                    <a:pt x="3507" y="370"/>
                  </a:cubicBezTo>
                  <a:close/>
                  <a:moveTo>
                    <a:pt x="3684" y="1"/>
                  </a:moveTo>
                  <a:cubicBezTo>
                    <a:pt x="3350" y="1"/>
                    <a:pt x="3096" y="230"/>
                    <a:pt x="2875" y="511"/>
                  </a:cubicBezTo>
                  <a:cubicBezTo>
                    <a:pt x="2848" y="456"/>
                    <a:pt x="2789" y="418"/>
                    <a:pt x="2731" y="418"/>
                  </a:cubicBezTo>
                  <a:cubicBezTo>
                    <a:pt x="2689" y="418"/>
                    <a:pt x="2648" y="438"/>
                    <a:pt x="2618" y="487"/>
                  </a:cubicBezTo>
                  <a:cubicBezTo>
                    <a:pt x="2338" y="1118"/>
                    <a:pt x="2011" y="1725"/>
                    <a:pt x="1638" y="2308"/>
                  </a:cubicBezTo>
                  <a:lnTo>
                    <a:pt x="727" y="3569"/>
                  </a:lnTo>
                  <a:cubicBezTo>
                    <a:pt x="610" y="3733"/>
                    <a:pt x="493" y="3896"/>
                    <a:pt x="353" y="4036"/>
                  </a:cubicBezTo>
                  <a:cubicBezTo>
                    <a:pt x="330" y="4059"/>
                    <a:pt x="330" y="4106"/>
                    <a:pt x="330" y="4130"/>
                  </a:cubicBezTo>
                  <a:lnTo>
                    <a:pt x="50" y="4526"/>
                  </a:lnTo>
                  <a:cubicBezTo>
                    <a:pt x="0" y="4592"/>
                    <a:pt x="68" y="4659"/>
                    <a:pt x="136" y="4659"/>
                  </a:cubicBezTo>
                  <a:cubicBezTo>
                    <a:pt x="164" y="4659"/>
                    <a:pt x="193" y="4647"/>
                    <a:pt x="213" y="4620"/>
                  </a:cubicBezTo>
                  <a:lnTo>
                    <a:pt x="564" y="4153"/>
                  </a:lnTo>
                  <a:cubicBezTo>
                    <a:pt x="750" y="3966"/>
                    <a:pt x="914" y="3779"/>
                    <a:pt x="1077" y="3569"/>
                  </a:cubicBezTo>
                  <a:lnTo>
                    <a:pt x="1077" y="3569"/>
                  </a:lnTo>
                  <a:cubicBezTo>
                    <a:pt x="844" y="4013"/>
                    <a:pt x="610" y="4456"/>
                    <a:pt x="377" y="4853"/>
                  </a:cubicBezTo>
                  <a:cubicBezTo>
                    <a:pt x="291" y="4973"/>
                    <a:pt x="381" y="5093"/>
                    <a:pt x="491" y="5093"/>
                  </a:cubicBezTo>
                  <a:cubicBezTo>
                    <a:pt x="531" y="5093"/>
                    <a:pt x="573" y="5077"/>
                    <a:pt x="610" y="5040"/>
                  </a:cubicBezTo>
                  <a:cubicBezTo>
                    <a:pt x="960" y="4760"/>
                    <a:pt x="1287" y="4433"/>
                    <a:pt x="1614" y="4130"/>
                  </a:cubicBezTo>
                  <a:lnTo>
                    <a:pt x="1614" y="4130"/>
                  </a:lnTo>
                  <a:lnTo>
                    <a:pt x="867" y="5367"/>
                  </a:lnTo>
                  <a:cubicBezTo>
                    <a:pt x="803" y="5479"/>
                    <a:pt x="893" y="5570"/>
                    <a:pt x="986" y="5570"/>
                  </a:cubicBezTo>
                  <a:cubicBezTo>
                    <a:pt x="1028" y="5570"/>
                    <a:pt x="1071" y="5551"/>
                    <a:pt x="1101" y="5507"/>
                  </a:cubicBezTo>
                  <a:cubicBezTo>
                    <a:pt x="1684" y="4690"/>
                    <a:pt x="2221" y="3826"/>
                    <a:pt x="2688" y="2939"/>
                  </a:cubicBezTo>
                  <a:lnTo>
                    <a:pt x="2688" y="2915"/>
                  </a:lnTo>
                  <a:cubicBezTo>
                    <a:pt x="3342" y="2075"/>
                    <a:pt x="3902" y="1188"/>
                    <a:pt x="4346" y="230"/>
                  </a:cubicBezTo>
                  <a:cubicBezTo>
                    <a:pt x="4394" y="118"/>
                    <a:pt x="4310" y="28"/>
                    <a:pt x="4222" y="28"/>
                  </a:cubicBezTo>
                  <a:cubicBezTo>
                    <a:pt x="4182" y="28"/>
                    <a:pt x="4142" y="46"/>
                    <a:pt x="4112" y="90"/>
                  </a:cubicBezTo>
                  <a:lnTo>
                    <a:pt x="3739" y="674"/>
                  </a:lnTo>
                  <a:cubicBezTo>
                    <a:pt x="3809" y="511"/>
                    <a:pt x="3879" y="347"/>
                    <a:pt x="3949" y="160"/>
                  </a:cubicBezTo>
                  <a:cubicBezTo>
                    <a:pt x="3972" y="90"/>
                    <a:pt x="3926" y="20"/>
                    <a:pt x="3856" y="20"/>
                  </a:cubicBezTo>
                  <a:cubicBezTo>
                    <a:pt x="3796" y="7"/>
                    <a:pt x="3739" y="1"/>
                    <a:pt x="368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4024350" y="2081000"/>
              <a:ext cx="171850" cy="92900"/>
            </a:xfrm>
            <a:custGeom>
              <a:avLst/>
              <a:gdLst/>
              <a:ahLst/>
              <a:cxnLst/>
              <a:rect l="l" t="t" r="r" b="b"/>
              <a:pathLst>
                <a:path w="6874" h="3716" extrusionOk="0">
                  <a:moveTo>
                    <a:pt x="2376" y="2237"/>
                  </a:moveTo>
                  <a:lnTo>
                    <a:pt x="2376" y="2237"/>
                  </a:lnTo>
                  <a:cubicBezTo>
                    <a:pt x="1769" y="2517"/>
                    <a:pt x="1138" y="2774"/>
                    <a:pt x="508" y="3007"/>
                  </a:cubicBezTo>
                  <a:cubicBezTo>
                    <a:pt x="531" y="2960"/>
                    <a:pt x="578" y="2914"/>
                    <a:pt x="625" y="2890"/>
                  </a:cubicBezTo>
                  <a:lnTo>
                    <a:pt x="648" y="2890"/>
                  </a:lnTo>
                  <a:lnTo>
                    <a:pt x="1862" y="2377"/>
                  </a:lnTo>
                  <a:lnTo>
                    <a:pt x="2026" y="2330"/>
                  </a:lnTo>
                  <a:lnTo>
                    <a:pt x="2376" y="2237"/>
                  </a:lnTo>
                  <a:close/>
                  <a:moveTo>
                    <a:pt x="6294" y="1"/>
                  </a:moveTo>
                  <a:cubicBezTo>
                    <a:pt x="6265" y="1"/>
                    <a:pt x="6235" y="7"/>
                    <a:pt x="6205" y="19"/>
                  </a:cubicBezTo>
                  <a:lnTo>
                    <a:pt x="1605" y="2097"/>
                  </a:lnTo>
                  <a:cubicBezTo>
                    <a:pt x="928" y="2283"/>
                    <a:pt x="228" y="2517"/>
                    <a:pt x="41" y="3264"/>
                  </a:cubicBezTo>
                  <a:cubicBezTo>
                    <a:pt x="1" y="3345"/>
                    <a:pt x="82" y="3460"/>
                    <a:pt x="180" y="3460"/>
                  </a:cubicBezTo>
                  <a:cubicBezTo>
                    <a:pt x="196" y="3460"/>
                    <a:pt x="212" y="3457"/>
                    <a:pt x="228" y="3451"/>
                  </a:cubicBezTo>
                  <a:cubicBezTo>
                    <a:pt x="531" y="3357"/>
                    <a:pt x="811" y="3241"/>
                    <a:pt x="1115" y="3124"/>
                  </a:cubicBezTo>
                  <a:cubicBezTo>
                    <a:pt x="1132" y="3158"/>
                    <a:pt x="1174" y="3180"/>
                    <a:pt x="1223" y="3180"/>
                  </a:cubicBezTo>
                  <a:cubicBezTo>
                    <a:pt x="1241" y="3180"/>
                    <a:pt x="1260" y="3177"/>
                    <a:pt x="1278" y="3171"/>
                  </a:cubicBezTo>
                  <a:cubicBezTo>
                    <a:pt x="2889" y="2680"/>
                    <a:pt x="4407" y="1886"/>
                    <a:pt x="5738" y="859"/>
                  </a:cubicBezTo>
                  <a:lnTo>
                    <a:pt x="5761" y="836"/>
                  </a:lnTo>
                  <a:cubicBezTo>
                    <a:pt x="5808" y="812"/>
                    <a:pt x="5831" y="766"/>
                    <a:pt x="5831" y="719"/>
                  </a:cubicBezTo>
                  <a:lnTo>
                    <a:pt x="6228" y="556"/>
                  </a:lnTo>
                  <a:lnTo>
                    <a:pt x="6228" y="556"/>
                  </a:lnTo>
                  <a:cubicBezTo>
                    <a:pt x="5178" y="1770"/>
                    <a:pt x="3917" y="2774"/>
                    <a:pt x="2493" y="3544"/>
                  </a:cubicBezTo>
                  <a:cubicBezTo>
                    <a:pt x="2431" y="3585"/>
                    <a:pt x="2459" y="3716"/>
                    <a:pt x="2530" y="3716"/>
                  </a:cubicBezTo>
                  <a:cubicBezTo>
                    <a:pt x="2540" y="3716"/>
                    <a:pt x="2551" y="3713"/>
                    <a:pt x="2563" y="3708"/>
                  </a:cubicBezTo>
                  <a:lnTo>
                    <a:pt x="2703" y="3661"/>
                  </a:lnTo>
                  <a:cubicBezTo>
                    <a:pt x="2749" y="3661"/>
                    <a:pt x="2773" y="3614"/>
                    <a:pt x="2749" y="3568"/>
                  </a:cubicBezTo>
                  <a:lnTo>
                    <a:pt x="2749" y="3568"/>
                  </a:lnTo>
                  <a:cubicBezTo>
                    <a:pt x="2774" y="3574"/>
                    <a:pt x="2799" y="3577"/>
                    <a:pt x="2824" y="3577"/>
                  </a:cubicBezTo>
                  <a:cubicBezTo>
                    <a:pt x="2891" y="3577"/>
                    <a:pt x="2955" y="3555"/>
                    <a:pt x="3006" y="3521"/>
                  </a:cubicBezTo>
                  <a:cubicBezTo>
                    <a:pt x="3100" y="3474"/>
                    <a:pt x="3193" y="3427"/>
                    <a:pt x="3286" y="3381"/>
                  </a:cubicBezTo>
                  <a:cubicBezTo>
                    <a:pt x="3496" y="3241"/>
                    <a:pt x="3707" y="3124"/>
                    <a:pt x="3917" y="2984"/>
                  </a:cubicBezTo>
                  <a:cubicBezTo>
                    <a:pt x="4267" y="2750"/>
                    <a:pt x="4594" y="2517"/>
                    <a:pt x="4921" y="2260"/>
                  </a:cubicBezTo>
                  <a:cubicBezTo>
                    <a:pt x="5621" y="1676"/>
                    <a:pt x="6252" y="999"/>
                    <a:pt x="6812" y="275"/>
                  </a:cubicBezTo>
                  <a:cubicBezTo>
                    <a:pt x="6873" y="193"/>
                    <a:pt x="6791" y="57"/>
                    <a:pt x="6690" y="57"/>
                  </a:cubicBezTo>
                  <a:cubicBezTo>
                    <a:pt x="6677" y="57"/>
                    <a:pt x="6663" y="60"/>
                    <a:pt x="6648" y="65"/>
                  </a:cubicBezTo>
                  <a:lnTo>
                    <a:pt x="6462" y="135"/>
                  </a:lnTo>
                  <a:cubicBezTo>
                    <a:pt x="6444" y="49"/>
                    <a:pt x="6376" y="1"/>
                    <a:pt x="62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3878850" y="1767150"/>
              <a:ext cx="210125" cy="74475"/>
            </a:xfrm>
            <a:custGeom>
              <a:avLst/>
              <a:gdLst/>
              <a:ahLst/>
              <a:cxnLst/>
              <a:rect l="l" t="t" r="r" b="b"/>
              <a:pathLst>
                <a:path w="8405" h="2979" extrusionOk="0">
                  <a:moveTo>
                    <a:pt x="7531" y="0"/>
                  </a:moveTo>
                  <a:cubicBezTo>
                    <a:pt x="7512" y="0"/>
                    <a:pt x="7492" y="4"/>
                    <a:pt x="7472" y="11"/>
                  </a:cubicBezTo>
                  <a:cubicBezTo>
                    <a:pt x="6468" y="245"/>
                    <a:pt x="5417" y="525"/>
                    <a:pt x="4343" y="782"/>
                  </a:cubicBezTo>
                  <a:cubicBezTo>
                    <a:pt x="3711" y="816"/>
                    <a:pt x="3066" y="838"/>
                    <a:pt x="2427" y="838"/>
                  </a:cubicBezTo>
                  <a:cubicBezTo>
                    <a:pt x="2193" y="838"/>
                    <a:pt x="1960" y="835"/>
                    <a:pt x="1728" y="828"/>
                  </a:cubicBezTo>
                  <a:cubicBezTo>
                    <a:pt x="1542" y="828"/>
                    <a:pt x="1495" y="1109"/>
                    <a:pt x="1682" y="1155"/>
                  </a:cubicBezTo>
                  <a:lnTo>
                    <a:pt x="1868" y="1155"/>
                  </a:lnTo>
                  <a:cubicBezTo>
                    <a:pt x="1588" y="1179"/>
                    <a:pt x="1314" y="1190"/>
                    <a:pt x="1042" y="1190"/>
                  </a:cubicBezTo>
                  <a:cubicBezTo>
                    <a:pt x="771" y="1190"/>
                    <a:pt x="503" y="1179"/>
                    <a:pt x="234" y="1155"/>
                  </a:cubicBezTo>
                  <a:cubicBezTo>
                    <a:pt x="227" y="1155"/>
                    <a:pt x="219" y="1154"/>
                    <a:pt x="212" y="1154"/>
                  </a:cubicBezTo>
                  <a:cubicBezTo>
                    <a:pt x="1" y="1154"/>
                    <a:pt x="8" y="1482"/>
                    <a:pt x="234" y="1482"/>
                  </a:cubicBezTo>
                  <a:cubicBezTo>
                    <a:pt x="939" y="1558"/>
                    <a:pt x="1644" y="1594"/>
                    <a:pt x="2349" y="1594"/>
                  </a:cubicBezTo>
                  <a:cubicBezTo>
                    <a:pt x="3161" y="1594"/>
                    <a:pt x="3974" y="1546"/>
                    <a:pt x="4787" y="1459"/>
                  </a:cubicBezTo>
                  <a:cubicBezTo>
                    <a:pt x="4834" y="1576"/>
                    <a:pt x="4880" y="1669"/>
                    <a:pt x="4974" y="1762"/>
                  </a:cubicBezTo>
                  <a:cubicBezTo>
                    <a:pt x="4997" y="1809"/>
                    <a:pt x="5020" y="1809"/>
                    <a:pt x="5067" y="1809"/>
                  </a:cubicBezTo>
                  <a:cubicBezTo>
                    <a:pt x="4180" y="2183"/>
                    <a:pt x="3293" y="2486"/>
                    <a:pt x="2405" y="2766"/>
                  </a:cubicBezTo>
                  <a:cubicBezTo>
                    <a:pt x="2274" y="2810"/>
                    <a:pt x="2307" y="2978"/>
                    <a:pt x="2429" y="2978"/>
                  </a:cubicBezTo>
                  <a:cubicBezTo>
                    <a:pt x="2436" y="2978"/>
                    <a:pt x="2444" y="2978"/>
                    <a:pt x="2452" y="2976"/>
                  </a:cubicBezTo>
                  <a:cubicBezTo>
                    <a:pt x="4273" y="2486"/>
                    <a:pt x="6024" y="1786"/>
                    <a:pt x="7682" y="875"/>
                  </a:cubicBezTo>
                  <a:cubicBezTo>
                    <a:pt x="7869" y="782"/>
                    <a:pt x="8056" y="688"/>
                    <a:pt x="8242" y="572"/>
                  </a:cubicBezTo>
                  <a:cubicBezTo>
                    <a:pt x="8405" y="511"/>
                    <a:pt x="8338" y="274"/>
                    <a:pt x="8195" y="274"/>
                  </a:cubicBezTo>
                  <a:cubicBezTo>
                    <a:pt x="8174" y="274"/>
                    <a:pt x="8150" y="279"/>
                    <a:pt x="8126" y="291"/>
                  </a:cubicBezTo>
                  <a:cubicBezTo>
                    <a:pt x="7822" y="338"/>
                    <a:pt x="7565" y="385"/>
                    <a:pt x="7285" y="432"/>
                  </a:cubicBezTo>
                  <a:lnTo>
                    <a:pt x="7612" y="291"/>
                  </a:lnTo>
                  <a:cubicBezTo>
                    <a:pt x="7758" y="229"/>
                    <a:pt x="7681" y="0"/>
                    <a:pt x="7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4014825" y="1434550"/>
              <a:ext cx="137650" cy="128400"/>
            </a:xfrm>
            <a:custGeom>
              <a:avLst/>
              <a:gdLst/>
              <a:ahLst/>
              <a:cxnLst/>
              <a:rect l="l" t="t" r="r" b="b"/>
              <a:pathLst>
                <a:path w="5506" h="5136" extrusionOk="0">
                  <a:moveTo>
                    <a:pt x="788" y="0"/>
                  </a:moveTo>
                  <a:cubicBezTo>
                    <a:pt x="669" y="0"/>
                    <a:pt x="564" y="191"/>
                    <a:pt x="679" y="287"/>
                  </a:cubicBezTo>
                  <a:cubicBezTo>
                    <a:pt x="1216" y="754"/>
                    <a:pt x="1729" y="1221"/>
                    <a:pt x="2243" y="1688"/>
                  </a:cubicBezTo>
                  <a:cubicBezTo>
                    <a:pt x="1613" y="1268"/>
                    <a:pt x="959" y="871"/>
                    <a:pt x="329" y="497"/>
                  </a:cubicBezTo>
                  <a:cubicBezTo>
                    <a:pt x="302" y="482"/>
                    <a:pt x="276" y="476"/>
                    <a:pt x="250" y="476"/>
                  </a:cubicBezTo>
                  <a:cubicBezTo>
                    <a:pt x="114" y="476"/>
                    <a:pt x="1" y="656"/>
                    <a:pt x="118" y="754"/>
                  </a:cubicBezTo>
                  <a:cubicBezTo>
                    <a:pt x="1496" y="1968"/>
                    <a:pt x="2874" y="3229"/>
                    <a:pt x="4274" y="4420"/>
                  </a:cubicBezTo>
                  <a:cubicBezTo>
                    <a:pt x="3831" y="4209"/>
                    <a:pt x="3387" y="3953"/>
                    <a:pt x="2944" y="3696"/>
                  </a:cubicBezTo>
                  <a:cubicBezTo>
                    <a:pt x="2596" y="3488"/>
                    <a:pt x="712" y="2430"/>
                    <a:pt x="793" y="2003"/>
                  </a:cubicBezTo>
                  <a:lnTo>
                    <a:pt x="793" y="2003"/>
                  </a:lnTo>
                  <a:cubicBezTo>
                    <a:pt x="788" y="2043"/>
                    <a:pt x="828" y="2073"/>
                    <a:pt x="864" y="2073"/>
                  </a:cubicBezTo>
                  <a:cubicBezTo>
                    <a:pt x="885" y="2073"/>
                    <a:pt x="904" y="2063"/>
                    <a:pt x="912" y="2038"/>
                  </a:cubicBezTo>
                  <a:lnTo>
                    <a:pt x="959" y="1968"/>
                  </a:lnTo>
                  <a:cubicBezTo>
                    <a:pt x="982" y="1945"/>
                    <a:pt x="982" y="1898"/>
                    <a:pt x="959" y="1875"/>
                  </a:cubicBezTo>
                  <a:cubicBezTo>
                    <a:pt x="874" y="1818"/>
                    <a:pt x="849" y="1787"/>
                    <a:pt x="801" y="1787"/>
                  </a:cubicBezTo>
                  <a:cubicBezTo>
                    <a:pt x="770" y="1787"/>
                    <a:pt x="729" y="1800"/>
                    <a:pt x="655" y="1828"/>
                  </a:cubicBezTo>
                  <a:cubicBezTo>
                    <a:pt x="632" y="1828"/>
                    <a:pt x="585" y="1851"/>
                    <a:pt x="609" y="1898"/>
                  </a:cubicBezTo>
                  <a:cubicBezTo>
                    <a:pt x="632" y="2552"/>
                    <a:pt x="1566" y="3019"/>
                    <a:pt x="2056" y="3369"/>
                  </a:cubicBezTo>
                  <a:cubicBezTo>
                    <a:pt x="3014" y="4046"/>
                    <a:pt x="4018" y="4630"/>
                    <a:pt x="5092" y="5120"/>
                  </a:cubicBezTo>
                  <a:cubicBezTo>
                    <a:pt x="5113" y="5131"/>
                    <a:pt x="5134" y="5135"/>
                    <a:pt x="5155" y="5135"/>
                  </a:cubicBezTo>
                  <a:cubicBezTo>
                    <a:pt x="5274" y="5135"/>
                    <a:pt x="5374" y="4986"/>
                    <a:pt x="5255" y="4887"/>
                  </a:cubicBezTo>
                  <a:cubicBezTo>
                    <a:pt x="4111" y="3836"/>
                    <a:pt x="2944" y="2809"/>
                    <a:pt x="1776" y="1781"/>
                  </a:cubicBezTo>
                  <a:lnTo>
                    <a:pt x="1776" y="1781"/>
                  </a:lnTo>
                  <a:cubicBezTo>
                    <a:pt x="2477" y="2225"/>
                    <a:pt x="3154" y="2692"/>
                    <a:pt x="3807" y="3182"/>
                  </a:cubicBezTo>
                  <a:cubicBezTo>
                    <a:pt x="4204" y="3579"/>
                    <a:pt x="4601" y="3999"/>
                    <a:pt x="5022" y="4396"/>
                  </a:cubicBezTo>
                  <a:cubicBezTo>
                    <a:pt x="5051" y="4433"/>
                    <a:pt x="5088" y="4449"/>
                    <a:pt x="5124" y="4449"/>
                  </a:cubicBezTo>
                  <a:cubicBezTo>
                    <a:pt x="5202" y="4449"/>
                    <a:pt x="5278" y="4375"/>
                    <a:pt x="5278" y="4280"/>
                  </a:cubicBezTo>
                  <a:cubicBezTo>
                    <a:pt x="5287" y="4281"/>
                    <a:pt x="5295" y="4281"/>
                    <a:pt x="5303" y="4281"/>
                  </a:cubicBezTo>
                  <a:cubicBezTo>
                    <a:pt x="5449" y="4281"/>
                    <a:pt x="5506" y="4088"/>
                    <a:pt x="5395" y="3999"/>
                  </a:cubicBezTo>
                  <a:cubicBezTo>
                    <a:pt x="3994" y="2598"/>
                    <a:pt x="2500" y="1268"/>
                    <a:pt x="936" y="53"/>
                  </a:cubicBezTo>
                  <a:lnTo>
                    <a:pt x="912" y="53"/>
                  </a:lnTo>
                  <a:lnTo>
                    <a:pt x="866" y="30"/>
                  </a:lnTo>
                  <a:cubicBezTo>
                    <a:pt x="841" y="9"/>
                    <a:pt x="814" y="0"/>
                    <a:pt x="78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4457875" y="1206600"/>
              <a:ext cx="28625" cy="181050"/>
            </a:xfrm>
            <a:custGeom>
              <a:avLst/>
              <a:gdLst/>
              <a:ahLst/>
              <a:cxnLst/>
              <a:rect l="l" t="t" r="r" b="b"/>
              <a:pathLst>
                <a:path w="1145" h="7242" extrusionOk="0">
                  <a:moveTo>
                    <a:pt x="673" y="1"/>
                  </a:moveTo>
                  <a:cubicBezTo>
                    <a:pt x="595" y="1"/>
                    <a:pt x="515" y="48"/>
                    <a:pt x="515" y="136"/>
                  </a:cubicBezTo>
                  <a:cubicBezTo>
                    <a:pt x="561" y="393"/>
                    <a:pt x="561" y="673"/>
                    <a:pt x="585" y="930"/>
                  </a:cubicBezTo>
                  <a:cubicBezTo>
                    <a:pt x="211" y="2657"/>
                    <a:pt x="1" y="4432"/>
                    <a:pt x="1" y="6206"/>
                  </a:cubicBezTo>
                  <a:cubicBezTo>
                    <a:pt x="1" y="6253"/>
                    <a:pt x="30" y="6276"/>
                    <a:pt x="59" y="6276"/>
                  </a:cubicBezTo>
                  <a:cubicBezTo>
                    <a:pt x="88" y="6276"/>
                    <a:pt x="118" y="6253"/>
                    <a:pt x="118" y="6206"/>
                  </a:cubicBezTo>
                  <a:cubicBezTo>
                    <a:pt x="188" y="4805"/>
                    <a:pt x="328" y="3381"/>
                    <a:pt x="608" y="2004"/>
                  </a:cubicBezTo>
                  <a:lnTo>
                    <a:pt x="608" y="2004"/>
                  </a:lnTo>
                  <a:cubicBezTo>
                    <a:pt x="561" y="3708"/>
                    <a:pt x="515" y="5389"/>
                    <a:pt x="468" y="7093"/>
                  </a:cubicBezTo>
                  <a:cubicBezTo>
                    <a:pt x="468" y="7187"/>
                    <a:pt x="551" y="7242"/>
                    <a:pt x="627" y="7242"/>
                  </a:cubicBezTo>
                  <a:cubicBezTo>
                    <a:pt x="685" y="7242"/>
                    <a:pt x="738" y="7210"/>
                    <a:pt x="748" y="7140"/>
                  </a:cubicBezTo>
                  <a:cubicBezTo>
                    <a:pt x="841" y="6697"/>
                    <a:pt x="888" y="6253"/>
                    <a:pt x="958" y="5786"/>
                  </a:cubicBezTo>
                  <a:cubicBezTo>
                    <a:pt x="982" y="5693"/>
                    <a:pt x="1028" y="5599"/>
                    <a:pt x="1075" y="5482"/>
                  </a:cubicBezTo>
                  <a:cubicBezTo>
                    <a:pt x="1098" y="5412"/>
                    <a:pt x="1052" y="5342"/>
                    <a:pt x="982" y="5342"/>
                  </a:cubicBezTo>
                  <a:cubicBezTo>
                    <a:pt x="1145" y="3591"/>
                    <a:pt x="1098" y="1840"/>
                    <a:pt x="818" y="112"/>
                  </a:cubicBezTo>
                  <a:cubicBezTo>
                    <a:pt x="807" y="36"/>
                    <a:pt x="741" y="1"/>
                    <a:pt x="6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4818625" y="1328750"/>
              <a:ext cx="101425" cy="159400"/>
            </a:xfrm>
            <a:custGeom>
              <a:avLst/>
              <a:gdLst/>
              <a:ahLst/>
              <a:cxnLst/>
              <a:rect l="l" t="t" r="r" b="b"/>
              <a:pathLst>
                <a:path w="4057" h="6376" extrusionOk="0">
                  <a:moveTo>
                    <a:pt x="3848" y="0"/>
                  </a:moveTo>
                  <a:cubicBezTo>
                    <a:pt x="3799" y="0"/>
                    <a:pt x="3749" y="25"/>
                    <a:pt x="3712" y="83"/>
                  </a:cubicBezTo>
                  <a:lnTo>
                    <a:pt x="3456" y="480"/>
                  </a:lnTo>
                  <a:cubicBezTo>
                    <a:pt x="2662" y="1460"/>
                    <a:pt x="1915" y="2441"/>
                    <a:pt x="1214" y="3468"/>
                  </a:cubicBezTo>
                  <a:cubicBezTo>
                    <a:pt x="607" y="4356"/>
                    <a:pt x="0" y="5173"/>
                    <a:pt x="47" y="6270"/>
                  </a:cubicBezTo>
                  <a:cubicBezTo>
                    <a:pt x="47" y="6340"/>
                    <a:pt x="93" y="6375"/>
                    <a:pt x="140" y="6375"/>
                  </a:cubicBezTo>
                  <a:cubicBezTo>
                    <a:pt x="187" y="6375"/>
                    <a:pt x="233" y="6340"/>
                    <a:pt x="233" y="6270"/>
                  </a:cubicBezTo>
                  <a:cubicBezTo>
                    <a:pt x="210" y="5476"/>
                    <a:pt x="584" y="4799"/>
                    <a:pt x="1004" y="4145"/>
                  </a:cubicBezTo>
                  <a:cubicBezTo>
                    <a:pt x="1027" y="4169"/>
                    <a:pt x="1027" y="4192"/>
                    <a:pt x="1051" y="4239"/>
                  </a:cubicBezTo>
                  <a:cubicBezTo>
                    <a:pt x="1051" y="4262"/>
                    <a:pt x="1074" y="4262"/>
                    <a:pt x="1097" y="4285"/>
                  </a:cubicBezTo>
                  <a:lnTo>
                    <a:pt x="514" y="5219"/>
                  </a:lnTo>
                  <a:cubicBezTo>
                    <a:pt x="449" y="5348"/>
                    <a:pt x="552" y="5455"/>
                    <a:pt x="660" y="5455"/>
                  </a:cubicBezTo>
                  <a:cubicBezTo>
                    <a:pt x="708" y="5455"/>
                    <a:pt x="758" y="5433"/>
                    <a:pt x="794" y="5383"/>
                  </a:cubicBezTo>
                  <a:cubicBezTo>
                    <a:pt x="1938" y="3725"/>
                    <a:pt x="3012" y="1997"/>
                    <a:pt x="3993" y="246"/>
                  </a:cubicBezTo>
                  <a:cubicBezTo>
                    <a:pt x="4057" y="118"/>
                    <a:pt x="3955" y="0"/>
                    <a:pt x="3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4947625" y="1682150"/>
              <a:ext cx="152200" cy="51575"/>
            </a:xfrm>
            <a:custGeom>
              <a:avLst/>
              <a:gdLst/>
              <a:ahLst/>
              <a:cxnLst/>
              <a:rect l="l" t="t" r="r" b="b"/>
              <a:pathLst>
                <a:path w="6088" h="2063" extrusionOk="0">
                  <a:moveTo>
                    <a:pt x="5904" y="1"/>
                  </a:moveTo>
                  <a:cubicBezTo>
                    <a:pt x="5898" y="1"/>
                    <a:pt x="5891" y="1"/>
                    <a:pt x="5884" y="2"/>
                  </a:cubicBezTo>
                  <a:cubicBezTo>
                    <a:pt x="4880" y="72"/>
                    <a:pt x="3899" y="353"/>
                    <a:pt x="3012" y="773"/>
                  </a:cubicBezTo>
                  <a:cubicBezTo>
                    <a:pt x="2883" y="837"/>
                    <a:pt x="2951" y="1059"/>
                    <a:pt x="3090" y="1059"/>
                  </a:cubicBezTo>
                  <a:cubicBezTo>
                    <a:pt x="3102" y="1059"/>
                    <a:pt x="3115" y="1057"/>
                    <a:pt x="3129" y="1053"/>
                  </a:cubicBezTo>
                  <a:cubicBezTo>
                    <a:pt x="3666" y="843"/>
                    <a:pt x="4203" y="656"/>
                    <a:pt x="4763" y="516"/>
                  </a:cubicBezTo>
                  <a:lnTo>
                    <a:pt x="4763" y="516"/>
                  </a:lnTo>
                  <a:cubicBezTo>
                    <a:pt x="3292" y="1100"/>
                    <a:pt x="1751" y="1473"/>
                    <a:pt x="187" y="1660"/>
                  </a:cubicBezTo>
                  <a:cubicBezTo>
                    <a:pt x="7" y="1683"/>
                    <a:pt x="0" y="1942"/>
                    <a:pt x="165" y="1942"/>
                  </a:cubicBezTo>
                  <a:cubicBezTo>
                    <a:pt x="172" y="1942"/>
                    <a:pt x="179" y="1941"/>
                    <a:pt x="187" y="1940"/>
                  </a:cubicBezTo>
                  <a:cubicBezTo>
                    <a:pt x="397" y="1917"/>
                    <a:pt x="677" y="1917"/>
                    <a:pt x="911" y="1894"/>
                  </a:cubicBezTo>
                  <a:cubicBezTo>
                    <a:pt x="911" y="1917"/>
                    <a:pt x="934" y="1940"/>
                    <a:pt x="934" y="1964"/>
                  </a:cubicBezTo>
                  <a:cubicBezTo>
                    <a:pt x="1020" y="2035"/>
                    <a:pt x="1053" y="2063"/>
                    <a:pt x="1103" y="2063"/>
                  </a:cubicBezTo>
                  <a:cubicBezTo>
                    <a:pt x="1135" y="2063"/>
                    <a:pt x="1174" y="2052"/>
                    <a:pt x="1237" y="2034"/>
                  </a:cubicBezTo>
                  <a:cubicBezTo>
                    <a:pt x="1284" y="2034"/>
                    <a:pt x="1307" y="1964"/>
                    <a:pt x="1307" y="1917"/>
                  </a:cubicBezTo>
                  <a:lnTo>
                    <a:pt x="1307" y="1870"/>
                  </a:lnTo>
                  <a:cubicBezTo>
                    <a:pt x="2078" y="1777"/>
                    <a:pt x="2825" y="1613"/>
                    <a:pt x="3549" y="1357"/>
                  </a:cubicBezTo>
                  <a:lnTo>
                    <a:pt x="3642" y="1357"/>
                  </a:lnTo>
                  <a:cubicBezTo>
                    <a:pt x="4366" y="1123"/>
                    <a:pt x="5066" y="820"/>
                    <a:pt x="5744" y="446"/>
                  </a:cubicBezTo>
                  <a:cubicBezTo>
                    <a:pt x="5767" y="423"/>
                    <a:pt x="5790" y="399"/>
                    <a:pt x="5790" y="376"/>
                  </a:cubicBezTo>
                  <a:lnTo>
                    <a:pt x="5954" y="283"/>
                  </a:lnTo>
                  <a:cubicBezTo>
                    <a:pt x="6088" y="238"/>
                    <a:pt x="6051" y="1"/>
                    <a:pt x="59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4939650" y="2053300"/>
              <a:ext cx="146325" cy="33425"/>
            </a:xfrm>
            <a:custGeom>
              <a:avLst/>
              <a:gdLst/>
              <a:ahLst/>
              <a:cxnLst/>
              <a:rect l="l" t="t" r="r" b="b"/>
              <a:pathLst>
                <a:path w="5853" h="1337" extrusionOk="0">
                  <a:moveTo>
                    <a:pt x="2026" y="0"/>
                  </a:moveTo>
                  <a:cubicBezTo>
                    <a:pt x="1866" y="0"/>
                    <a:pt x="1778" y="226"/>
                    <a:pt x="1907" y="333"/>
                  </a:cubicBezTo>
                  <a:lnTo>
                    <a:pt x="1860" y="333"/>
                  </a:lnTo>
                  <a:cubicBezTo>
                    <a:pt x="1486" y="286"/>
                    <a:pt x="1113" y="263"/>
                    <a:pt x="739" y="263"/>
                  </a:cubicBezTo>
                  <a:cubicBezTo>
                    <a:pt x="730" y="260"/>
                    <a:pt x="720" y="258"/>
                    <a:pt x="711" y="258"/>
                  </a:cubicBezTo>
                  <a:cubicBezTo>
                    <a:pt x="651" y="258"/>
                    <a:pt x="596" y="319"/>
                    <a:pt x="576" y="379"/>
                  </a:cubicBezTo>
                  <a:lnTo>
                    <a:pt x="179" y="309"/>
                  </a:lnTo>
                  <a:cubicBezTo>
                    <a:pt x="171" y="308"/>
                    <a:pt x="163" y="307"/>
                    <a:pt x="155" y="307"/>
                  </a:cubicBezTo>
                  <a:cubicBezTo>
                    <a:pt x="34" y="307"/>
                    <a:pt x="0" y="474"/>
                    <a:pt x="132" y="496"/>
                  </a:cubicBezTo>
                  <a:cubicBezTo>
                    <a:pt x="1930" y="916"/>
                    <a:pt x="3798" y="1197"/>
                    <a:pt x="5642" y="1337"/>
                  </a:cubicBezTo>
                  <a:cubicBezTo>
                    <a:pt x="5829" y="1337"/>
                    <a:pt x="5852" y="1057"/>
                    <a:pt x="5689" y="1010"/>
                  </a:cubicBezTo>
                  <a:lnTo>
                    <a:pt x="5666" y="1010"/>
                  </a:lnTo>
                  <a:cubicBezTo>
                    <a:pt x="5759" y="916"/>
                    <a:pt x="5712" y="753"/>
                    <a:pt x="5596" y="730"/>
                  </a:cubicBezTo>
                  <a:cubicBezTo>
                    <a:pt x="5292" y="660"/>
                    <a:pt x="5012" y="590"/>
                    <a:pt x="4732" y="520"/>
                  </a:cubicBezTo>
                  <a:cubicBezTo>
                    <a:pt x="4685" y="520"/>
                    <a:pt x="4638" y="543"/>
                    <a:pt x="4615" y="566"/>
                  </a:cubicBezTo>
                  <a:cubicBezTo>
                    <a:pt x="3751" y="426"/>
                    <a:pt x="2887" y="239"/>
                    <a:pt x="2070" y="6"/>
                  </a:cubicBezTo>
                  <a:cubicBezTo>
                    <a:pt x="2055" y="2"/>
                    <a:pt x="2040" y="0"/>
                    <a:pt x="202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4845675" y="2199300"/>
              <a:ext cx="129225" cy="90725"/>
            </a:xfrm>
            <a:custGeom>
              <a:avLst/>
              <a:gdLst/>
              <a:ahLst/>
              <a:cxnLst/>
              <a:rect l="l" t="t" r="r" b="b"/>
              <a:pathLst>
                <a:path w="5169" h="3629" extrusionOk="0">
                  <a:moveTo>
                    <a:pt x="248" y="1"/>
                  </a:moveTo>
                  <a:cubicBezTo>
                    <a:pt x="117" y="1"/>
                    <a:pt x="0" y="173"/>
                    <a:pt x="132" y="283"/>
                  </a:cubicBezTo>
                  <a:lnTo>
                    <a:pt x="576" y="657"/>
                  </a:lnTo>
                  <a:lnTo>
                    <a:pt x="389" y="657"/>
                  </a:lnTo>
                  <a:cubicBezTo>
                    <a:pt x="342" y="657"/>
                    <a:pt x="319" y="703"/>
                    <a:pt x="319" y="750"/>
                  </a:cubicBezTo>
                  <a:cubicBezTo>
                    <a:pt x="319" y="890"/>
                    <a:pt x="319" y="890"/>
                    <a:pt x="436" y="960"/>
                  </a:cubicBezTo>
                  <a:cubicBezTo>
                    <a:pt x="459" y="972"/>
                    <a:pt x="476" y="978"/>
                    <a:pt x="494" y="978"/>
                  </a:cubicBezTo>
                  <a:cubicBezTo>
                    <a:pt x="512" y="978"/>
                    <a:pt x="529" y="972"/>
                    <a:pt x="552" y="960"/>
                  </a:cubicBezTo>
                  <a:lnTo>
                    <a:pt x="576" y="913"/>
                  </a:lnTo>
                  <a:cubicBezTo>
                    <a:pt x="599" y="890"/>
                    <a:pt x="599" y="867"/>
                    <a:pt x="599" y="843"/>
                  </a:cubicBezTo>
                  <a:cubicBezTo>
                    <a:pt x="1089" y="1147"/>
                    <a:pt x="1556" y="1474"/>
                    <a:pt x="2000" y="1824"/>
                  </a:cubicBezTo>
                  <a:cubicBezTo>
                    <a:pt x="2747" y="2431"/>
                    <a:pt x="3518" y="3015"/>
                    <a:pt x="4288" y="3599"/>
                  </a:cubicBezTo>
                  <a:cubicBezTo>
                    <a:pt x="4313" y="3619"/>
                    <a:pt x="4338" y="3628"/>
                    <a:pt x="4361" y="3628"/>
                  </a:cubicBezTo>
                  <a:cubicBezTo>
                    <a:pt x="4469" y="3628"/>
                    <a:pt x="4543" y="3438"/>
                    <a:pt x="4428" y="3342"/>
                  </a:cubicBezTo>
                  <a:cubicBezTo>
                    <a:pt x="3237" y="2431"/>
                    <a:pt x="2070" y="1497"/>
                    <a:pt x="903" y="517"/>
                  </a:cubicBezTo>
                  <a:lnTo>
                    <a:pt x="903" y="517"/>
                  </a:lnTo>
                  <a:cubicBezTo>
                    <a:pt x="1556" y="703"/>
                    <a:pt x="2163" y="937"/>
                    <a:pt x="2770" y="1240"/>
                  </a:cubicBezTo>
                  <a:cubicBezTo>
                    <a:pt x="3424" y="1824"/>
                    <a:pt x="4148" y="2361"/>
                    <a:pt x="4942" y="2781"/>
                  </a:cubicBezTo>
                  <a:cubicBezTo>
                    <a:pt x="4952" y="2783"/>
                    <a:pt x="4962" y="2784"/>
                    <a:pt x="4972" y="2784"/>
                  </a:cubicBezTo>
                  <a:cubicBezTo>
                    <a:pt x="5095" y="2784"/>
                    <a:pt x="5168" y="2656"/>
                    <a:pt x="5082" y="2548"/>
                  </a:cubicBezTo>
                  <a:lnTo>
                    <a:pt x="4872" y="2408"/>
                  </a:lnTo>
                  <a:cubicBezTo>
                    <a:pt x="4942" y="2338"/>
                    <a:pt x="4965" y="2221"/>
                    <a:pt x="4895" y="2128"/>
                  </a:cubicBezTo>
                  <a:cubicBezTo>
                    <a:pt x="4031" y="1310"/>
                    <a:pt x="3097" y="633"/>
                    <a:pt x="2047" y="73"/>
                  </a:cubicBezTo>
                  <a:cubicBezTo>
                    <a:pt x="2011" y="46"/>
                    <a:pt x="1975" y="35"/>
                    <a:pt x="1941" y="35"/>
                  </a:cubicBezTo>
                  <a:cubicBezTo>
                    <a:pt x="1794" y="35"/>
                    <a:pt x="1685" y="244"/>
                    <a:pt x="1837" y="376"/>
                  </a:cubicBezTo>
                  <a:lnTo>
                    <a:pt x="2023" y="540"/>
                  </a:lnTo>
                  <a:cubicBezTo>
                    <a:pt x="1440" y="330"/>
                    <a:pt x="879" y="143"/>
                    <a:pt x="272" y="3"/>
                  </a:cubicBezTo>
                  <a:cubicBezTo>
                    <a:pt x="264" y="2"/>
                    <a:pt x="256" y="1"/>
                    <a:pt x="2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4711225" y="1383875"/>
              <a:ext cx="6425" cy="4200"/>
            </a:xfrm>
            <a:custGeom>
              <a:avLst/>
              <a:gdLst/>
              <a:ahLst/>
              <a:cxnLst/>
              <a:rect l="l" t="t" r="r" b="b"/>
              <a:pathLst>
                <a:path w="257" h="168" extrusionOk="0">
                  <a:moveTo>
                    <a:pt x="159" y="0"/>
                  </a:moveTo>
                  <a:cubicBezTo>
                    <a:pt x="153" y="0"/>
                    <a:pt x="147" y="1"/>
                    <a:pt x="140" y="2"/>
                  </a:cubicBezTo>
                  <a:cubicBezTo>
                    <a:pt x="8" y="2"/>
                    <a:pt x="0" y="168"/>
                    <a:pt x="117" y="168"/>
                  </a:cubicBezTo>
                  <a:cubicBezTo>
                    <a:pt x="124" y="168"/>
                    <a:pt x="132" y="167"/>
                    <a:pt x="140" y="166"/>
                  </a:cubicBezTo>
                  <a:cubicBezTo>
                    <a:pt x="250" y="166"/>
                    <a:pt x="256" y="0"/>
                    <a:pt x="1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Заголовок 23"/>
          <p:cNvSpPr>
            <a:spLocks noGrp="1"/>
          </p:cNvSpPr>
          <p:nvPr>
            <p:ph type="ctrTitle" idx="2"/>
          </p:nvPr>
        </p:nvSpPr>
        <p:spPr>
          <a:xfrm flipH="1">
            <a:off x="1658715" y="2379623"/>
            <a:ext cx="1817700" cy="11098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9330" name="Picture 2" descr="Система образов художественного произведения - online present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6593" y="1366344"/>
            <a:ext cx="3783724" cy="2652550"/>
          </a:xfrm>
          <a:prstGeom prst="rect">
            <a:avLst/>
          </a:prstGeom>
          <a:noFill/>
        </p:spPr>
      </p:pic>
      <p:sp>
        <p:nvSpPr>
          <p:cNvPr id="26" name="Стрелка вправо 25"/>
          <p:cNvSpPr/>
          <p:nvPr/>
        </p:nvSpPr>
        <p:spPr>
          <a:xfrm rot="18629020">
            <a:off x="6011210" y="3886995"/>
            <a:ext cx="1061301" cy="494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332" name="Picture 4" descr="Презентация на тему Повесть как эпический жанр 5 клас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2830" y="1807778"/>
            <a:ext cx="3344370" cy="2680139"/>
          </a:xfrm>
          <a:prstGeom prst="rect">
            <a:avLst/>
          </a:prstGeom>
          <a:noFill/>
        </p:spPr>
      </p:pic>
      <p:sp>
        <p:nvSpPr>
          <p:cNvPr id="29" name="Стрелка вправо 28"/>
          <p:cNvSpPr/>
          <p:nvPr/>
        </p:nvSpPr>
        <p:spPr>
          <a:xfrm rot="12747859">
            <a:off x="3111061" y="41305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~PP3502.WAV">
            <a:hlinkClick r:id="" action="ppaction://media"/>
          </p:cNvPr>
          <p:cNvPicPr>
            <a:picLocks noRot="1" noChangeAspect="1"/>
          </p:cNvPicPr>
          <p:nvPr>
            <a:wavAudioFile r:embed="rId1" name="~PP3502.WAV"/>
          </p:nvPr>
        </p:nvPicPr>
        <p:blipFill>
          <a:blip r:embed="rId6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88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77" grpId="0"/>
      <p:bldP spid="26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2"/>
          </p:nvPr>
        </p:nvSpPr>
        <p:spPr>
          <a:xfrm flipH="1">
            <a:off x="2806994" y="925240"/>
            <a:ext cx="5284382" cy="1430529"/>
          </a:xfrm>
        </p:spPr>
        <p:txBody>
          <a:bodyPr/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Найдите в тексте ( упр.3 стр.90) предложения с обособленными членами. 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 idx="8"/>
          </p:nvPr>
        </p:nvSpPr>
        <p:spPr>
          <a:xfrm>
            <a:off x="926172" y="299202"/>
            <a:ext cx="7353300" cy="255602"/>
          </a:xfrm>
        </p:spPr>
        <p:txBody>
          <a:bodyPr/>
          <a:lstStyle/>
          <a:p>
            <a:r>
              <a:rPr lang="ru-RU" altLang="ru-RU" sz="2400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Практическая часть урока</a:t>
            </a:r>
            <a:br>
              <a:rPr lang="ru-RU" altLang="ru-RU" sz="2400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Palatino Linotype" panose="02040502050505030304" pitchFamily="18" charset="0"/>
            </a:endParaRPr>
          </a:p>
        </p:txBody>
      </p:sp>
      <p:grpSp>
        <p:nvGrpSpPr>
          <p:cNvPr id="11" name="Google Shape;888;p41"/>
          <p:cNvGrpSpPr/>
          <p:nvPr/>
        </p:nvGrpSpPr>
        <p:grpSpPr>
          <a:xfrm>
            <a:off x="701034" y="254582"/>
            <a:ext cx="1393580" cy="1478525"/>
            <a:chOff x="1058565" y="481985"/>
            <a:chExt cx="2032397" cy="2148666"/>
          </a:xfrm>
        </p:grpSpPr>
        <p:grpSp>
          <p:nvGrpSpPr>
            <p:cNvPr id="12" name="Google Shape;889;p41"/>
            <p:cNvGrpSpPr/>
            <p:nvPr/>
          </p:nvGrpSpPr>
          <p:grpSpPr>
            <a:xfrm rot="1964953">
              <a:off x="1058565" y="565019"/>
              <a:ext cx="2032397" cy="2065632"/>
              <a:chOff x="1188953" y="239167"/>
              <a:chExt cx="5164172" cy="5164179"/>
            </a:xfrm>
          </p:grpSpPr>
          <p:sp>
            <p:nvSpPr>
              <p:cNvPr id="14" name="Google Shape;890;p41"/>
              <p:cNvSpPr/>
              <p:nvPr/>
            </p:nvSpPr>
            <p:spPr>
              <a:xfrm>
                <a:off x="1188953" y="239167"/>
                <a:ext cx="5164172" cy="5164179"/>
              </a:xfrm>
              <a:custGeom>
                <a:avLst/>
                <a:gdLst/>
                <a:ahLst/>
                <a:cxnLst/>
                <a:rect l="l" t="t" r="r" b="b"/>
                <a:pathLst>
                  <a:path w="206567" h="206567" extrusionOk="0">
                    <a:moveTo>
                      <a:pt x="103283" y="0"/>
                    </a:moveTo>
                    <a:cubicBezTo>
                      <a:pt x="46210" y="0"/>
                      <a:pt x="0" y="46210"/>
                      <a:pt x="0" y="103283"/>
                    </a:cubicBezTo>
                    <a:cubicBezTo>
                      <a:pt x="0" y="160357"/>
                      <a:pt x="46210" y="206566"/>
                      <a:pt x="103283" y="206566"/>
                    </a:cubicBezTo>
                    <a:cubicBezTo>
                      <a:pt x="160357" y="206566"/>
                      <a:pt x="206566" y="160357"/>
                      <a:pt x="206566" y="103283"/>
                    </a:cubicBezTo>
                    <a:cubicBezTo>
                      <a:pt x="206566" y="46210"/>
                      <a:pt x="160357" y="0"/>
                      <a:pt x="103283" y="0"/>
                    </a:cubicBezTo>
                    <a:close/>
                  </a:path>
                </a:pathLst>
              </a:custGeom>
              <a:solidFill>
                <a:srgbClr val="FFC5CB"/>
              </a:solidFill>
              <a:ln>
                <a:noFill/>
              </a:ln>
              <a:effectLst>
                <a:outerShdw blurRad="57150" dist="19050" dir="5400000" algn="bl" rotWithShape="0">
                  <a:srgbClr val="999999">
                    <a:alpha val="3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91;p41"/>
              <p:cNvSpPr/>
              <p:nvPr/>
            </p:nvSpPr>
            <p:spPr>
              <a:xfrm>
                <a:off x="1261375" y="1810300"/>
                <a:ext cx="4902150" cy="405525"/>
              </a:xfrm>
              <a:custGeom>
                <a:avLst/>
                <a:gdLst/>
                <a:ahLst/>
                <a:cxnLst/>
                <a:rect l="l" t="t" r="r" b="b"/>
                <a:pathLst>
                  <a:path w="196086" h="16221" extrusionOk="0">
                    <a:moveTo>
                      <a:pt x="195550" y="1"/>
                    </a:moveTo>
                    <a:lnTo>
                      <a:pt x="383" y="14843"/>
                    </a:lnTo>
                    <a:cubicBezTo>
                      <a:pt x="230" y="15302"/>
                      <a:pt x="154" y="15761"/>
                      <a:pt x="1" y="16220"/>
                    </a:cubicBezTo>
                    <a:lnTo>
                      <a:pt x="196086" y="1378"/>
                    </a:lnTo>
                    <a:cubicBezTo>
                      <a:pt x="195933" y="919"/>
                      <a:pt x="195703" y="383"/>
                      <a:pt x="195550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92;p41"/>
              <p:cNvSpPr/>
              <p:nvPr/>
            </p:nvSpPr>
            <p:spPr>
              <a:xfrm>
                <a:off x="1200175" y="2171800"/>
                <a:ext cx="5081950" cy="420800"/>
              </a:xfrm>
              <a:custGeom>
                <a:avLst/>
                <a:gdLst/>
                <a:ahLst/>
                <a:cxnLst/>
                <a:rect l="l" t="t" r="r" b="b"/>
                <a:pathLst>
                  <a:path w="203278" h="16832" extrusionOk="0">
                    <a:moveTo>
                      <a:pt x="202895" y="1"/>
                    </a:moveTo>
                    <a:lnTo>
                      <a:pt x="154" y="15455"/>
                    </a:lnTo>
                    <a:cubicBezTo>
                      <a:pt x="77" y="15914"/>
                      <a:pt x="77" y="16373"/>
                      <a:pt x="1" y="16832"/>
                    </a:cubicBezTo>
                    <a:lnTo>
                      <a:pt x="203277" y="1454"/>
                    </a:lnTo>
                    <a:lnTo>
                      <a:pt x="202895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93;p41"/>
              <p:cNvSpPr/>
              <p:nvPr/>
            </p:nvSpPr>
            <p:spPr>
              <a:xfrm>
                <a:off x="1385700" y="1452650"/>
                <a:ext cx="459805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183922" h="15302" extrusionOk="0">
                    <a:moveTo>
                      <a:pt x="183080" y="0"/>
                    </a:moveTo>
                    <a:lnTo>
                      <a:pt x="613" y="13848"/>
                    </a:lnTo>
                    <a:cubicBezTo>
                      <a:pt x="383" y="14307"/>
                      <a:pt x="230" y="14766"/>
                      <a:pt x="1" y="15302"/>
                    </a:cubicBezTo>
                    <a:lnTo>
                      <a:pt x="183921" y="1301"/>
                    </a:lnTo>
                    <a:cubicBezTo>
                      <a:pt x="183615" y="842"/>
                      <a:pt x="183386" y="383"/>
                      <a:pt x="183080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4;p41"/>
              <p:cNvSpPr/>
              <p:nvPr/>
            </p:nvSpPr>
            <p:spPr>
              <a:xfrm>
                <a:off x="1586525" y="1098800"/>
                <a:ext cx="4140925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65637" h="13925" extrusionOk="0">
                    <a:moveTo>
                      <a:pt x="164489" y="1"/>
                    </a:moveTo>
                    <a:lnTo>
                      <a:pt x="919" y="12471"/>
                    </a:lnTo>
                    <a:cubicBezTo>
                      <a:pt x="613" y="12930"/>
                      <a:pt x="307" y="13389"/>
                      <a:pt x="1" y="13925"/>
                    </a:cubicBezTo>
                    <a:lnTo>
                      <a:pt x="165636" y="1378"/>
                    </a:lnTo>
                    <a:lnTo>
                      <a:pt x="164489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5;p41"/>
              <p:cNvSpPr/>
              <p:nvPr/>
            </p:nvSpPr>
            <p:spPr>
              <a:xfrm>
                <a:off x="1192525" y="2539025"/>
                <a:ext cx="5150800" cy="426550"/>
              </a:xfrm>
              <a:custGeom>
                <a:avLst/>
                <a:gdLst/>
                <a:ahLst/>
                <a:cxnLst/>
                <a:rect l="l" t="t" r="r" b="b"/>
                <a:pathLst>
                  <a:path w="206032" h="17062" extrusionOk="0">
                    <a:moveTo>
                      <a:pt x="205878" y="1"/>
                    </a:moveTo>
                    <a:lnTo>
                      <a:pt x="1" y="15684"/>
                    </a:lnTo>
                    <a:cubicBezTo>
                      <a:pt x="1" y="16144"/>
                      <a:pt x="77" y="16603"/>
                      <a:pt x="77" y="17062"/>
                    </a:cubicBezTo>
                    <a:lnTo>
                      <a:pt x="206031" y="1454"/>
                    </a:lnTo>
                    <a:lnTo>
                      <a:pt x="205878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6;p41"/>
              <p:cNvSpPr/>
              <p:nvPr/>
            </p:nvSpPr>
            <p:spPr>
              <a:xfrm>
                <a:off x="1890650" y="756450"/>
                <a:ext cx="3475300" cy="296475"/>
              </a:xfrm>
              <a:custGeom>
                <a:avLst/>
                <a:gdLst/>
                <a:ahLst/>
                <a:cxnLst/>
                <a:rect l="l" t="t" r="r" b="b"/>
                <a:pathLst>
                  <a:path w="139012" h="11859" extrusionOk="0">
                    <a:moveTo>
                      <a:pt x="137329" y="0"/>
                    </a:moveTo>
                    <a:lnTo>
                      <a:pt x="1454" y="10328"/>
                    </a:lnTo>
                    <a:cubicBezTo>
                      <a:pt x="995" y="10787"/>
                      <a:pt x="536" y="11247"/>
                      <a:pt x="0" y="11859"/>
                    </a:cubicBezTo>
                    <a:lnTo>
                      <a:pt x="139012" y="1301"/>
                    </a:lnTo>
                    <a:cubicBezTo>
                      <a:pt x="138476" y="842"/>
                      <a:pt x="137864" y="383"/>
                      <a:pt x="137329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7;p41"/>
              <p:cNvSpPr/>
              <p:nvPr/>
            </p:nvSpPr>
            <p:spPr>
              <a:xfrm>
                <a:off x="1714675" y="4050025"/>
                <a:ext cx="4328350" cy="363425"/>
              </a:xfrm>
              <a:custGeom>
                <a:avLst/>
                <a:gdLst/>
                <a:ahLst/>
                <a:cxnLst/>
                <a:rect l="l" t="t" r="r" b="b"/>
                <a:pathLst>
                  <a:path w="173134" h="14537" extrusionOk="0">
                    <a:moveTo>
                      <a:pt x="173134" y="1"/>
                    </a:moveTo>
                    <a:lnTo>
                      <a:pt x="1" y="13160"/>
                    </a:lnTo>
                    <a:lnTo>
                      <a:pt x="1072" y="14537"/>
                    </a:lnTo>
                    <a:lnTo>
                      <a:pt x="172292" y="1531"/>
                    </a:lnTo>
                    <a:cubicBezTo>
                      <a:pt x="172598" y="995"/>
                      <a:pt x="172828" y="536"/>
                      <a:pt x="17313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8;p41"/>
              <p:cNvSpPr/>
              <p:nvPr/>
            </p:nvSpPr>
            <p:spPr>
              <a:xfrm>
                <a:off x="2496950" y="4845700"/>
                <a:ext cx="2876650" cy="250575"/>
              </a:xfrm>
              <a:custGeom>
                <a:avLst/>
                <a:gdLst/>
                <a:ahLst/>
                <a:cxnLst/>
                <a:rect l="l" t="t" r="r" b="b"/>
                <a:pathLst>
                  <a:path w="115066" h="10023" extrusionOk="0">
                    <a:moveTo>
                      <a:pt x="115066" y="0"/>
                    </a:moveTo>
                    <a:lnTo>
                      <a:pt x="1" y="8798"/>
                    </a:lnTo>
                    <a:cubicBezTo>
                      <a:pt x="689" y="9181"/>
                      <a:pt x="1454" y="9640"/>
                      <a:pt x="2219" y="10022"/>
                    </a:cubicBezTo>
                    <a:lnTo>
                      <a:pt x="113077" y="1607"/>
                    </a:lnTo>
                    <a:cubicBezTo>
                      <a:pt x="113765" y="1071"/>
                      <a:pt x="114377" y="536"/>
                      <a:pt x="115066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99;p41"/>
              <p:cNvSpPr/>
              <p:nvPr/>
            </p:nvSpPr>
            <p:spPr>
              <a:xfrm>
                <a:off x="3369125" y="5281775"/>
                <a:ext cx="11897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7588" h="4438" extrusionOk="0">
                    <a:moveTo>
                      <a:pt x="47587" y="0"/>
                    </a:moveTo>
                    <a:lnTo>
                      <a:pt x="0" y="3596"/>
                    </a:lnTo>
                    <a:cubicBezTo>
                      <a:pt x="2296" y="3979"/>
                      <a:pt x="4744" y="4285"/>
                      <a:pt x="7115" y="4438"/>
                    </a:cubicBezTo>
                    <a:lnTo>
                      <a:pt x="40625" y="1913"/>
                    </a:lnTo>
                    <a:cubicBezTo>
                      <a:pt x="42997" y="1301"/>
                      <a:pt x="45292" y="689"/>
                      <a:pt x="47587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00;p41"/>
              <p:cNvSpPr/>
              <p:nvPr/>
            </p:nvSpPr>
            <p:spPr>
              <a:xfrm>
                <a:off x="2032175" y="4442125"/>
                <a:ext cx="3748825" cy="319425"/>
              </a:xfrm>
              <a:custGeom>
                <a:avLst/>
                <a:gdLst/>
                <a:ahLst/>
                <a:cxnLst/>
                <a:rect l="l" t="t" r="r" b="b"/>
                <a:pathLst>
                  <a:path w="149953" h="12777" extrusionOk="0">
                    <a:moveTo>
                      <a:pt x="149952" y="0"/>
                    </a:moveTo>
                    <a:lnTo>
                      <a:pt x="1" y="11400"/>
                    </a:lnTo>
                    <a:lnTo>
                      <a:pt x="1531" y="12777"/>
                    </a:lnTo>
                    <a:lnTo>
                      <a:pt x="148728" y="1530"/>
                    </a:lnTo>
                    <a:cubicBezTo>
                      <a:pt x="149111" y="1071"/>
                      <a:pt x="149570" y="612"/>
                      <a:pt x="149952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01;p41"/>
              <p:cNvSpPr/>
              <p:nvPr/>
            </p:nvSpPr>
            <p:spPr>
              <a:xfrm>
                <a:off x="1332150" y="3286875"/>
                <a:ext cx="49824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199299" h="16526" extrusionOk="0">
                    <a:moveTo>
                      <a:pt x="199299" y="1"/>
                    </a:moveTo>
                    <a:lnTo>
                      <a:pt x="0" y="15149"/>
                    </a:lnTo>
                    <a:lnTo>
                      <a:pt x="0" y="15149"/>
                    </a:lnTo>
                    <a:lnTo>
                      <a:pt x="459" y="16526"/>
                    </a:lnTo>
                    <a:lnTo>
                      <a:pt x="198993" y="1454"/>
                    </a:lnTo>
                    <a:cubicBezTo>
                      <a:pt x="199069" y="919"/>
                      <a:pt x="199146" y="460"/>
                      <a:pt x="199299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02;p41"/>
              <p:cNvSpPr/>
              <p:nvPr/>
            </p:nvSpPr>
            <p:spPr>
              <a:xfrm>
                <a:off x="1236525" y="2910075"/>
                <a:ext cx="5116350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204654" h="16986" extrusionOk="0">
                    <a:moveTo>
                      <a:pt x="204654" y="1"/>
                    </a:moveTo>
                    <a:lnTo>
                      <a:pt x="0" y="15608"/>
                    </a:lnTo>
                    <a:cubicBezTo>
                      <a:pt x="77" y="16067"/>
                      <a:pt x="153" y="16526"/>
                      <a:pt x="306" y="16985"/>
                    </a:cubicBezTo>
                    <a:lnTo>
                      <a:pt x="204577" y="1455"/>
                    </a:lnTo>
                    <a:cubicBezTo>
                      <a:pt x="204577" y="995"/>
                      <a:pt x="204577" y="460"/>
                      <a:pt x="20465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03;p41"/>
              <p:cNvSpPr/>
              <p:nvPr/>
            </p:nvSpPr>
            <p:spPr>
              <a:xfrm>
                <a:off x="1488975" y="3665575"/>
                <a:ext cx="4724275" cy="392125"/>
              </a:xfrm>
              <a:custGeom>
                <a:avLst/>
                <a:gdLst/>
                <a:ahLst/>
                <a:cxnLst/>
                <a:rect l="l" t="t" r="r" b="b"/>
                <a:pathLst>
                  <a:path w="188971" h="15685" extrusionOk="0">
                    <a:moveTo>
                      <a:pt x="188971" y="1"/>
                    </a:moveTo>
                    <a:lnTo>
                      <a:pt x="1" y="14384"/>
                    </a:lnTo>
                    <a:cubicBezTo>
                      <a:pt x="230" y="14766"/>
                      <a:pt x="460" y="15302"/>
                      <a:pt x="689" y="15685"/>
                    </a:cubicBezTo>
                    <a:lnTo>
                      <a:pt x="188435" y="1454"/>
                    </a:lnTo>
                    <a:cubicBezTo>
                      <a:pt x="188588" y="995"/>
                      <a:pt x="188818" y="536"/>
                      <a:pt x="188971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904;p41"/>
            <p:cNvSpPr/>
            <p:nvPr/>
          </p:nvSpPr>
          <p:spPr>
            <a:xfrm rot="1031743">
              <a:off x="1258092" y="481985"/>
              <a:ext cx="583196" cy="60989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Прямоугольник 27"/>
          <p:cNvSpPr/>
          <p:nvPr/>
        </p:nvSpPr>
        <p:spPr>
          <a:xfrm rot="20471807">
            <a:off x="822087" y="819679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Задание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9" name="5-конечная звезда 28"/>
          <p:cNvSpPr/>
          <p:nvPr/>
        </p:nvSpPr>
        <p:spPr>
          <a:xfrm>
            <a:off x="2432945" y="924792"/>
            <a:ext cx="267128" cy="2568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67562" y="1862498"/>
            <a:ext cx="751721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Оба старичка, по старинному обычаю старосветских помещиков, очень любили покушать. Как только занималась заря (они всегда вставали рано) и как только двери заводили свой разноголосый концерт, они уже сидели за столиком и пили кофе. Напившись кофею, Афанасий Иванович выходил в сени и, стряхнувши платком, говорил: «</a:t>
            </a:r>
            <a:r>
              <a:rPr lang="ru-RU" dirty="0" err="1" smtClean="0"/>
              <a:t>Киш</a:t>
            </a:r>
            <a:r>
              <a:rPr lang="ru-RU" dirty="0" smtClean="0"/>
              <a:t>, </a:t>
            </a:r>
            <a:r>
              <a:rPr lang="ru-RU" dirty="0" err="1" smtClean="0"/>
              <a:t>киш</a:t>
            </a:r>
            <a:r>
              <a:rPr lang="ru-RU" dirty="0" smtClean="0"/>
              <a:t>! пошли, гуси, с крыльца!» На дворе ему обыкновенно попадался приказчик. Он, по обыкновению, вступал с ним в разговор, расспрашивал о работах с величайшею подробностью и такие сообщал ему замечания и приказания, которые удивили бы всякого необыкновенным познанием хозяйства, и какой-нибудь новичок не осмелился бы и подумать, чтобы можно было украсть у такого зоркого хозяина. Но приказчик его был обстрелянная птица: он знал, как нужно отвечать, а еще более, как нужно хозяйничать.</a:t>
            </a:r>
            <a:endParaRPr lang="ru-RU" dirty="0"/>
          </a:p>
        </p:txBody>
      </p:sp>
      <p:pic>
        <p:nvPicPr>
          <p:cNvPr id="34" name="~PP659.WAV">
            <a:hlinkClick r:id="" action="ppaction://media"/>
          </p:cNvPr>
          <p:cNvPicPr>
            <a:picLocks noRot="1" noChangeAspect="1"/>
          </p:cNvPicPr>
          <p:nvPr>
            <a:wavAudioFile r:embed="rId1" name="~PP659.WAV"/>
          </p:nvPr>
        </p:nvPicPr>
        <p:blipFill>
          <a:blip r:embed="rId4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266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/>
      <p:bldP spid="10" grpId="0"/>
      <p:bldP spid="28" grpId="0"/>
      <p:bldP spid="29" grpId="0" animBg="1"/>
      <p:bldP spid="29" grpId="1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 flipH="1">
            <a:off x="1212112" y="3628512"/>
            <a:ext cx="7134446" cy="875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В предложении обособленные члены играют двойную роль - они являются второстепенными членами и одновременно выражают добавочное сообщение. ( что-либо поясняют или уточняют)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 idx="8"/>
          </p:nvPr>
        </p:nvSpPr>
        <p:spPr>
          <a:xfrm>
            <a:off x="936446" y="206734"/>
            <a:ext cx="7353300" cy="6351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Давайте вспомним!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0178" name="Picture 2" descr="Обособленные члены предложения. Понятие &quot;обособление&quot;. 8-й класс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bright="2000" contrast="67000"/>
          </a:blip>
          <a:srcRect/>
          <a:stretch>
            <a:fillRect/>
          </a:stretch>
        </p:blipFill>
        <p:spPr bwMode="auto">
          <a:xfrm>
            <a:off x="1232899" y="1008342"/>
            <a:ext cx="3422756" cy="2394078"/>
          </a:xfrm>
          <a:prstGeom prst="rect">
            <a:avLst/>
          </a:prstGeom>
          <a:noFill/>
        </p:spPr>
      </p:pic>
      <p:pic>
        <p:nvPicPr>
          <p:cNvPr id="50180" name="Picture 4" descr="Обособленные члены предложения – это те, которые выделяются с ...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05916" y="887400"/>
            <a:ext cx="3615069" cy="2711302"/>
          </a:xfrm>
          <a:prstGeom prst="rect">
            <a:avLst/>
          </a:prstGeom>
          <a:noFill/>
        </p:spPr>
      </p:pic>
      <p:grpSp>
        <p:nvGrpSpPr>
          <p:cNvPr id="13" name="Google Shape;1437;p52"/>
          <p:cNvGrpSpPr/>
          <p:nvPr/>
        </p:nvGrpSpPr>
        <p:grpSpPr>
          <a:xfrm rot="2489757">
            <a:off x="-43619" y="-82194"/>
            <a:ext cx="1796616" cy="1811593"/>
            <a:chOff x="932425" y="2979855"/>
            <a:chExt cx="1796616" cy="1811593"/>
          </a:xfrm>
        </p:grpSpPr>
        <p:grpSp>
          <p:nvGrpSpPr>
            <p:cNvPr id="14" name="Google Shape;1438;p52"/>
            <p:cNvGrpSpPr/>
            <p:nvPr/>
          </p:nvGrpSpPr>
          <p:grpSpPr>
            <a:xfrm rot="1965279">
              <a:off x="1190274" y="3220694"/>
              <a:ext cx="1280919" cy="1329913"/>
              <a:chOff x="1190625" y="238125"/>
              <a:chExt cx="5164175" cy="5164175"/>
            </a:xfrm>
          </p:grpSpPr>
          <p:sp>
            <p:nvSpPr>
              <p:cNvPr id="16" name="Google Shape;1439;p52"/>
              <p:cNvSpPr/>
              <p:nvPr/>
            </p:nvSpPr>
            <p:spPr>
              <a:xfrm>
                <a:off x="1190625" y="238125"/>
                <a:ext cx="5164175" cy="5164175"/>
              </a:xfrm>
              <a:custGeom>
                <a:avLst/>
                <a:gdLst/>
                <a:ahLst/>
                <a:cxnLst/>
                <a:rect l="l" t="t" r="r" b="b"/>
                <a:pathLst>
                  <a:path w="206567" h="206567" extrusionOk="0">
                    <a:moveTo>
                      <a:pt x="103283" y="0"/>
                    </a:moveTo>
                    <a:cubicBezTo>
                      <a:pt x="46210" y="0"/>
                      <a:pt x="0" y="46210"/>
                      <a:pt x="0" y="103283"/>
                    </a:cubicBezTo>
                    <a:cubicBezTo>
                      <a:pt x="0" y="160357"/>
                      <a:pt x="46210" y="206566"/>
                      <a:pt x="103283" y="206566"/>
                    </a:cubicBezTo>
                    <a:cubicBezTo>
                      <a:pt x="160357" y="206566"/>
                      <a:pt x="206566" y="160357"/>
                      <a:pt x="206566" y="103283"/>
                    </a:cubicBezTo>
                    <a:cubicBezTo>
                      <a:pt x="206566" y="46210"/>
                      <a:pt x="160357" y="0"/>
                      <a:pt x="103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999999">
                    <a:alpha val="3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440;p52"/>
              <p:cNvSpPr/>
              <p:nvPr/>
            </p:nvSpPr>
            <p:spPr>
              <a:xfrm>
                <a:off x="1261375" y="1810300"/>
                <a:ext cx="4902150" cy="405525"/>
              </a:xfrm>
              <a:custGeom>
                <a:avLst/>
                <a:gdLst/>
                <a:ahLst/>
                <a:cxnLst/>
                <a:rect l="l" t="t" r="r" b="b"/>
                <a:pathLst>
                  <a:path w="196086" h="16221" extrusionOk="0">
                    <a:moveTo>
                      <a:pt x="195550" y="1"/>
                    </a:moveTo>
                    <a:lnTo>
                      <a:pt x="383" y="14843"/>
                    </a:lnTo>
                    <a:cubicBezTo>
                      <a:pt x="230" y="15302"/>
                      <a:pt x="154" y="15761"/>
                      <a:pt x="1" y="16220"/>
                    </a:cubicBezTo>
                    <a:lnTo>
                      <a:pt x="196086" y="1378"/>
                    </a:lnTo>
                    <a:cubicBezTo>
                      <a:pt x="195933" y="919"/>
                      <a:pt x="195703" y="383"/>
                      <a:pt x="195550" y="1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441;p52"/>
              <p:cNvSpPr/>
              <p:nvPr/>
            </p:nvSpPr>
            <p:spPr>
              <a:xfrm>
                <a:off x="1200175" y="2171800"/>
                <a:ext cx="5081950" cy="420800"/>
              </a:xfrm>
              <a:custGeom>
                <a:avLst/>
                <a:gdLst/>
                <a:ahLst/>
                <a:cxnLst/>
                <a:rect l="l" t="t" r="r" b="b"/>
                <a:pathLst>
                  <a:path w="203278" h="16832" extrusionOk="0">
                    <a:moveTo>
                      <a:pt x="202895" y="1"/>
                    </a:moveTo>
                    <a:lnTo>
                      <a:pt x="154" y="15455"/>
                    </a:lnTo>
                    <a:cubicBezTo>
                      <a:pt x="77" y="15914"/>
                      <a:pt x="77" y="16373"/>
                      <a:pt x="1" y="16832"/>
                    </a:cubicBezTo>
                    <a:lnTo>
                      <a:pt x="203277" y="1454"/>
                    </a:lnTo>
                    <a:lnTo>
                      <a:pt x="202895" y="1"/>
                    </a:ln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442;p52"/>
              <p:cNvSpPr/>
              <p:nvPr/>
            </p:nvSpPr>
            <p:spPr>
              <a:xfrm>
                <a:off x="1385700" y="1452650"/>
                <a:ext cx="459805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183922" h="15302" extrusionOk="0">
                    <a:moveTo>
                      <a:pt x="183080" y="0"/>
                    </a:moveTo>
                    <a:lnTo>
                      <a:pt x="613" y="13848"/>
                    </a:lnTo>
                    <a:cubicBezTo>
                      <a:pt x="383" y="14307"/>
                      <a:pt x="230" y="14766"/>
                      <a:pt x="1" y="15302"/>
                    </a:cubicBezTo>
                    <a:lnTo>
                      <a:pt x="183921" y="1301"/>
                    </a:lnTo>
                    <a:cubicBezTo>
                      <a:pt x="183615" y="842"/>
                      <a:pt x="183386" y="383"/>
                      <a:pt x="18308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443;p52"/>
              <p:cNvSpPr/>
              <p:nvPr/>
            </p:nvSpPr>
            <p:spPr>
              <a:xfrm>
                <a:off x="1586525" y="1098800"/>
                <a:ext cx="4140925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65637" h="13925" extrusionOk="0">
                    <a:moveTo>
                      <a:pt x="164489" y="1"/>
                    </a:moveTo>
                    <a:lnTo>
                      <a:pt x="919" y="12471"/>
                    </a:lnTo>
                    <a:cubicBezTo>
                      <a:pt x="613" y="12930"/>
                      <a:pt x="307" y="13389"/>
                      <a:pt x="1" y="13925"/>
                    </a:cubicBezTo>
                    <a:lnTo>
                      <a:pt x="165636" y="1378"/>
                    </a:lnTo>
                    <a:lnTo>
                      <a:pt x="164489" y="1"/>
                    </a:ln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444;p52"/>
              <p:cNvSpPr/>
              <p:nvPr/>
            </p:nvSpPr>
            <p:spPr>
              <a:xfrm>
                <a:off x="1192525" y="2539025"/>
                <a:ext cx="5150800" cy="426550"/>
              </a:xfrm>
              <a:custGeom>
                <a:avLst/>
                <a:gdLst/>
                <a:ahLst/>
                <a:cxnLst/>
                <a:rect l="l" t="t" r="r" b="b"/>
                <a:pathLst>
                  <a:path w="206032" h="17062" extrusionOk="0">
                    <a:moveTo>
                      <a:pt x="205878" y="1"/>
                    </a:moveTo>
                    <a:lnTo>
                      <a:pt x="1" y="15684"/>
                    </a:lnTo>
                    <a:cubicBezTo>
                      <a:pt x="1" y="16144"/>
                      <a:pt x="77" y="16603"/>
                      <a:pt x="77" y="17062"/>
                    </a:cubicBezTo>
                    <a:lnTo>
                      <a:pt x="206031" y="1454"/>
                    </a:lnTo>
                    <a:lnTo>
                      <a:pt x="205878" y="1"/>
                    </a:ln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445;p52"/>
              <p:cNvSpPr/>
              <p:nvPr/>
            </p:nvSpPr>
            <p:spPr>
              <a:xfrm>
                <a:off x="1890650" y="756450"/>
                <a:ext cx="3475300" cy="296475"/>
              </a:xfrm>
              <a:custGeom>
                <a:avLst/>
                <a:gdLst/>
                <a:ahLst/>
                <a:cxnLst/>
                <a:rect l="l" t="t" r="r" b="b"/>
                <a:pathLst>
                  <a:path w="139012" h="11859" extrusionOk="0">
                    <a:moveTo>
                      <a:pt x="137329" y="0"/>
                    </a:moveTo>
                    <a:lnTo>
                      <a:pt x="1454" y="10328"/>
                    </a:lnTo>
                    <a:cubicBezTo>
                      <a:pt x="995" y="10787"/>
                      <a:pt x="536" y="11247"/>
                      <a:pt x="0" y="11859"/>
                    </a:cubicBezTo>
                    <a:lnTo>
                      <a:pt x="139012" y="1301"/>
                    </a:lnTo>
                    <a:cubicBezTo>
                      <a:pt x="138476" y="842"/>
                      <a:pt x="137864" y="383"/>
                      <a:pt x="137329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446;p52"/>
              <p:cNvSpPr/>
              <p:nvPr/>
            </p:nvSpPr>
            <p:spPr>
              <a:xfrm>
                <a:off x="1714675" y="4050025"/>
                <a:ext cx="4328350" cy="363425"/>
              </a:xfrm>
              <a:custGeom>
                <a:avLst/>
                <a:gdLst/>
                <a:ahLst/>
                <a:cxnLst/>
                <a:rect l="l" t="t" r="r" b="b"/>
                <a:pathLst>
                  <a:path w="173134" h="14537" extrusionOk="0">
                    <a:moveTo>
                      <a:pt x="173134" y="1"/>
                    </a:moveTo>
                    <a:lnTo>
                      <a:pt x="1" y="13160"/>
                    </a:lnTo>
                    <a:lnTo>
                      <a:pt x="1072" y="14537"/>
                    </a:lnTo>
                    <a:lnTo>
                      <a:pt x="172292" y="1531"/>
                    </a:lnTo>
                    <a:cubicBezTo>
                      <a:pt x="172598" y="995"/>
                      <a:pt x="172828" y="536"/>
                      <a:pt x="173134" y="1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447;p52"/>
              <p:cNvSpPr/>
              <p:nvPr/>
            </p:nvSpPr>
            <p:spPr>
              <a:xfrm>
                <a:off x="2496950" y="4845700"/>
                <a:ext cx="2876650" cy="250575"/>
              </a:xfrm>
              <a:custGeom>
                <a:avLst/>
                <a:gdLst/>
                <a:ahLst/>
                <a:cxnLst/>
                <a:rect l="l" t="t" r="r" b="b"/>
                <a:pathLst>
                  <a:path w="115066" h="10023" extrusionOk="0">
                    <a:moveTo>
                      <a:pt x="115066" y="0"/>
                    </a:moveTo>
                    <a:lnTo>
                      <a:pt x="1" y="8798"/>
                    </a:lnTo>
                    <a:cubicBezTo>
                      <a:pt x="689" y="9181"/>
                      <a:pt x="1454" y="9640"/>
                      <a:pt x="2219" y="10022"/>
                    </a:cubicBezTo>
                    <a:lnTo>
                      <a:pt x="113077" y="1607"/>
                    </a:lnTo>
                    <a:cubicBezTo>
                      <a:pt x="113765" y="1071"/>
                      <a:pt x="114377" y="536"/>
                      <a:pt x="115066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448;p52"/>
              <p:cNvSpPr/>
              <p:nvPr/>
            </p:nvSpPr>
            <p:spPr>
              <a:xfrm>
                <a:off x="3369125" y="5281775"/>
                <a:ext cx="11897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7588" h="4438" extrusionOk="0">
                    <a:moveTo>
                      <a:pt x="47587" y="0"/>
                    </a:moveTo>
                    <a:lnTo>
                      <a:pt x="0" y="3596"/>
                    </a:lnTo>
                    <a:cubicBezTo>
                      <a:pt x="2296" y="3979"/>
                      <a:pt x="4744" y="4285"/>
                      <a:pt x="7115" y="4438"/>
                    </a:cubicBezTo>
                    <a:lnTo>
                      <a:pt x="40625" y="1913"/>
                    </a:lnTo>
                    <a:cubicBezTo>
                      <a:pt x="42997" y="1301"/>
                      <a:pt x="45292" y="689"/>
                      <a:pt x="47587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449;p52"/>
              <p:cNvSpPr/>
              <p:nvPr/>
            </p:nvSpPr>
            <p:spPr>
              <a:xfrm>
                <a:off x="2032175" y="4442125"/>
                <a:ext cx="3748825" cy="319425"/>
              </a:xfrm>
              <a:custGeom>
                <a:avLst/>
                <a:gdLst/>
                <a:ahLst/>
                <a:cxnLst/>
                <a:rect l="l" t="t" r="r" b="b"/>
                <a:pathLst>
                  <a:path w="149953" h="12777" extrusionOk="0">
                    <a:moveTo>
                      <a:pt x="149952" y="0"/>
                    </a:moveTo>
                    <a:lnTo>
                      <a:pt x="1" y="11400"/>
                    </a:lnTo>
                    <a:lnTo>
                      <a:pt x="1531" y="12777"/>
                    </a:lnTo>
                    <a:lnTo>
                      <a:pt x="148728" y="1530"/>
                    </a:lnTo>
                    <a:cubicBezTo>
                      <a:pt x="149111" y="1071"/>
                      <a:pt x="149570" y="612"/>
                      <a:pt x="149952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450;p52"/>
              <p:cNvSpPr/>
              <p:nvPr/>
            </p:nvSpPr>
            <p:spPr>
              <a:xfrm>
                <a:off x="1332150" y="3286875"/>
                <a:ext cx="49824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199299" h="16526" extrusionOk="0">
                    <a:moveTo>
                      <a:pt x="199299" y="1"/>
                    </a:moveTo>
                    <a:lnTo>
                      <a:pt x="0" y="15149"/>
                    </a:lnTo>
                    <a:lnTo>
                      <a:pt x="0" y="15149"/>
                    </a:lnTo>
                    <a:lnTo>
                      <a:pt x="459" y="16526"/>
                    </a:lnTo>
                    <a:lnTo>
                      <a:pt x="198993" y="1454"/>
                    </a:lnTo>
                    <a:cubicBezTo>
                      <a:pt x="199069" y="919"/>
                      <a:pt x="199146" y="460"/>
                      <a:pt x="199299" y="1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451;p52"/>
              <p:cNvSpPr/>
              <p:nvPr/>
            </p:nvSpPr>
            <p:spPr>
              <a:xfrm>
                <a:off x="1236525" y="2910075"/>
                <a:ext cx="5116350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204654" h="16986" extrusionOk="0">
                    <a:moveTo>
                      <a:pt x="204654" y="1"/>
                    </a:moveTo>
                    <a:lnTo>
                      <a:pt x="0" y="15608"/>
                    </a:lnTo>
                    <a:cubicBezTo>
                      <a:pt x="77" y="16067"/>
                      <a:pt x="153" y="16526"/>
                      <a:pt x="306" y="16985"/>
                    </a:cubicBezTo>
                    <a:lnTo>
                      <a:pt x="204577" y="1455"/>
                    </a:lnTo>
                    <a:cubicBezTo>
                      <a:pt x="204577" y="995"/>
                      <a:pt x="204577" y="460"/>
                      <a:pt x="204654" y="1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452;p52"/>
              <p:cNvSpPr/>
              <p:nvPr/>
            </p:nvSpPr>
            <p:spPr>
              <a:xfrm>
                <a:off x="1488975" y="3665575"/>
                <a:ext cx="4724275" cy="392125"/>
              </a:xfrm>
              <a:custGeom>
                <a:avLst/>
                <a:gdLst/>
                <a:ahLst/>
                <a:cxnLst/>
                <a:rect l="l" t="t" r="r" b="b"/>
                <a:pathLst>
                  <a:path w="188971" h="15685" extrusionOk="0">
                    <a:moveTo>
                      <a:pt x="188971" y="1"/>
                    </a:moveTo>
                    <a:lnTo>
                      <a:pt x="1" y="14384"/>
                    </a:lnTo>
                    <a:cubicBezTo>
                      <a:pt x="230" y="14766"/>
                      <a:pt x="460" y="15302"/>
                      <a:pt x="689" y="15685"/>
                    </a:cubicBezTo>
                    <a:lnTo>
                      <a:pt x="188435" y="1454"/>
                    </a:lnTo>
                    <a:cubicBezTo>
                      <a:pt x="188588" y="995"/>
                      <a:pt x="188818" y="536"/>
                      <a:pt x="188971" y="1"/>
                    </a:cubicBezTo>
                    <a:close/>
                  </a:path>
                </a:pathLst>
              </a:custGeom>
              <a:solidFill>
                <a:srgbClr val="E6F5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453;p52"/>
            <p:cNvSpPr/>
            <p:nvPr/>
          </p:nvSpPr>
          <p:spPr>
            <a:xfrm rot="-1024061">
              <a:off x="1046307" y="3276333"/>
              <a:ext cx="528014" cy="552215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1455;p52"/>
          <p:cNvSpPr/>
          <p:nvPr/>
        </p:nvSpPr>
        <p:spPr>
          <a:xfrm>
            <a:off x="410966" y="359596"/>
            <a:ext cx="965771" cy="791110"/>
          </a:xfrm>
          <a:custGeom>
            <a:avLst/>
            <a:gdLst/>
            <a:ahLst/>
            <a:cxnLst/>
            <a:rect l="l" t="t" r="r" b="b"/>
            <a:pathLst>
              <a:path w="47328" h="44572" extrusionOk="0">
                <a:moveTo>
                  <a:pt x="26874" y="1328"/>
                </a:moveTo>
                <a:cubicBezTo>
                  <a:pt x="27178" y="1351"/>
                  <a:pt x="27458" y="1375"/>
                  <a:pt x="27738" y="1398"/>
                </a:cubicBezTo>
                <a:lnTo>
                  <a:pt x="28018" y="1491"/>
                </a:lnTo>
                <a:cubicBezTo>
                  <a:pt x="27645" y="1421"/>
                  <a:pt x="27248" y="1375"/>
                  <a:pt x="26874" y="1328"/>
                </a:cubicBezTo>
                <a:close/>
                <a:moveTo>
                  <a:pt x="30446" y="1842"/>
                </a:moveTo>
                <a:cubicBezTo>
                  <a:pt x="30703" y="1912"/>
                  <a:pt x="30960" y="1982"/>
                  <a:pt x="31217" y="2052"/>
                </a:cubicBezTo>
                <a:cubicBezTo>
                  <a:pt x="31497" y="2145"/>
                  <a:pt x="31824" y="2238"/>
                  <a:pt x="32104" y="2355"/>
                </a:cubicBezTo>
                <a:cubicBezTo>
                  <a:pt x="31824" y="2262"/>
                  <a:pt x="31544" y="2192"/>
                  <a:pt x="31264" y="2122"/>
                </a:cubicBezTo>
                <a:cubicBezTo>
                  <a:pt x="30960" y="2052"/>
                  <a:pt x="30727" y="1935"/>
                  <a:pt x="30446" y="1842"/>
                </a:cubicBezTo>
                <a:close/>
                <a:moveTo>
                  <a:pt x="23954" y="874"/>
                </a:moveTo>
                <a:cubicBezTo>
                  <a:pt x="24506" y="874"/>
                  <a:pt x="25060" y="893"/>
                  <a:pt x="25613" y="931"/>
                </a:cubicBezTo>
                <a:cubicBezTo>
                  <a:pt x="25286" y="931"/>
                  <a:pt x="24960" y="931"/>
                  <a:pt x="24656" y="954"/>
                </a:cubicBezTo>
                <a:cubicBezTo>
                  <a:pt x="23769" y="1001"/>
                  <a:pt x="22905" y="1071"/>
                  <a:pt x="22018" y="1188"/>
                </a:cubicBezTo>
                <a:cubicBezTo>
                  <a:pt x="20103" y="1304"/>
                  <a:pt x="18212" y="1655"/>
                  <a:pt x="16368" y="2215"/>
                </a:cubicBezTo>
                <a:cubicBezTo>
                  <a:pt x="16251" y="2238"/>
                  <a:pt x="16134" y="2285"/>
                  <a:pt x="16017" y="2332"/>
                </a:cubicBezTo>
                <a:lnTo>
                  <a:pt x="15527" y="2402"/>
                </a:lnTo>
                <a:cubicBezTo>
                  <a:pt x="18229" y="1384"/>
                  <a:pt x="21080" y="874"/>
                  <a:pt x="23954" y="874"/>
                </a:cubicBezTo>
                <a:close/>
                <a:moveTo>
                  <a:pt x="23548" y="1540"/>
                </a:moveTo>
                <a:cubicBezTo>
                  <a:pt x="26093" y="1540"/>
                  <a:pt x="28639" y="1846"/>
                  <a:pt x="31124" y="2495"/>
                </a:cubicBezTo>
                <a:lnTo>
                  <a:pt x="31124" y="2472"/>
                </a:lnTo>
                <a:cubicBezTo>
                  <a:pt x="31497" y="2612"/>
                  <a:pt x="31871" y="2752"/>
                  <a:pt x="32244" y="2892"/>
                </a:cubicBezTo>
                <a:cubicBezTo>
                  <a:pt x="30703" y="2472"/>
                  <a:pt x="29092" y="2215"/>
                  <a:pt x="27481" y="2098"/>
                </a:cubicBezTo>
                <a:cubicBezTo>
                  <a:pt x="27458" y="2052"/>
                  <a:pt x="27435" y="2028"/>
                  <a:pt x="27388" y="2028"/>
                </a:cubicBezTo>
                <a:cubicBezTo>
                  <a:pt x="25723" y="1801"/>
                  <a:pt x="24058" y="1682"/>
                  <a:pt x="22394" y="1682"/>
                </a:cubicBezTo>
                <a:cubicBezTo>
                  <a:pt x="22004" y="1682"/>
                  <a:pt x="21614" y="1688"/>
                  <a:pt x="21224" y="1701"/>
                </a:cubicBezTo>
                <a:lnTo>
                  <a:pt x="21854" y="1585"/>
                </a:lnTo>
                <a:cubicBezTo>
                  <a:pt x="22418" y="1555"/>
                  <a:pt x="22983" y="1540"/>
                  <a:pt x="23548" y="1540"/>
                </a:cubicBezTo>
                <a:close/>
                <a:moveTo>
                  <a:pt x="20875" y="365"/>
                </a:moveTo>
                <a:cubicBezTo>
                  <a:pt x="21652" y="365"/>
                  <a:pt x="22430" y="413"/>
                  <a:pt x="23209" y="511"/>
                </a:cubicBezTo>
                <a:cubicBezTo>
                  <a:pt x="19846" y="604"/>
                  <a:pt x="16554" y="1421"/>
                  <a:pt x="13519" y="2869"/>
                </a:cubicBezTo>
                <a:cubicBezTo>
                  <a:pt x="12492" y="3149"/>
                  <a:pt x="11511" y="3476"/>
                  <a:pt x="10531" y="3873"/>
                </a:cubicBezTo>
                <a:cubicBezTo>
                  <a:pt x="12608" y="2238"/>
                  <a:pt x="15037" y="1141"/>
                  <a:pt x="17628" y="651"/>
                </a:cubicBezTo>
                <a:cubicBezTo>
                  <a:pt x="18704" y="460"/>
                  <a:pt x="19788" y="365"/>
                  <a:pt x="20875" y="365"/>
                </a:cubicBezTo>
                <a:close/>
                <a:moveTo>
                  <a:pt x="13075" y="3523"/>
                </a:moveTo>
                <a:lnTo>
                  <a:pt x="13075" y="3523"/>
                </a:lnTo>
                <a:cubicBezTo>
                  <a:pt x="12772" y="3663"/>
                  <a:pt x="12492" y="3803"/>
                  <a:pt x="12188" y="3966"/>
                </a:cubicBezTo>
                <a:cubicBezTo>
                  <a:pt x="12445" y="3826"/>
                  <a:pt x="12679" y="3709"/>
                  <a:pt x="12912" y="3569"/>
                </a:cubicBezTo>
                <a:lnTo>
                  <a:pt x="13075" y="3523"/>
                </a:lnTo>
                <a:close/>
                <a:moveTo>
                  <a:pt x="11231" y="3990"/>
                </a:moveTo>
                <a:cubicBezTo>
                  <a:pt x="10274" y="4480"/>
                  <a:pt x="9386" y="5017"/>
                  <a:pt x="8546" y="5647"/>
                </a:cubicBezTo>
                <a:lnTo>
                  <a:pt x="8663" y="5554"/>
                </a:lnTo>
                <a:cubicBezTo>
                  <a:pt x="8943" y="5274"/>
                  <a:pt x="9223" y="5017"/>
                  <a:pt x="9503" y="4760"/>
                </a:cubicBezTo>
                <a:cubicBezTo>
                  <a:pt x="10064" y="4480"/>
                  <a:pt x="10647" y="4223"/>
                  <a:pt x="11231" y="3990"/>
                </a:cubicBezTo>
                <a:close/>
                <a:moveTo>
                  <a:pt x="21334" y="2247"/>
                </a:moveTo>
                <a:cubicBezTo>
                  <a:pt x="21632" y="2247"/>
                  <a:pt x="21931" y="2252"/>
                  <a:pt x="22228" y="2262"/>
                </a:cubicBezTo>
                <a:cubicBezTo>
                  <a:pt x="20640" y="2449"/>
                  <a:pt x="19053" y="2752"/>
                  <a:pt x="17488" y="3196"/>
                </a:cubicBezTo>
                <a:cubicBezTo>
                  <a:pt x="14523" y="3966"/>
                  <a:pt x="11628" y="5110"/>
                  <a:pt x="8919" y="6581"/>
                </a:cubicBezTo>
                <a:cubicBezTo>
                  <a:pt x="9877" y="5834"/>
                  <a:pt x="10857" y="5157"/>
                  <a:pt x="11908" y="4573"/>
                </a:cubicBezTo>
                <a:cubicBezTo>
                  <a:pt x="12492" y="4293"/>
                  <a:pt x="13122" y="4060"/>
                  <a:pt x="13729" y="3826"/>
                </a:cubicBezTo>
                <a:cubicBezTo>
                  <a:pt x="15107" y="3289"/>
                  <a:pt x="16508" y="2822"/>
                  <a:pt x="17932" y="2425"/>
                </a:cubicBezTo>
                <a:cubicBezTo>
                  <a:pt x="19059" y="2314"/>
                  <a:pt x="20200" y="2247"/>
                  <a:pt x="21334" y="2247"/>
                </a:cubicBezTo>
                <a:close/>
                <a:moveTo>
                  <a:pt x="7355" y="7118"/>
                </a:moveTo>
                <a:cubicBezTo>
                  <a:pt x="7192" y="7258"/>
                  <a:pt x="7052" y="7422"/>
                  <a:pt x="6888" y="7562"/>
                </a:cubicBezTo>
                <a:cubicBezTo>
                  <a:pt x="6818" y="7655"/>
                  <a:pt x="6725" y="7749"/>
                  <a:pt x="6631" y="7842"/>
                </a:cubicBezTo>
                <a:lnTo>
                  <a:pt x="6701" y="7749"/>
                </a:lnTo>
                <a:cubicBezTo>
                  <a:pt x="6888" y="7562"/>
                  <a:pt x="7075" y="7375"/>
                  <a:pt x="7238" y="7188"/>
                </a:cubicBezTo>
                <a:lnTo>
                  <a:pt x="7355" y="7118"/>
                </a:lnTo>
                <a:close/>
                <a:moveTo>
                  <a:pt x="39272" y="5624"/>
                </a:moveTo>
                <a:lnTo>
                  <a:pt x="39272" y="5624"/>
                </a:lnTo>
                <a:cubicBezTo>
                  <a:pt x="39972" y="5951"/>
                  <a:pt x="40650" y="6324"/>
                  <a:pt x="41303" y="6768"/>
                </a:cubicBezTo>
                <a:cubicBezTo>
                  <a:pt x="42191" y="7352"/>
                  <a:pt x="42938" y="8075"/>
                  <a:pt x="43545" y="8939"/>
                </a:cubicBezTo>
                <a:cubicBezTo>
                  <a:pt x="42821" y="8286"/>
                  <a:pt x="42074" y="7655"/>
                  <a:pt x="41280" y="7095"/>
                </a:cubicBezTo>
                <a:cubicBezTo>
                  <a:pt x="40626" y="6605"/>
                  <a:pt x="39949" y="6114"/>
                  <a:pt x="39272" y="5624"/>
                </a:cubicBezTo>
                <a:close/>
                <a:moveTo>
                  <a:pt x="43591" y="8356"/>
                </a:moveTo>
                <a:cubicBezTo>
                  <a:pt x="44185" y="8972"/>
                  <a:pt x="44644" y="9700"/>
                  <a:pt x="44970" y="10474"/>
                </a:cubicBezTo>
                <a:lnTo>
                  <a:pt x="44970" y="10474"/>
                </a:lnTo>
                <a:cubicBezTo>
                  <a:pt x="44850" y="10332"/>
                  <a:pt x="44743" y="10206"/>
                  <a:pt x="44619" y="10060"/>
                </a:cubicBezTo>
                <a:cubicBezTo>
                  <a:pt x="44339" y="9453"/>
                  <a:pt x="44012" y="8893"/>
                  <a:pt x="43591" y="8356"/>
                </a:cubicBezTo>
                <a:close/>
                <a:moveTo>
                  <a:pt x="5511" y="8612"/>
                </a:moveTo>
                <a:cubicBezTo>
                  <a:pt x="5301" y="8916"/>
                  <a:pt x="5067" y="9196"/>
                  <a:pt x="4857" y="9500"/>
                </a:cubicBezTo>
                <a:cubicBezTo>
                  <a:pt x="4438" y="9918"/>
                  <a:pt x="4020" y="10358"/>
                  <a:pt x="3621" y="10818"/>
                </a:cubicBezTo>
                <a:lnTo>
                  <a:pt x="3621" y="10818"/>
                </a:lnTo>
                <a:cubicBezTo>
                  <a:pt x="3927" y="10366"/>
                  <a:pt x="4255" y="9936"/>
                  <a:pt x="4623" y="9546"/>
                </a:cubicBezTo>
                <a:cubicBezTo>
                  <a:pt x="4904" y="9220"/>
                  <a:pt x="5207" y="8916"/>
                  <a:pt x="5511" y="8612"/>
                </a:cubicBezTo>
                <a:close/>
                <a:moveTo>
                  <a:pt x="41093" y="7398"/>
                </a:moveTo>
                <a:lnTo>
                  <a:pt x="41093" y="7398"/>
                </a:lnTo>
                <a:cubicBezTo>
                  <a:pt x="42261" y="8239"/>
                  <a:pt x="43335" y="9173"/>
                  <a:pt x="44292" y="10247"/>
                </a:cubicBezTo>
                <a:cubicBezTo>
                  <a:pt x="44525" y="10714"/>
                  <a:pt x="44712" y="11227"/>
                  <a:pt x="44852" y="11741"/>
                </a:cubicBezTo>
                <a:cubicBezTo>
                  <a:pt x="43848" y="10083"/>
                  <a:pt x="42587" y="8612"/>
                  <a:pt x="41093" y="7398"/>
                </a:cubicBezTo>
                <a:close/>
                <a:moveTo>
                  <a:pt x="40229" y="7188"/>
                </a:moveTo>
                <a:lnTo>
                  <a:pt x="40439" y="7352"/>
                </a:lnTo>
                <a:cubicBezTo>
                  <a:pt x="41513" y="8309"/>
                  <a:pt x="42494" y="9360"/>
                  <a:pt x="43358" y="10480"/>
                </a:cubicBezTo>
                <a:cubicBezTo>
                  <a:pt x="43883" y="11120"/>
                  <a:pt x="44252" y="11849"/>
                  <a:pt x="44487" y="12645"/>
                </a:cubicBezTo>
                <a:lnTo>
                  <a:pt x="44487" y="12645"/>
                </a:lnTo>
                <a:cubicBezTo>
                  <a:pt x="43414" y="10580"/>
                  <a:pt x="41972" y="8745"/>
                  <a:pt x="40229" y="7188"/>
                </a:cubicBezTo>
                <a:close/>
                <a:moveTo>
                  <a:pt x="45109" y="11321"/>
                </a:moveTo>
                <a:cubicBezTo>
                  <a:pt x="45179" y="11438"/>
                  <a:pt x="45272" y="11578"/>
                  <a:pt x="45342" y="11694"/>
                </a:cubicBezTo>
                <a:lnTo>
                  <a:pt x="45366" y="11694"/>
                </a:lnTo>
                <a:cubicBezTo>
                  <a:pt x="45436" y="12091"/>
                  <a:pt x="45483" y="12488"/>
                  <a:pt x="45483" y="12885"/>
                </a:cubicBezTo>
                <a:cubicBezTo>
                  <a:pt x="45389" y="12348"/>
                  <a:pt x="45272" y="11835"/>
                  <a:pt x="45109" y="11321"/>
                </a:cubicBezTo>
                <a:close/>
                <a:moveTo>
                  <a:pt x="44782" y="12372"/>
                </a:moveTo>
                <a:lnTo>
                  <a:pt x="44782" y="12372"/>
                </a:lnTo>
                <a:cubicBezTo>
                  <a:pt x="44899" y="12605"/>
                  <a:pt x="45016" y="12839"/>
                  <a:pt x="45132" y="13072"/>
                </a:cubicBezTo>
                <a:cubicBezTo>
                  <a:pt x="45202" y="13516"/>
                  <a:pt x="45226" y="13959"/>
                  <a:pt x="45249" y="14403"/>
                </a:cubicBezTo>
                <a:cubicBezTo>
                  <a:pt x="45156" y="14169"/>
                  <a:pt x="45062" y="13913"/>
                  <a:pt x="44969" y="13656"/>
                </a:cubicBezTo>
                <a:cubicBezTo>
                  <a:pt x="44969" y="13212"/>
                  <a:pt x="44899" y="12792"/>
                  <a:pt x="44782" y="12372"/>
                </a:cubicBezTo>
                <a:close/>
                <a:moveTo>
                  <a:pt x="25240" y="2425"/>
                </a:moveTo>
                <a:cubicBezTo>
                  <a:pt x="27364" y="2635"/>
                  <a:pt x="29489" y="2962"/>
                  <a:pt x="31590" y="3429"/>
                </a:cubicBezTo>
                <a:cubicBezTo>
                  <a:pt x="32571" y="3639"/>
                  <a:pt x="33552" y="3849"/>
                  <a:pt x="34532" y="4083"/>
                </a:cubicBezTo>
                <a:cubicBezTo>
                  <a:pt x="35933" y="4667"/>
                  <a:pt x="37241" y="5390"/>
                  <a:pt x="38455" y="6254"/>
                </a:cubicBezTo>
                <a:cubicBezTo>
                  <a:pt x="41000" y="8029"/>
                  <a:pt x="43031" y="10457"/>
                  <a:pt x="44339" y="13259"/>
                </a:cubicBezTo>
                <a:cubicBezTo>
                  <a:pt x="44432" y="13446"/>
                  <a:pt x="44502" y="13632"/>
                  <a:pt x="44595" y="13842"/>
                </a:cubicBezTo>
                <a:cubicBezTo>
                  <a:pt x="44525" y="14403"/>
                  <a:pt x="44385" y="14987"/>
                  <a:pt x="44152" y="15524"/>
                </a:cubicBezTo>
                <a:cubicBezTo>
                  <a:pt x="43381" y="12278"/>
                  <a:pt x="41303" y="9476"/>
                  <a:pt x="38665" y="7445"/>
                </a:cubicBezTo>
                <a:cubicBezTo>
                  <a:pt x="34610" y="4256"/>
                  <a:pt x="29513" y="2763"/>
                  <a:pt x="24413" y="2763"/>
                </a:cubicBezTo>
                <a:cubicBezTo>
                  <a:pt x="22906" y="2763"/>
                  <a:pt x="21398" y="2893"/>
                  <a:pt x="19916" y="3149"/>
                </a:cubicBezTo>
                <a:cubicBezTo>
                  <a:pt x="13426" y="4293"/>
                  <a:pt x="6585" y="8052"/>
                  <a:pt x="3339" y="13983"/>
                </a:cubicBezTo>
                <a:cubicBezTo>
                  <a:pt x="3199" y="14239"/>
                  <a:pt x="3059" y="14520"/>
                  <a:pt x="2942" y="14776"/>
                </a:cubicBezTo>
                <a:cubicBezTo>
                  <a:pt x="3059" y="14216"/>
                  <a:pt x="3223" y="13632"/>
                  <a:pt x="3433" y="13095"/>
                </a:cubicBezTo>
                <a:cubicBezTo>
                  <a:pt x="3526" y="12862"/>
                  <a:pt x="3643" y="12628"/>
                  <a:pt x="3760" y="12418"/>
                </a:cubicBezTo>
                <a:cubicBezTo>
                  <a:pt x="4670" y="10901"/>
                  <a:pt x="5791" y="9500"/>
                  <a:pt x="7052" y="8239"/>
                </a:cubicBezTo>
                <a:cubicBezTo>
                  <a:pt x="7379" y="8005"/>
                  <a:pt x="7705" y="7795"/>
                  <a:pt x="8056" y="7585"/>
                </a:cubicBezTo>
                <a:cubicBezTo>
                  <a:pt x="11161" y="5717"/>
                  <a:pt x="14546" y="4293"/>
                  <a:pt x="18095" y="3406"/>
                </a:cubicBezTo>
                <a:cubicBezTo>
                  <a:pt x="20430" y="2799"/>
                  <a:pt x="22812" y="2472"/>
                  <a:pt x="25240" y="2425"/>
                </a:cubicBezTo>
                <a:close/>
                <a:moveTo>
                  <a:pt x="4040" y="10901"/>
                </a:moveTo>
                <a:lnTo>
                  <a:pt x="4040" y="10901"/>
                </a:lnTo>
                <a:cubicBezTo>
                  <a:pt x="3806" y="11344"/>
                  <a:pt x="3596" y="11788"/>
                  <a:pt x="3409" y="12231"/>
                </a:cubicBezTo>
                <a:cubicBezTo>
                  <a:pt x="3363" y="12301"/>
                  <a:pt x="3316" y="12395"/>
                  <a:pt x="3293" y="12465"/>
                </a:cubicBezTo>
                <a:cubicBezTo>
                  <a:pt x="2545" y="13749"/>
                  <a:pt x="1938" y="15127"/>
                  <a:pt x="1518" y="16551"/>
                </a:cubicBezTo>
                <a:lnTo>
                  <a:pt x="1495" y="16551"/>
                </a:lnTo>
                <a:cubicBezTo>
                  <a:pt x="1471" y="16598"/>
                  <a:pt x="1471" y="16644"/>
                  <a:pt x="1448" y="16691"/>
                </a:cubicBezTo>
                <a:cubicBezTo>
                  <a:pt x="1518" y="15827"/>
                  <a:pt x="1682" y="14963"/>
                  <a:pt x="1938" y="14146"/>
                </a:cubicBezTo>
                <a:cubicBezTo>
                  <a:pt x="2475" y="12955"/>
                  <a:pt x="3176" y="11881"/>
                  <a:pt x="4040" y="10901"/>
                </a:cubicBezTo>
                <a:close/>
                <a:moveTo>
                  <a:pt x="2335" y="16224"/>
                </a:moveTo>
                <a:lnTo>
                  <a:pt x="2335" y="16434"/>
                </a:lnTo>
                <a:cubicBezTo>
                  <a:pt x="2289" y="16574"/>
                  <a:pt x="2265" y="16714"/>
                  <a:pt x="2219" y="16854"/>
                </a:cubicBezTo>
                <a:cubicBezTo>
                  <a:pt x="2242" y="16644"/>
                  <a:pt x="2289" y="16434"/>
                  <a:pt x="2335" y="16224"/>
                </a:cubicBezTo>
                <a:close/>
                <a:moveTo>
                  <a:pt x="45833" y="12652"/>
                </a:moveTo>
                <a:lnTo>
                  <a:pt x="45833" y="12652"/>
                </a:lnTo>
                <a:cubicBezTo>
                  <a:pt x="46440" y="14053"/>
                  <a:pt x="46720" y="15570"/>
                  <a:pt x="46627" y="17088"/>
                </a:cubicBezTo>
                <a:lnTo>
                  <a:pt x="46627" y="17065"/>
                </a:lnTo>
                <a:cubicBezTo>
                  <a:pt x="46510" y="15920"/>
                  <a:pt x="46230" y="14823"/>
                  <a:pt x="45809" y="13749"/>
                </a:cubicBezTo>
                <a:cubicBezTo>
                  <a:pt x="45833" y="13376"/>
                  <a:pt x="45856" y="13025"/>
                  <a:pt x="45833" y="12652"/>
                </a:cubicBezTo>
                <a:close/>
                <a:moveTo>
                  <a:pt x="44843" y="14577"/>
                </a:moveTo>
                <a:cubicBezTo>
                  <a:pt x="44953" y="14847"/>
                  <a:pt x="45042" y="15138"/>
                  <a:pt x="45109" y="15407"/>
                </a:cubicBezTo>
                <a:cubicBezTo>
                  <a:pt x="44946" y="16061"/>
                  <a:pt x="44712" y="16691"/>
                  <a:pt x="44432" y="17298"/>
                </a:cubicBezTo>
                <a:cubicBezTo>
                  <a:pt x="44409" y="16994"/>
                  <a:pt x="44362" y="16668"/>
                  <a:pt x="44315" y="16364"/>
                </a:cubicBezTo>
                <a:cubicBezTo>
                  <a:pt x="44315" y="16294"/>
                  <a:pt x="44292" y="16224"/>
                  <a:pt x="44268" y="16154"/>
                </a:cubicBezTo>
                <a:cubicBezTo>
                  <a:pt x="44432" y="15804"/>
                  <a:pt x="44595" y="15430"/>
                  <a:pt x="44712" y="15057"/>
                </a:cubicBezTo>
                <a:cubicBezTo>
                  <a:pt x="44756" y="14904"/>
                  <a:pt x="44799" y="14732"/>
                  <a:pt x="44843" y="14577"/>
                </a:cubicBezTo>
                <a:close/>
                <a:moveTo>
                  <a:pt x="8289" y="5367"/>
                </a:moveTo>
                <a:cubicBezTo>
                  <a:pt x="8196" y="5460"/>
                  <a:pt x="8079" y="5577"/>
                  <a:pt x="7986" y="5671"/>
                </a:cubicBezTo>
                <a:cubicBezTo>
                  <a:pt x="7565" y="6138"/>
                  <a:pt x="7122" y="6628"/>
                  <a:pt x="6725" y="7142"/>
                </a:cubicBezTo>
                <a:cubicBezTo>
                  <a:pt x="5627" y="7959"/>
                  <a:pt x="4647" y="8916"/>
                  <a:pt x="3783" y="9990"/>
                </a:cubicBezTo>
                <a:cubicBezTo>
                  <a:pt x="2779" y="11251"/>
                  <a:pt x="2032" y="12698"/>
                  <a:pt x="1565" y="14239"/>
                </a:cubicBezTo>
                <a:cubicBezTo>
                  <a:pt x="1308" y="14800"/>
                  <a:pt x="1121" y="15383"/>
                  <a:pt x="981" y="15991"/>
                </a:cubicBezTo>
                <a:cubicBezTo>
                  <a:pt x="841" y="16551"/>
                  <a:pt x="748" y="17111"/>
                  <a:pt x="701" y="17672"/>
                </a:cubicBezTo>
                <a:cubicBezTo>
                  <a:pt x="421" y="15687"/>
                  <a:pt x="748" y="13702"/>
                  <a:pt x="1635" y="11928"/>
                </a:cubicBezTo>
                <a:cubicBezTo>
                  <a:pt x="3082" y="9079"/>
                  <a:pt x="5534" y="6908"/>
                  <a:pt x="8289" y="5367"/>
                </a:cubicBezTo>
                <a:close/>
                <a:moveTo>
                  <a:pt x="1892" y="16528"/>
                </a:moveTo>
                <a:lnTo>
                  <a:pt x="1892" y="16528"/>
                </a:lnTo>
                <a:cubicBezTo>
                  <a:pt x="1705" y="17345"/>
                  <a:pt x="1612" y="18162"/>
                  <a:pt x="1588" y="18979"/>
                </a:cubicBezTo>
                <a:cubicBezTo>
                  <a:pt x="1541" y="18676"/>
                  <a:pt x="1495" y="18395"/>
                  <a:pt x="1471" y="18092"/>
                </a:cubicBezTo>
                <a:cubicBezTo>
                  <a:pt x="1588" y="17555"/>
                  <a:pt x="1705" y="17041"/>
                  <a:pt x="1892" y="16528"/>
                </a:cubicBezTo>
                <a:close/>
                <a:moveTo>
                  <a:pt x="1075" y="17298"/>
                </a:moveTo>
                <a:cubicBezTo>
                  <a:pt x="1075" y="17578"/>
                  <a:pt x="1075" y="17858"/>
                  <a:pt x="1121" y="18139"/>
                </a:cubicBezTo>
                <a:cubicBezTo>
                  <a:pt x="1075" y="18442"/>
                  <a:pt x="1028" y="18722"/>
                  <a:pt x="981" y="19026"/>
                </a:cubicBezTo>
                <a:cubicBezTo>
                  <a:pt x="981" y="18442"/>
                  <a:pt x="1004" y="17858"/>
                  <a:pt x="1075" y="17298"/>
                </a:cubicBezTo>
                <a:close/>
                <a:moveTo>
                  <a:pt x="45156" y="16598"/>
                </a:moveTo>
                <a:cubicBezTo>
                  <a:pt x="45016" y="17742"/>
                  <a:pt x="44735" y="18862"/>
                  <a:pt x="44339" y="19960"/>
                </a:cubicBezTo>
                <a:cubicBezTo>
                  <a:pt x="44455" y="19329"/>
                  <a:pt x="44502" y="18699"/>
                  <a:pt x="44479" y="18068"/>
                </a:cubicBezTo>
                <a:cubicBezTo>
                  <a:pt x="44735" y="17602"/>
                  <a:pt x="44946" y="17088"/>
                  <a:pt x="45132" y="16598"/>
                </a:cubicBezTo>
                <a:close/>
                <a:moveTo>
                  <a:pt x="1285" y="19306"/>
                </a:moveTo>
                <a:cubicBezTo>
                  <a:pt x="1285" y="19329"/>
                  <a:pt x="1285" y="19329"/>
                  <a:pt x="1285" y="19329"/>
                </a:cubicBezTo>
                <a:cubicBezTo>
                  <a:pt x="1378" y="19726"/>
                  <a:pt x="1471" y="20123"/>
                  <a:pt x="1612" y="20497"/>
                </a:cubicBezTo>
                <a:cubicBezTo>
                  <a:pt x="1635" y="20590"/>
                  <a:pt x="1635" y="20683"/>
                  <a:pt x="1635" y="20754"/>
                </a:cubicBezTo>
                <a:cubicBezTo>
                  <a:pt x="1471" y="20473"/>
                  <a:pt x="1355" y="20146"/>
                  <a:pt x="1238" y="19843"/>
                </a:cubicBezTo>
                <a:cubicBezTo>
                  <a:pt x="1238" y="19656"/>
                  <a:pt x="1261" y="19493"/>
                  <a:pt x="1285" y="19306"/>
                </a:cubicBezTo>
                <a:close/>
                <a:moveTo>
                  <a:pt x="1215" y="20683"/>
                </a:moveTo>
                <a:cubicBezTo>
                  <a:pt x="1378" y="21034"/>
                  <a:pt x="1541" y="21361"/>
                  <a:pt x="1752" y="21687"/>
                </a:cubicBezTo>
                <a:cubicBezTo>
                  <a:pt x="1868" y="22598"/>
                  <a:pt x="2055" y="23509"/>
                  <a:pt x="2312" y="24396"/>
                </a:cubicBezTo>
                <a:cubicBezTo>
                  <a:pt x="1798" y="23392"/>
                  <a:pt x="1448" y="22365"/>
                  <a:pt x="1215" y="21291"/>
                </a:cubicBezTo>
                <a:cubicBezTo>
                  <a:pt x="1215" y="21080"/>
                  <a:pt x="1215" y="20870"/>
                  <a:pt x="1215" y="20683"/>
                </a:cubicBezTo>
                <a:close/>
                <a:moveTo>
                  <a:pt x="2335" y="18279"/>
                </a:moveTo>
                <a:lnTo>
                  <a:pt x="2335" y="18279"/>
                </a:lnTo>
                <a:cubicBezTo>
                  <a:pt x="2452" y="20263"/>
                  <a:pt x="3106" y="22178"/>
                  <a:pt x="4203" y="23836"/>
                </a:cubicBezTo>
                <a:cubicBezTo>
                  <a:pt x="4343" y="24139"/>
                  <a:pt x="4507" y="24443"/>
                  <a:pt x="4647" y="24746"/>
                </a:cubicBezTo>
                <a:cubicBezTo>
                  <a:pt x="4507" y="24629"/>
                  <a:pt x="4390" y="24489"/>
                  <a:pt x="4250" y="24349"/>
                </a:cubicBezTo>
                <a:cubicBezTo>
                  <a:pt x="3573" y="23579"/>
                  <a:pt x="3012" y="22715"/>
                  <a:pt x="2569" y="21804"/>
                </a:cubicBezTo>
                <a:cubicBezTo>
                  <a:pt x="2289" y="20660"/>
                  <a:pt x="2195" y="19469"/>
                  <a:pt x="2335" y="18279"/>
                </a:cubicBezTo>
                <a:close/>
                <a:moveTo>
                  <a:pt x="45436" y="16994"/>
                </a:moveTo>
                <a:cubicBezTo>
                  <a:pt x="45506" y="17438"/>
                  <a:pt x="45529" y="17858"/>
                  <a:pt x="45529" y="18302"/>
                </a:cubicBezTo>
                <a:cubicBezTo>
                  <a:pt x="45529" y="20310"/>
                  <a:pt x="44619" y="22108"/>
                  <a:pt x="43335" y="23579"/>
                </a:cubicBezTo>
                <a:cubicBezTo>
                  <a:pt x="42984" y="23999"/>
                  <a:pt x="42611" y="24373"/>
                  <a:pt x="42214" y="24746"/>
                </a:cubicBezTo>
                <a:cubicBezTo>
                  <a:pt x="42728" y="24092"/>
                  <a:pt x="43171" y="23392"/>
                  <a:pt x="43521" y="22645"/>
                </a:cubicBezTo>
                <a:lnTo>
                  <a:pt x="43498" y="22645"/>
                </a:lnTo>
                <a:cubicBezTo>
                  <a:pt x="44479" y="20894"/>
                  <a:pt x="45132" y="18979"/>
                  <a:pt x="45436" y="16994"/>
                </a:cubicBezTo>
                <a:close/>
                <a:moveTo>
                  <a:pt x="44012" y="16738"/>
                </a:moveTo>
                <a:cubicBezTo>
                  <a:pt x="44058" y="17158"/>
                  <a:pt x="44105" y="17578"/>
                  <a:pt x="44105" y="17998"/>
                </a:cubicBezTo>
                <a:cubicBezTo>
                  <a:pt x="43241" y="19586"/>
                  <a:pt x="42167" y="21057"/>
                  <a:pt x="40860" y="22318"/>
                </a:cubicBezTo>
                <a:cubicBezTo>
                  <a:pt x="37801" y="25376"/>
                  <a:pt x="33855" y="27384"/>
                  <a:pt x="29699" y="28645"/>
                </a:cubicBezTo>
                <a:cubicBezTo>
                  <a:pt x="31170" y="28062"/>
                  <a:pt x="32594" y="27384"/>
                  <a:pt x="33972" y="26591"/>
                </a:cubicBezTo>
                <a:cubicBezTo>
                  <a:pt x="37101" y="24839"/>
                  <a:pt x="39832" y="22505"/>
                  <a:pt x="42050" y="19680"/>
                </a:cubicBezTo>
                <a:cubicBezTo>
                  <a:pt x="42798" y="18746"/>
                  <a:pt x="43451" y="17765"/>
                  <a:pt x="44012" y="16738"/>
                </a:cubicBezTo>
                <a:close/>
                <a:moveTo>
                  <a:pt x="45716" y="14543"/>
                </a:moveTo>
                <a:cubicBezTo>
                  <a:pt x="46230" y="16131"/>
                  <a:pt x="46440" y="17812"/>
                  <a:pt x="46276" y="19493"/>
                </a:cubicBezTo>
                <a:cubicBezTo>
                  <a:pt x="46230" y="19609"/>
                  <a:pt x="46206" y="19750"/>
                  <a:pt x="46160" y="19866"/>
                </a:cubicBezTo>
                <a:cubicBezTo>
                  <a:pt x="45249" y="23065"/>
                  <a:pt x="43288" y="25493"/>
                  <a:pt x="40813" y="27314"/>
                </a:cubicBezTo>
                <a:cubicBezTo>
                  <a:pt x="39576" y="28108"/>
                  <a:pt x="38268" y="28809"/>
                  <a:pt x="36914" y="29416"/>
                </a:cubicBezTo>
                <a:cubicBezTo>
                  <a:pt x="38151" y="28669"/>
                  <a:pt x="39319" y="27805"/>
                  <a:pt x="40369" y="26777"/>
                </a:cubicBezTo>
                <a:cubicBezTo>
                  <a:pt x="41887" y="25750"/>
                  <a:pt x="43218" y="24466"/>
                  <a:pt x="44292" y="22995"/>
                </a:cubicBezTo>
                <a:cubicBezTo>
                  <a:pt x="45973" y="20683"/>
                  <a:pt x="46206" y="18092"/>
                  <a:pt x="45599" y="15594"/>
                </a:cubicBezTo>
                <a:cubicBezTo>
                  <a:pt x="45599" y="15407"/>
                  <a:pt x="45623" y="15220"/>
                  <a:pt x="45623" y="15010"/>
                </a:cubicBezTo>
                <a:cubicBezTo>
                  <a:pt x="45623" y="14800"/>
                  <a:pt x="45693" y="14706"/>
                  <a:pt x="45716" y="14543"/>
                </a:cubicBezTo>
                <a:close/>
                <a:moveTo>
                  <a:pt x="11768" y="29136"/>
                </a:moveTo>
                <a:lnTo>
                  <a:pt x="11768" y="29136"/>
                </a:lnTo>
                <a:cubicBezTo>
                  <a:pt x="12375" y="29322"/>
                  <a:pt x="12982" y="29486"/>
                  <a:pt x="13589" y="29649"/>
                </a:cubicBezTo>
                <a:cubicBezTo>
                  <a:pt x="12959" y="29509"/>
                  <a:pt x="12352" y="29322"/>
                  <a:pt x="11768" y="29136"/>
                </a:cubicBezTo>
                <a:close/>
                <a:moveTo>
                  <a:pt x="9643" y="28599"/>
                </a:moveTo>
                <a:lnTo>
                  <a:pt x="9643" y="28599"/>
                </a:lnTo>
                <a:cubicBezTo>
                  <a:pt x="10834" y="29206"/>
                  <a:pt x="12095" y="29649"/>
                  <a:pt x="13402" y="29976"/>
                </a:cubicBezTo>
                <a:cubicBezTo>
                  <a:pt x="13356" y="30069"/>
                  <a:pt x="13309" y="30140"/>
                  <a:pt x="13286" y="30233"/>
                </a:cubicBezTo>
                <a:cubicBezTo>
                  <a:pt x="12025" y="29789"/>
                  <a:pt x="10811" y="29229"/>
                  <a:pt x="9643" y="28599"/>
                </a:cubicBezTo>
                <a:close/>
                <a:moveTo>
                  <a:pt x="24409" y="3149"/>
                </a:moveTo>
                <a:cubicBezTo>
                  <a:pt x="29224" y="3149"/>
                  <a:pt x="34065" y="4499"/>
                  <a:pt x="37988" y="7375"/>
                </a:cubicBezTo>
                <a:cubicBezTo>
                  <a:pt x="40906" y="9523"/>
                  <a:pt x="43194" y="12512"/>
                  <a:pt x="43918" y="16084"/>
                </a:cubicBezTo>
                <a:cubicBezTo>
                  <a:pt x="43848" y="16201"/>
                  <a:pt x="43802" y="16317"/>
                  <a:pt x="43731" y="16411"/>
                </a:cubicBezTo>
                <a:cubicBezTo>
                  <a:pt x="42938" y="17905"/>
                  <a:pt x="41980" y="19306"/>
                  <a:pt x="40860" y="20590"/>
                </a:cubicBezTo>
                <a:cubicBezTo>
                  <a:pt x="38595" y="23135"/>
                  <a:pt x="35887" y="25236"/>
                  <a:pt x="32851" y="26801"/>
                </a:cubicBezTo>
                <a:cubicBezTo>
                  <a:pt x="30516" y="28015"/>
                  <a:pt x="28065" y="28972"/>
                  <a:pt x="25543" y="29649"/>
                </a:cubicBezTo>
                <a:cubicBezTo>
                  <a:pt x="24960" y="29743"/>
                  <a:pt x="24399" y="29836"/>
                  <a:pt x="23839" y="29929"/>
                </a:cubicBezTo>
                <a:cubicBezTo>
                  <a:pt x="23279" y="30023"/>
                  <a:pt x="22695" y="30093"/>
                  <a:pt x="22111" y="30140"/>
                </a:cubicBezTo>
                <a:cubicBezTo>
                  <a:pt x="22074" y="30078"/>
                  <a:pt x="22011" y="30049"/>
                  <a:pt x="21950" y="30049"/>
                </a:cubicBezTo>
                <a:cubicBezTo>
                  <a:pt x="21895" y="30049"/>
                  <a:pt x="21841" y="30072"/>
                  <a:pt x="21808" y="30116"/>
                </a:cubicBezTo>
                <a:cubicBezTo>
                  <a:pt x="21808" y="30140"/>
                  <a:pt x="21784" y="30140"/>
                  <a:pt x="21784" y="30163"/>
                </a:cubicBezTo>
                <a:cubicBezTo>
                  <a:pt x="21294" y="30186"/>
                  <a:pt x="20827" y="30233"/>
                  <a:pt x="20337" y="30233"/>
                </a:cubicBezTo>
                <a:lnTo>
                  <a:pt x="20197" y="30233"/>
                </a:lnTo>
                <a:cubicBezTo>
                  <a:pt x="18142" y="30140"/>
                  <a:pt x="16111" y="29836"/>
                  <a:pt x="14103" y="29392"/>
                </a:cubicBezTo>
                <a:cubicBezTo>
                  <a:pt x="14149" y="29346"/>
                  <a:pt x="14196" y="29299"/>
                  <a:pt x="14266" y="29276"/>
                </a:cubicBezTo>
                <a:cubicBezTo>
                  <a:pt x="14362" y="29218"/>
                  <a:pt x="14300" y="29065"/>
                  <a:pt x="14210" y="29065"/>
                </a:cubicBezTo>
                <a:cubicBezTo>
                  <a:pt x="14191" y="29065"/>
                  <a:pt x="14170" y="29072"/>
                  <a:pt x="14149" y="29089"/>
                </a:cubicBezTo>
                <a:cubicBezTo>
                  <a:pt x="14033" y="29159"/>
                  <a:pt x="13939" y="29229"/>
                  <a:pt x="13846" y="29322"/>
                </a:cubicBezTo>
                <a:cubicBezTo>
                  <a:pt x="11581" y="28809"/>
                  <a:pt x="9410" y="27968"/>
                  <a:pt x="7425" y="26801"/>
                </a:cubicBezTo>
                <a:cubicBezTo>
                  <a:pt x="6234" y="25890"/>
                  <a:pt x="5230" y="24793"/>
                  <a:pt x="4437" y="23555"/>
                </a:cubicBezTo>
                <a:cubicBezTo>
                  <a:pt x="4250" y="23158"/>
                  <a:pt x="4063" y="22738"/>
                  <a:pt x="3923" y="22318"/>
                </a:cubicBezTo>
                <a:cubicBezTo>
                  <a:pt x="3246" y="20590"/>
                  <a:pt x="2686" y="18769"/>
                  <a:pt x="2662" y="16901"/>
                </a:cubicBezTo>
                <a:cubicBezTo>
                  <a:pt x="2662" y="16808"/>
                  <a:pt x="2662" y="16714"/>
                  <a:pt x="2662" y="16598"/>
                </a:cubicBezTo>
                <a:cubicBezTo>
                  <a:pt x="2966" y="15547"/>
                  <a:pt x="3386" y="14543"/>
                  <a:pt x="3970" y="13632"/>
                </a:cubicBezTo>
                <a:cubicBezTo>
                  <a:pt x="7285" y="8146"/>
                  <a:pt x="13706" y="4667"/>
                  <a:pt x="19893" y="3546"/>
                </a:cubicBezTo>
                <a:cubicBezTo>
                  <a:pt x="21376" y="3283"/>
                  <a:pt x="22891" y="3149"/>
                  <a:pt x="24409" y="3149"/>
                </a:cubicBezTo>
                <a:close/>
                <a:moveTo>
                  <a:pt x="6725" y="27174"/>
                </a:moveTo>
                <a:lnTo>
                  <a:pt x="6725" y="27174"/>
                </a:lnTo>
                <a:cubicBezTo>
                  <a:pt x="8499" y="28458"/>
                  <a:pt x="10437" y="29532"/>
                  <a:pt x="12492" y="30326"/>
                </a:cubicBezTo>
                <a:cubicBezTo>
                  <a:pt x="10344" y="29766"/>
                  <a:pt x="8312" y="28832"/>
                  <a:pt x="6748" y="27198"/>
                </a:cubicBezTo>
                <a:lnTo>
                  <a:pt x="6725" y="27174"/>
                </a:lnTo>
                <a:close/>
                <a:moveTo>
                  <a:pt x="44082" y="18769"/>
                </a:moveTo>
                <a:lnTo>
                  <a:pt x="44082" y="18769"/>
                </a:lnTo>
                <a:cubicBezTo>
                  <a:pt x="44012" y="20100"/>
                  <a:pt x="43661" y="21431"/>
                  <a:pt x="43101" y="22645"/>
                </a:cubicBezTo>
                <a:cubicBezTo>
                  <a:pt x="42494" y="23672"/>
                  <a:pt x="41817" y="24629"/>
                  <a:pt x="41023" y="25540"/>
                </a:cubicBezTo>
                <a:cubicBezTo>
                  <a:pt x="40930" y="25633"/>
                  <a:pt x="40813" y="25750"/>
                  <a:pt x="40696" y="25867"/>
                </a:cubicBezTo>
                <a:cubicBezTo>
                  <a:pt x="40089" y="26404"/>
                  <a:pt x="39459" y="26894"/>
                  <a:pt x="38782" y="27314"/>
                </a:cubicBezTo>
                <a:cubicBezTo>
                  <a:pt x="37638" y="27968"/>
                  <a:pt x="36424" y="28552"/>
                  <a:pt x="35163" y="28995"/>
                </a:cubicBezTo>
                <a:cubicBezTo>
                  <a:pt x="33738" y="29462"/>
                  <a:pt x="32268" y="29766"/>
                  <a:pt x="30773" y="29953"/>
                </a:cubicBezTo>
                <a:cubicBezTo>
                  <a:pt x="28579" y="30233"/>
                  <a:pt x="26361" y="30350"/>
                  <a:pt x="24142" y="30350"/>
                </a:cubicBezTo>
                <a:cubicBezTo>
                  <a:pt x="24586" y="30233"/>
                  <a:pt x="25053" y="30116"/>
                  <a:pt x="25520" y="29999"/>
                </a:cubicBezTo>
                <a:cubicBezTo>
                  <a:pt x="31754" y="28832"/>
                  <a:pt x="38175" y="26240"/>
                  <a:pt x="42307" y="21267"/>
                </a:cubicBezTo>
                <a:cubicBezTo>
                  <a:pt x="42961" y="20497"/>
                  <a:pt x="43568" y="19656"/>
                  <a:pt x="44082" y="18769"/>
                </a:cubicBezTo>
                <a:close/>
                <a:moveTo>
                  <a:pt x="2242" y="22505"/>
                </a:moveTo>
                <a:lnTo>
                  <a:pt x="2475" y="22832"/>
                </a:lnTo>
                <a:cubicBezTo>
                  <a:pt x="2545" y="23018"/>
                  <a:pt x="2615" y="23228"/>
                  <a:pt x="2709" y="23439"/>
                </a:cubicBezTo>
                <a:cubicBezTo>
                  <a:pt x="3923" y="26380"/>
                  <a:pt x="6281" y="28809"/>
                  <a:pt x="9036" y="30373"/>
                </a:cubicBezTo>
                <a:cubicBezTo>
                  <a:pt x="6585" y="29486"/>
                  <a:pt x="4507" y="27851"/>
                  <a:pt x="3059" y="25703"/>
                </a:cubicBezTo>
                <a:cubicBezTo>
                  <a:pt x="3082" y="25657"/>
                  <a:pt x="3082" y="25610"/>
                  <a:pt x="3082" y="25563"/>
                </a:cubicBezTo>
                <a:cubicBezTo>
                  <a:pt x="2709" y="24559"/>
                  <a:pt x="2429" y="23532"/>
                  <a:pt x="2242" y="22505"/>
                </a:cubicBezTo>
                <a:close/>
                <a:moveTo>
                  <a:pt x="13659" y="30023"/>
                </a:moveTo>
                <a:cubicBezTo>
                  <a:pt x="13916" y="30093"/>
                  <a:pt x="14173" y="30140"/>
                  <a:pt x="14430" y="30186"/>
                </a:cubicBezTo>
                <a:cubicBezTo>
                  <a:pt x="14290" y="30280"/>
                  <a:pt x="14173" y="30396"/>
                  <a:pt x="14079" y="30536"/>
                </a:cubicBezTo>
                <a:lnTo>
                  <a:pt x="13542" y="30326"/>
                </a:lnTo>
                <a:cubicBezTo>
                  <a:pt x="13566" y="30233"/>
                  <a:pt x="13612" y="30116"/>
                  <a:pt x="13659" y="30023"/>
                </a:cubicBezTo>
                <a:close/>
                <a:moveTo>
                  <a:pt x="14733" y="30466"/>
                </a:moveTo>
                <a:lnTo>
                  <a:pt x="14663" y="30700"/>
                </a:lnTo>
                <a:lnTo>
                  <a:pt x="14523" y="30653"/>
                </a:lnTo>
                <a:cubicBezTo>
                  <a:pt x="14570" y="30583"/>
                  <a:pt x="14640" y="30513"/>
                  <a:pt x="14733" y="30466"/>
                </a:cubicBezTo>
                <a:close/>
                <a:moveTo>
                  <a:pt x="22041" y="30793"/>
                </a:moveTo>
                <a:lnTo>
                  <a:pt x="22041" y="30793"/>
                </a:lnTo>
                <a:cubicBezTo>
                  <a:pt x="21924" y="30863"/>
                  <a:pt x="21808" y="30933"/>
                  <a:pt x="21691" y="31003"/>
                </a:cubicBezTo>
                <a:cubicBezTo>
                  <a:pt x="21738" y="30957"/>
                  <a:pt x="21761" y="30910"/>
                  <a:pt x="21784" y="30840"/>
                </a:cubicBezTo>
                <a:lnTo>
                  <a:pt x="22041" y="30793"/>
                </a:lnTo>
                <a:close/>
                <a:moveTo>
                  <a:pt x="15177" y="30326"/>
                </a:moveTo>
                <a:lnTo>
                  <a:pt x="15177" y="30326"/>
                </a:lnTo>
                <a:cubicBezTo>
                  <a:pt x="16498" y="30528"/>
                  <a:pt x="17833" y="30629"/>
                  <a:pt x="19171" y="30629"/>
                </a:cubicBezTo>
                <a:cubicBezTo>
                  <a:pt x="19536" y="30629"/>
                  <a:pt x="19901" y="30621"/>
                  <a:pt x="20267" y="30606"/>
                </a:cubicBezTo>
                <a:lnTo>
                  <a:pt x="21014" y="30653"/>
                </a:lnTo>
                <a:cubicBezTo>
                  <a:pt x="20290" y="30793"/>
                  <a:pt x="19566" y="30910"/>
                  <a:pt x="18819" y="31027"/>
                </a:cubicBezTo>
                <a:lnTo>
                  <a:pt x="18819" y="31003"/>
                </a:lnTo>
                <a:lnTo>
                  <a:pt x="17908" y="31003"/>
                </a:lnTo>
                <a:cubicBezTo>
                  <a:pt x="17255" y="30980"/>
                  <a:pt x="16601" y="30933"/>
                  <a:pt x="15947" y="30863"/>
                </a:cubicBezTo>
                <a:cubicBezTo>
                  <a:pt x="15714" y="30863"/>
                  <a:pt x="15480" y="30817"/>
                  <a:pt x="15223" y="30793"/>
                </a:cubicBezTo>
                <a:cubicBezTo>
                  <a:pt x="15247" y="30700"/>
                  <a:pt x="15270" y="30630"/>
                  <a:pt x="15294" y="30536"/>
                </a:cubicBezTo>
                <a:cubicBezTo>
                  <a:pt x="15317" y="30443"/>
                  <a:pt x="15270" y="30350"/>
                  <a:pt x="15177" y="30326"/>
                </a:cubicBezTo>
                <a:close/>
                <a:moveTo>
                  <a:pt x="21201" y="30980"/>
                </a:moveTo>
                <a:lnTo>
                  <a:pt x="21131" y="31050"/>
                </a:lnTo>
                <a:lnTo>
                  <a:pt x="20734" y="31050"/>
                </a:lnTo>
                <a:lnTo>
                  <a:pt x="21201" y="30980"/>
                </a:lnTo>
                <a:close/>
                <a:moveTo>
                  <a:pt x="28975" y="30513"/>
                </a:moveTo>
                <a:lnTo>
                  <a:pt x="28975" y="30513"/>
                </a:lnTo>
                <a:cubicBezTo>
                  <a:pt x="27831" y="30700"/>
                  <a:pt x="26687" y="30817"/>
                  <a:pt x="25567" y="30910"/>
                </a:cubicBezTo>
                <a:cubicBezTo>
                  <a:pt x="24633" y="30980"/>
                  <a:pt x="23699" y="31027"/>
                  <a:pt x="22765" y="31050"/>
                </a:cubicBezTo>
                <a:cubicBezTo>
                  <a:pt x="22765" y="30980"/>
                  <a:pt x="22742" y="30910"/>
                  <a:pt x="22672" y="30863"/>
                </a:cubicBezTo>
                <a:cubicBezTo>
                  <a:pt x="22695" y="30817"/>
                  <a:pt x="22695" y="30747"/>
                  <a:pt x="22672" y="30700"/>
                </a:cubicBezTo>
                <a:lnTo>
                  <a:pt x="22672" y="30700"/>
                </a:lnTo>
                <a:cubicBezTo>
                  <a:pt x="23208" y="30718"/>
                  <a:pt x="23745" y="30727"/>
                  <a:pt x="24282" y="30727"/>
                </a:cubicBezTo>
                <a:cubicBezTo>
                  <a:pt x="25846" y="30727"/>
                  <a:pt x="27411" y="30652"/>
                  <a:pt x="28975" y="30513"/>
                </a:cubicBezTo>
                <a:close/>
                <a:moveTo>
                  <a:pt x="3293" y="23859"/>
                </a:moveTo>
                <a:lnTo>
                  <a:pt x="3293" y="23859"/>
                </a:lnTo>
                <a:cubicBezTo>
                  <a:pt x="3479" y="24092"/>
                  <a:pt x="3690" y="24302"/>
                  <a:pt x="3900" y="24513"/>
                </a:cubicBezTo>
                <a:cubicBezTo>
                  <a:pt x="4390" y="25096"/>
                  <a:pt x="4927" y="25657"/>
                  <a:pt x="5511" y="26170"/>
                </a:cubicBezTo>
                <a:cubicBezTo>
                  <a:pt x="5767" y="26544"/>
                  <a:pt x="6024" y="26871"/>
                  <a:pt x="6304" y="27198"/>
                </a:cubicBezTo>
                <a:cubicBezTo>
                  <a:pt x="8079" y="29182"/>
                  <a:pt x="10554" y="30256"/>
                  <a:pt x="13099" y="30793"/>
                </a:cubicBezTo>
                <a:cubicBezTo>
                  <a:pt x="13075" y="30910"/>
                  <a:pt x="13052" y="31003"/>
                  <a:pt x="13052" y="31120"/>
                </a:cubicBezTo>
                <a:cubicBezTo>
                  <a:pt x="12352" y="31073"/>
                  <a:pt x="11651" y="31003"/>
                  <a:pt x="10974" y="30887"/>
                </a:cubicBezTo>
                <a:cubicBezTo>
                  <a:pt x="10927" y="30887"/>
                  <a:pt x="10881" y="30863"/>
                  <a:pt x="10834" y="30863"/>
                </a:cubicBezTo>
                <a:cubicBezTo>
                  <a:pt x="10390" y="30677"/>
                  <a:pt x="9947" y="30466"/>
                  <a:pt x="9503" y="30233"/>
                </a:cubicBezTo>
                <a:cubicBezTo>
                  <a:pt x="6818" y="28809"/>
                  <a:pt x="4647" y="26567"/>
                  <a:pt x="3293" y="23859"/>
                </a:cubicBezTo>
                <a:close/>
                <a:moveTo>
                  <a:pt x="13402" y="30863"/>
                </a:moveTo>
                <a:lnTo>
                  <a:pt x="13846" y="30957"/>
                </a:lnTo>
                <a:cubicBezTo>
                  <a:pt x="13823" y="31003"/>
                  <a:pt x="13823" y="31073"/>
                  <a:pt x="13799" y="31120"/>
                </a:cubicBezTo>
                <a:lnTo>
                  <a:pt x="13356" y="31120"/>
                </a:lnTo>
                <a:cubicBezTo>
                  <a:pt x="13379" y="31050"/>
                  <a:pt x="13402" y="30957"/>
                  <a:pt x="13402" y="30863"/>
                </a:cubicBezTo>
                <a:close/>
                <a:moveTo>
                  <a:pt x="14290" y="31003"/>
                </a:moveTo>
                <a:lnTo>
                  <a:pt x="14546" y="31050"/>
                </a:lnTo>
                <a:cubicBezTo>
                  <a:pt x="14546" y="31073"/>
                  <a:pt x="14523" y="31097"/>
                  <a:pt x="14523" y="31120"/>
                </a:cubicBezTo>
                <a:lnTo>
                  <a:pt x="14243" y="31120"/>
                </a:lnTo>
                <a:lnTo>
                  <a:pt x="14290" y="31003"/>
                </a:lnTo>
                <a:close/>
                <a:moveTo>
                  <a:pt x="38455" y="27945"/>
                </a:moveTo>
                <a:cubicBezTo>
                  <a:pt x="37171" y="28902"/>
                  <a:pt x="35746" y="29696"/>
                  <a:pt x="34229" y="30256"/>
                </a:cubicBezTo>
                <a:cubicBezTo>
                  <a:pt x="32028" y="31081"/>
                  <a:pt x="29727" y="31302"/>
                  <a:pt x="27415" y="31302"/>
                </a:cubicBezTo>
                <a:cubicBezTo>
                  <a:pt x="26784" y="31302"/>
                  <a:pt x="26151" y="31285"/>
                  <a:pt x="25520" y="31260"/>
                </a:cubicBezTo>
                <a:lnTo>
                  <a:pt x="25497" y="31260"/>
                </a:lnTo>
                <a:lnTo>
                  <a:pt x="26150" y="31214"/>
                </a:lnTo>
                <a:cubicBezTo>
                  <a:pt x="29186" y="30980"/>
                  <a:pt x="32198" y="30373"/>
                  <a:pt x="35093" y="29392"/>
                </a:cubicBezTo>
                <a:cubicBezTo>
                  <a:pt x="36260" y="29019"/>
                  <a:pt x="37381" y="28528"/>
                  <a:pt x="38455" y="27945"/>
                </a:cubicBezTo>
                <a:close/>
                <a:moveTo>
                  <a:pt x="1495" y="23485"/>
                </a:moveTo>
                <a:cubicBezTo>
                  <a:pt x="2989" y="27338"/>
                  <a:pt x="6304" y="30210"/>
                  <a:pt x="10344" y="31143"/>
                </a:cubicBezTo>
                <a:lnTo>
                  <a:pt x="10717" y="31214"/>
                </a:lnTo>
                <a:cubicBezTo>
                  <a:pt x="10951" y="31307"/>
                  <a:pt x="11208" y="31400"/>
                  <a:pt x="11441" y="31494"/>
                </a:cubicBezTo>
                <a:cubicBezTo>
                  <a:pt x="11208" y="31494"/>
                  <a:pt x="10951" y="31470"/>
                  <a:pt x="10717" y="31447"/>
                </a:cubicBezTo>
                <a:cubicBezTo>
                  <a:pt x="7005" y="31167"/>
                  <a:pt x="3923" y="29206"/>
                  <a:pt x="2312" y="25820"/>
                </a:cubicBezTo>
                <a:cubicBezTo>
                  <a:pt x="1962" y="25073"/>
                  <a:pt x="1682" y="24279"/>
                  <a:pt x="1495" y="23485"/>
                </a:cubicBezTo>
                <a:close/>
                <a:moveTo>
                  <a:pt x="13706" y="31470"/>
                </a:moveTo>
                <a:lnTo>
                  <a:pt x="13706" y="31494"/>
                </a:lnTo>
                <a:lnTo>
                  <a:pt x="13332" y="31517"/>
                </a:lnTo>
                <a:lnTo>
                  <a:pt x="13332" y="31470"/>
                </a:lnTo>
                <a:close/>
                <a:moveTo>
                  <a:pt x="12328" y="31424"/>
                </a:moveTo>
                <a:lnTo>
                  <a:pt x="12328" y="31424"/>
                </a:lnTo>
                <a:cubicBezTo>
                  <a:pt x="12562" y="31447"/>
                  <a:pt x="12772" y="31447"/>
                  <a:pt x="13005" y="31470"/>
                </a:cubicBezTo>
                <a:lnTo>
                  <a:pt x="13005" y="31540"/>
                </a:lnTo>
                <a:lnTo>
                  <a:pt x="12679" y="31540"/>
                </a:lnTo>
                <a:lnTo>
                  <a:pt x="12328" y="31424"/>
                </a:lnTo>
                <a:close/>
                <a:moveTo>
                  <a:pt x="14313" y="31774"/>
                </a:moveTo>
                <a:lnTo>
                  <a:pt x="14266" y="31914"/>
                </a:lnTo>
                <a:lnTo>
                  <a:pt x="14103" y="31891"/>
                </a:lnTo>
                <a:lnTo>
                  <a:pt x="14103" y="31774"/>
                </a:lnTo>
                <a:close/>
                <a:moveTo>
                  <a:pt x="18259" y="31377"/>
                </a:moveTo>
                <a:cubicBezTo>
                  <a:pt x="19146" y="31424"/>
                  <a:pt x="20010" y="31447"/>
                  <a:pt x="20897" y="31447"/>
                </a:cubicBezTo>
                <a:cubicBezTo>
                  <a:pt x="20804" y="31634"/>
                  <a:pt x="20710" y="31774"/>
                  <a:pt x="20617" y="31961"/>
                </a:cubicBezTo>
                <a:lnTo>
                  <a:pt x="20617" y="31937"/>
                </a:lnTo>
                <a:cubicBezTo>
                  <a:pt x="19613" y="31821"/>
                  <a:pt x="18609" y="31657"/>
                  <a:pt x="17628" y="31470"/>
                </a:cubicBezTo>
                <a:lnTo>
                  <a:pt x="18259" y="31377"/>
                </a:lnTo>
                <a:close/>
                <a:moveTo>
                  <a:pt x="21784" y="31447"/>
                </a:moveTo>
                <a:cubicBezTo>
                  <a:pt x="21691" y="31610"/>
                  <a:pt x="21597" y="31821"/>
                  <a:pt x="21551" y="32031"/>
                </a:cubicBezTo>
                <a:lnTo>
                  <a:pt x="21224" y="31984"/>
                </a:lnTo>
                <a:cubicBezTo>
                  <a:pt x="21271" y="31914"/>
                  <a:pt x="21317" y="31844"/>
                  <a:pt x="21341" y="31751"/>
                </a:cubicBezTo>
                <a:lnTo>
                  <a:pt x="21341" y="31727"/>
                </a:lnTo>
                <a:cubicBezTo>
                  <a:pt x="21457" y="31634"/>
                  <a:pt x="21574" y="31517"/>
                  <a:pt x="21691" y="31447"/>
                </a:cubicBezTo>
                <a:close/>
                <a:moveTo>
                  <a:pt x="22555" y="31470"/>
                </a:moveTo>
                <a:lnTo>
                  <a:pt x="23255" y="31517"/>
                </a:lnTo>
                <a:cubicBezTo>
                  <a:pt x="24587" y="31582"/>
                  <a:pt x="25932" y="31648"/>
                  <a:pt x="27272" y="31648"/>
                </a:cubicBezTo>
                <a:cubicBezTo>
                  <a:pt x="28330" y="31648"/>
                  <a:pt x="29383" y="31607"/>
                  <a:pt x="30423" y="31494"/>
                </a:cubicBezTo>
                <a:lnTo>
                  <a:pt x="30423" y="31494"/>
                </a:lnTo>
                <a:cubicBezTo>
                  <a:pt x="28279" y="31923"/>
                  <a:pt x="26104" y="32143"/>
                  <a:pt x="23936" y="32143"/>
                </a:cubicBezTo>
                <a:cubicBezTo>
                  <a:pt x="23390" y="32143"/>
                  <a:pt x="22843" y="32129"/>
                  <a:pt x="22298" y="32101"/>
                </a:cubicBezTo>
                <a:lnTo>
                  <a:pt x="22298" y="32077"/>
                </a:lnTo>
                <a:cubicBezTo>
                  <a:pt x="22368" y="31867"/>
                  <a:pt x="22461" y="31680"/>
                  <a:pt x="22555" y="31470"/>
                </a:cubicBezTo>
                <a:close/>
                <a:moveTo>
                  <a:pt x="22158" y="32428"/>
                </a:moveTo>
                <a:lnTo>
                  <a:pt x="22625" y="32474"/>
                </a:lnTo>
                <a:lnTo>
                  <a:pt x="22135" y="32474"/>
                </a:lnTo>
                <a:cubicBezTo>
                  <a:pt x="22135" y="32474"/>
                  <a:pt x="22158" y="32451"/>
                  <a:pt x="22158" y="32428"/>
                </a:cubicBezTo>
                <a:close/>
                <a:moveTo>
                  <a:pt x="21107" y="32358"/>
                </a:moveTo>
                <a:cubicBezTo>
                  <a:pt x="21201" y="32358"/>
                  <a:pt x="21317" y="32381"/>
                  <a:pt x="21434" y="32381"/>
                </a:cubicBezTo>
                <a:lnTo>
                  <a:pt x="21364" y="32521"/>
                </a:lnTo>
                <a:lnTo>
                  <a:pt x="21060" y="32521"/>
                </a:lnTo>
                <a:cubicBezTo>
                  <a:pt x="21084" y="32474"/>
                  <a:pt x="21084" y="32428"/>
                  <a:pt x="21107" y="32358"/>
                </a:cubicBezTo>
                <a:close/>
                <a:moveTo>
                  <a:pt x="16508" y="31634"/>
                </a:moveTo>
                <a:cubicBezTo>
                  <a:pt x="17792" y="31937"/>
                  <a:pt x="19099" y="32147"/>
                  <a:pt x="20430" y="32288"/>
                </a:cubicBezTo>
                <a:lnTo>
                  <a:pt x="20360" y="32428"/>
                </a:lnTo>
                <a:lnTo>
                  <a:pt x="20290" y="32521"/>
                </a:lnTo>
                <a:cubicBezTo>
                  <a:pt x="20163" y="32523"/>
                  <a:pt x="20037" y="32524"/>
                  <a:pt x="19910" y="32524"/>
                </a:cubicBezTo>
                <a:cubicBezTo>
                  <a:pt x="18265" y="32524"/>
                  <a:pt x="16639" y="32383"/>
                  <a:pt x="15013" y="32101"/>
                </a:cubicBezTo>
                <a:cubicBezTo>
                  <a:pt x="15037" y="31984"/>
                  <a:pt x="15037" y="31867"/>
                  <a:pt x="15060" y="31751"/>
                </a:cubicBezTo>
                <a:cubicBezTo>
                  <a:pt x="15504" y="31704"/>
                  <a:pt x="15971" y="31680"/>
                  <a:pt x="16414" y="31634"/>
                </a:cubicBezTo>
                <a:close/>
                <a:moveTo>
                  <a:pt x="14103" y="32264"/>
                </a:moveTo>
                <a:lnTo>
                  <a:pt x="14173" y="32288"/>
                </a:lnTo>
                <a:cubicBezTo>
                  <a:pt x="14149" y="32381"/>
                  <a:pt x="14126" y="32498"/>
                  <a:pt x="14103" y="32614"/>
                </a:cubicBezTo>
                <a:lnTo>
                  <a:pt x="14103" y="32264"/>
                </a:lnTo>
                <a:close/>
                <a:moveTo>
                  <a:pt x="21224" y="32871"/>
                </a:moveTo>
                <a:cubicBezTo>
                  <a:pt x="20990" y="33478"/>
                  <a:pt x="20780" y="34109"/>
                  <a:pt x="20617" y="34762"/>
                </a:cubicBezTo>
                <a:cubicBezTo>
                  <a:pt x="20664" y="34132"/>
                  <a:pt x="20780" y="33502"/>
                  <a:pt x="20944" y="32895"/>
                </a:cubicBezTo>
                <a:lnTo>
                  <a:pt x="20944" y="32871"/>
                </a:lnTo>
                <a:close/>
                <a:moveTo>
                  <a:pt x="13286" y="32077"/>
                </a:moveTo>
                <a:lnTo>
                  <a:pt x="13659" y="32171"/>
                </a:lnTo>
                <a:cubicBezTo>
                  <a:pt x="13682" y="32825"/>
                  <a:pt x="13776" y="33502"/>
                  <a:pt x="13916" y="34132"/>
                </a:cubicBezTo>
                <a:cubicBezTo>
                  <a:pt x="13916" y="34319"/>
                  <a:pt x="13916" y="34506"/>
                  <a:pt x="13939" y="34692"/>
                </a:cubicBezTo>
                <a:cubicBezTo>
                  <a:pt x="13869" y="35603"/>
                  <a:pt x="13939" y="36514"/>
                  <a:pt x="14126" y="37377"/>
                </a:cubicBezTo>
                <a:cubicBezTo>
                  <a:pt x="13449" y="35743"/>
                  <a:pt x="13145" y="33945"/>
                  <a:pt x="13262" y="32147"/>
                </a:cubicBezTo>
                <a:lnTo>
                  <a:pt x="13286" y="32147"/>
                </a:lnTo>
                <a:lnTo>
                  <a:pt x="13286" y="32077"/>
                </a:lnTo>
                <a:close/>
                <a:moveTo>
                  <a:pt x="20804" y="35766"/>
                </a:moveTo>
                <a:cubicBezTo>
                  <a:pt x="20757" y="36070"/>
                  <a:pt x="20734" y="36327"/>
                  <a:pt x="20710" y="36630"/>
                </a:cubicBezTo>
                <a:cubicBezTo>
                  <a:pt x="20687" y="36910"/>
                  <a:pt x="20687" y="37214"/>
                  <a:pt x="20687" y="37494"/>
                </a:cubicBezTo>
                <a:cubicBezTo>
                  <a:pt x="20664" y="37331"/>
                  <a:pt x="20664" y="37167"/>
                  <a:pt x="20640" y="37004"/>
                </a:cubicBezTo>
                <a:cubicBezTo>
                  <a:pt x="20664" y="36584"/>
                  <a:pt x="20734" y="36163"/>
                  <a:pt x="20804" y="35766"/>
                </a:cubicBezTo>
                <a:close/>
                <a:moveTo>
                  <a:pt x="20570" y="32871"/>
                </a:moveTo>
                <a:cubicBezTo>
                  <a:pt x="20220" y="34225"/>
                  <a:pt x="20127" y="35626"/>
                  <a:pt x="20267" y="37004"/>
                </a:cubicBezTo>
                <a:cubicBezTo>
                  <a:pt x="20197" y="37938"/>
                  <a:pt x="20197" y="38895"/>
                  <a:pt x="20267" y="39829"/>
                </a:cubicBezTo>
                <a:cubicBezTo>
                  <a:pt x="19940" y="38942"/>
                  <a:pt x="19753" y="37985"/>
                  <a:pt x="19706" y="37051"/>
                </a:cubicBezTo>
                <a:lnTo>
                  <a:pt x="19706" y="37027"/>
                </a:lnTo>
                <a:cubicBezTo>
                  <a:pt x="19660" y="36280"/>
                  <a:pt x="19706" y="35533"/>
                  <a:pt x="19846" y="34786"/>
                </a:cubicBezTo>
                <a:cubicBezTo>
                  <a:pt x="20033" y="34132"/>
                  <a:pt x="20267" y="33502"/>
                  <a:pt x="20547" y="32871"/>
                </a:cubicBezTo>
                <a:close/>
                <a:moveTo>
                  <a:pt x="14967" y="32451"/>
                </a:moveTo>
                <a:cubicBezTo>
                  <a:pt x="16671" y="32755"/>
                  <a:pt x="18375" y="32895"/>
                  <a:pt x="20103" y="32895"/>
                </a:cubicBezTo>
                <a:cubicBezTo>
                  <a:pt x="19846" y="33432"/>
                  <a:pt x="19660" y="33992"/>
                  <a:pt x="19520" y="34552"/>
                </a:cubicBezTo>
                <a:cubicBezTo>
                  <a:pt x="19263" y="35440"/>
                  <a:pt x="19099" y="36350"/>
                  <a:pt x="19053" y="37261"/>
                </a:cubicBezTo>
                <a:lnTo>
                  <a:pt x="19053" y="37284"/>
                </a:lnTo>
                <a:cubicBezTo>
                  <a:pt x="18959" y="38498"/>
                  <a:pt x="19053" y="39736"/>
                  <a:pt x="19333" y="40950"/>
                </a:cubicBezTo>
                <a:cubicBezTo>
                  <a:pt x="18352" y="40459"/>
                  <a:pt x="17442" y="39829"/>
                  <a:pt x="16624" y="39082"/>
                </a:cubicBezTo>
                <a:cubicBezTo>
                  <a:pt x="16508" y="38918"/>
                  <a:pt x="16391" y="38755"/>
                  <a:pt x="16274" y="38592"/>
                </a:cubicBezTo>
                <a:cubicBezTo>
                  <a:pt x="15083" y="36770"/>
                  <a:pt x="14780" y="34576"/>
                  <a:pt x="14967" y="32451"/>
                </a:cubicBezTo>
                <a:close/>
                <a:moveTo>
                  <a:pt x="19403" y="37704"/>
                </a:moveTo>
                <a:lnTo>
                  <a:pt x="19403" y="37704"/>
                </a:lnTo>
                <a:cubicBezTo>
                  <a:pt x="19543" y="38895"/>
                  <a:pt x="19893" y="40062"/>
                  <a:pt x="20407" y="41160"/>
                </a:cubicBezTo>
                <a:cubicBezTo>
                  <a:pt x="20430" y="41253"/>
                  <a:pt x="20453" y="41370"/>
                  <a:pt x="20477" y="41487"/>
                </a:cubicBezTo>
                <a:cubicBezTo>
                  <a:pt x="20243" y="41370"/>
                  <a:pt x="20010" y="41277"/>
                  <a:pt x="19800" y="41160"/>
                </a:cubicBezTo>
                <a:cubicBezTo>
                  <a:pt x="19473" y="40039"/>
                  <a:pt x="19356" y="38872"/>
                  <a:pt x="19403" y="37704"/>
                </a:cubicBezTo>
                <a:close/>
                <a:moveTo>
                  <a:pt x="20594" y="39035"/>
                </a:moveTo>
                <a:lnTo>
                  <a:pt x="20594" y="39035"/>
                </a:lnTo>
                <a:cubicBezTo>
                  <a:pt x="20827" y="40016"/>
                  <a:pt x="21131" y="40996"/>
                  <a:pt x="21551" y="41954"/>
                </a:cubicBezTo>
                <a:lnTo>
                  <a:pt x="21177" y="41790"/>
                </a:lnTo>
                <a:cubicBezTo>
                  <a:pt x="21037" y="41557"/>
                  <a:pt x="20897" y="41300"/>
                  <a:pt x="20780" y="41043"/>
                </a:cubicBezTo>
                <a:cubicBezTo>
                  <a:pt x="20687" y="40389"/>
                  <a:pt x="20617" y="39712"/>
                  <a:pt x="20594" y="39035"/>
                </a:cubicBezTo>
                <a:close/>
                <a:moveTo>
                  <a:pt x="19940" y="41650"/>
                </a:moveTo>
                <a:cubicBezTo>
                  <a:pt x="20150" y="41744"/>
                  <a:pt x="20337" y="41837"/>
                  <a:pt x="20547" y="41954"/>
                </a:cubicBezTo>
                <a:lnTo>
                  <a:pt x="20547" y="42000"/>
                </a:lnTo>
                <a:cubicBezTo>
                  <a:pt x="20337" y="41884"/>
                  <a:pt x="20127" y="41790"/>
                  <a:pt x="19940" y="41674"/>
                </a:cubicBezTo>
                <a:lnTo>
                  <a:pt x="19940" y="41650"/>
                </a:lnTo>
                <a:close/>
                <a:moveTo>
                  <a:pt x="21924" y="41884"/>
                </a:moveTo>
                <a:lnTo>
                  <a:pt x="21924" y="41884"/>
                </a:lnTo>
                <a:cubicBezTo>
                  <a:pt x="21994" y="41977"/>
                  <a:pt x="22064" y="42094"/>
                  <a:pt x="22135" y="42187"/>
                </a:cubicBezTo>
                <a:lnTo>
                  <a:pt x="22041" y="42140"/>
                </a:lnTo>
                <a:cubicBezTo>
                  <a:pt x="22018" y="42070"/>
                  <a:pt x="21971" y="41977"/>
                  <a:pt x="21924" y="41884"/>
                </a:cubicBezTo>
                <a:close/>
                <a:moveTo>
                  <a:pt x="18562" y="41323"/>
                </a:moveTo>
                <a:lnTo>
                  <a:pt x="18562" y="41323"/>
                </a:lnTo>
                <a:cubicBezTo>
                  <a:pt x="18912" y="41557"/>
                  <a:pt x="19286" y="41767"/>
                  <a:pt x="19660" y="41954"/>
                </a:cubicBezTo>
                <a:cubicBezTo>
                  <a:pt x="19683" y="42047"/>
                  <a:pt x="19706" y="42117"/>
                  <a:pt x="19753" y="42211"/>
                </a:cubicBezTo>
                <a:cubicBezTo>
                  <a:pt x="19333" y="41930"/>
                  <a:pt x="18936" y="41650"/>
                  <a:pt x="18562" y="41323"/>
                </a:cubicBezTo>
                <a:close/>
                <a:moveTo>
                  <a:pt x="21551" y="42374"/>
                </a:moveTo>
                <a:lnTo>
                  <a:pt x="21784" y="42444"/>
                </a:lnTo>
                <a:cubicBezTo>
                  <a:pt x="21784" y="42491"/>
                  <a:pt x="21808" y="42514"/>
                  <a:pt x="21831" y="42561"/>
                </a:cubicBezTo>
                <a:lnTo>
                  <a:pt x="21644" y="42467"/>
                </a:lnTo>
                <a:lnTo>
                  <a:pt x="21551" y="42374"/>
                </a:lnTo>
                <a:close/>
                <a:moveTo>
                  <a:pt x="14336" y="36373"/>
                </a:moveTo>
                <a:lnTo>
                  <a:pt x="14336" y="36373"/>
                </a:lnTo>
                <a:cubicBezTo>
                  <a:pt x="14616" y="37074"/>
                  <a:pt x="14967" y="37728"/>
                  <a:pt x="15434" y="38311"/>
                </a:cubicBezTo>
                <a:lnTo>
                  <a:pt x="15457" y="38335"/>
                </a:lnTo>
                <a:cubicBezTo>
                  <a:pt x="16087" y="39549"/>
                  <a:pt x="16975" y="40623"/>
                  <a:pt x="18049" y="41487"/>
                </a:cubicBezTo>
                <a:cubicBezTo>
                  <a:pt x="18516" y="41930"/>
                  <a:pt x="18983" y="42351"/>
                  <a:pt x="19473" y="42771"/>
                </a:cubicBezTo>
                <a:cubicBezTo>
                  <a:pt x="17885" y="41884"/>
                  <a:pt x="16368" y="40856"/>
                  <a:pt x="15364" y="39339"/>
                </a:cubicBezTo>
                <a:cubicBezTo>
                  <a:pt x="14803" y="38451"/>
                  <a:pt x="14430" y="37447"/>
                  <a:pt x="14336" y="36373"/>
                </a:cubicBezTo>
                <a:close/>
                <a:moveTo>
                  <a:pt x="20173" y="42211"/>
                </a:moveTo>
                <a:lnTo>
                  <a:pt x="20173" y="42211"/>
                </a:lnTo>
                <a:cubicBezTo>
                  <a:pt x="20337" y="42304"/>
                  <a:pt x="20500" y="42374"/>
                  <a:pt x="20664" y="42444"/>
                </a:cubicBezTo>
                <a:cubicBezTo>
                  <a:pt x="20687" y="42561"/>
                  <a:pt x="20710" y="42677"/>
                  <a:pt x="20734" y="42771"/>
                </a:cubicBezTo>
                <a:cubicBezTo>
                  <a:pt x="20594" y="42724"/>
                  <a:pt x="20453" y="42654"/>
                  <a:pt x="20313" y="42561"/>
                </a:cubicBezTo>
                <a:lnTo>
                  <a:pt x="20313" y="42537"/>
                </a:lnTo>
                <a:cubicBezTo>
                  <a:pt x="20267" y="42444"/>
                  <a:pt x="20220" y="42327"/>
                  <a:pt x="20173" y="42211"/>
                </a:cubicBezTo>
                <a:close/>
                <a:moveTo>
                  <a:pt x="22298" y="42654"/>
                </a:moveTo>
                <a:lnTo>
                  <a:pt x="22555" y="42771"/>
                </a:lnTo>
                <a:lnTo>
                  <a:pt x="22625" y="42888"/>
                </a:lnTo>
                <a:cubicBezTo>
                  <a:pt x="22531" y="42841"/>
                  <a:pt x="22438" y="42794"/>
                  <a:pt x="22345" y="42771"/>
                </a:cubicBezTo>
                <a:lnTo>
                  <a:pt x="22298" y="42654"/>
                </a:lnTo>
                <a:close/>
                <a:moveTo>
                  <a:pt x="21084" y="42654"/>
                </a:moveTo>
                <a:lnTo>
                  <a:pt x="21434" y="42794"/>
                </a:lnTo>
                <a:cubicBezTo>
                  <a:pt x="21551" y="42981"/>
                  <a:pt x="21691" y="43144"/>
                  <a:pt x="21831" y="43308"/>
                </a:cubicBezTo>
                <a:cubicBezTo>
                  <a:pt x="21597" y="43215"/>
                  <a:pt x="21387" y="43121"/>
                  <a:pt x="21177" y="43004"/>
                </a:cubicBezTo>
                <a:cubicBezTo>
                  <a:pt x="21154" y="42911"/>
                  <a:pt x="21107" y="42794"/>
                  <a:pt x="21084" y="42677"/>
                </a:cubicBezTo>
                <a:lnTo>
                  <a:pt x="21084" y="42654"/>
                </a:lnTo>
                <a:close/>
                <a:moveTo>
                  <a:pt x="21294" y="43495"/>
                </a:moveTo>
                <a:lnTo>
                  <a:pt x="21294" y="43495"/>
                </a:lnTo>
                <a:cubicBezTo>
                  <a:pt x="21668" y="43681"/>
                  <a:pt x="22041" y="43845"/>
                  <a:pt x="22438" y="43985"/>
                </a:cubicBezTo>
                <a:cubicBezTo>
                  <a:pt x="22452" y="43992"/>
                  <a:pt x="22467" y="43995"/>
                  <a:pt x="22483" y="43995"/>
                </a:cubicBezTo>
                <a:cubicBezTo>
                  <a:pt x="22522" y="43995"/>
                  <a:pt x="22562" y="43978"/>
                  <a:pt x="22578" y="43962"/>
                </a:cubicBezTo>
                <a:cubicBezTo>
                  <a:pt x="22625" y="44032"/>
                  <a:pt x="22648" y="44078"/>
                  <a:pt x="22695" y="44125"/>
                </a:cubicBezTo>
                <a:cubicBezTo>
                  <a:pt x="22321" y="44078"/>
                  <a:pt x="21971" y="43985"/>
                  <a:pt x="21621" y="43892"/>
                </a:cubicBezTo>
                <a:cubicBezTo>
                  <a:pt x="21597" y="43868"/>
                  <a:pt x="21597" y="43845"/>
                  <a:pt x="21551" y="43822"/>
                </a:cubicBezTo>
                <a:lnTo>
                  <a:pt x="21341" y="43681"/>
                </a:lnTo>
                <a:lnTo>
                  <a:pt x="21294" y="43495"/>
                </a:lnTo>
                <a:close/>
                <a:moveTo>
                  <a:pt x="20775" y="1"/>
                </a:moveTo>
                <a:cubicBezTo>
                  <a:pt x="19464" y="1"/>
                  <a:pt x="18155" y="128"/>
                  <a:pt x="16858" y="417"/>
                </a:cubicBezTo>
                <a:cubicBezTo>
                  <a:pt x="14033" y="1094"/>
                  <a:pt x="11394" y="2472"/>
                  <a:pt x="9246" y="4457"/>
                </a:cubicBezTo>
                <a:cubicBezTo>
                  <a:pt x="8849" y="4643"/>
                  <a:pt x="8453" y="4853"/>
                  <a:pt x="8079" y="5064"/>
                </a:cubicBezTo>
                <a:cubicBezTo>
                  <a:pt x="5044" y="6768"/>
                  <a:pt x="2312" y="9266"/>
                  <a:pt x="981" y="12535"/>
                </a:cubicBezTo>
                <a:cubicBezTo>
                  <a:pt x="117" y="14613"/>
                  <a:pt x="1" y="16948"/>
                  <a:pt x="631" y="19119"/>
                </a:cubicBezTo>
                <a:cubicBezTo>
                  <a:pt x="654" y="19866"/>
                  <a:pt x="724" y="20637"/>
                  <a:pt x="888" y="21384"/>
                </a:cubicBezTo>
                <a:cubicBezTo>
                  <a:pt x="958" y="23205"/>
                  <a:pt x="1471" y="25003"/>
                  <a:pt x="2335" y="26614"/>
                </a:cubicBezTo>
                <a:cubicBezTo>
                  <a:pt x="4040" y="29673"/>
                  <a:pt x="6958" y="31400"/>
                  <a:pt x="10390" y="31774"/>
                </a:cubicBezTo>
                <a:cubicBezTo>
                  <a:pt x="11114" y="31844"/>
                  <a:pt x="11815" y="31867"/>
                  <a:pt x="12515" y="31867"/>
                </a:cubicBezTo>
                <a:lnTo>
                  <a:pt x="12959" y="31984"/>
                </a:lnTo>
                <a:cubicBezTo>
                  <a:pt x="12935" y="32498"/>
                  <a:pt x="12935" y="32965"/>
                  <a:pt x="12959" y="33362"/>
                </a:cubicBezTo>
                <a:cubicBezTo>
                  <a:pt x="13029" y="35183"/>
                  <a:pt x="13496" y="36957"/>
                  <a:pt x="14336" y="38568"/>
                </a:cubicBezTo>
                <a:cubicBezTo>
                  <a:pt x="15737" y="41137"/>
                  <a:pt x="18072" y="43098"/>
                  <a:pt x="20827" y="44032"/>
                </a:cubicBezTo>
                <a:cubicBezTo>
                  <a:pt x="20967" y="44172"/>
                  <a:pt x="21107" y="44312"/>
                  <a:pt x="21247" y="44475"/>
                </a:cubicBezTo>
                <a:cubicBezTo>
                  <a:pt x="21287" y="44515"/>
                  <a:pt x="21332" y="44532"/>
                  <a:pt x="21376" y="44532"/>
                </a:cubicBezTo>
                <a:cubicBezTo>
                  <a:pt x="21486" y="44532"/>
                  <a:pt x="21584" y="44422"/>
                  <a:pt x="21551" y="44289"/>
                </a:cubicBezTo>
                <a:cubicBezTo>
                  <a:pt x="21551" y="44289"/>
                  <a:pt x="21551" y="44265"/>
                  <a:pt x="21527" y="44242"/>
                </a:cubicBezTo>
                <a:lnTo>
                  <a:pt x="21527" y="44242"/>
                </a:lnTo>
                <a:cubicBezTo>
                  <a:pt x="22041" y="44382"/>
                  <a:pt x="22531" y="44475"/>
                  <a:pt x="23045" y="44569"/>
                </a:cubicBezTo>
                <a:cubicBezTo>
                  <a:pt x="23055" y="44570"/>
                  <a:pt x="23066" y="44571"/>
                  <a:pt x="23076" y="44571"/>
                </a:cubicBezTo>
                <a:cubicBezTo>
                  <a:pt x="23208" y="44571"/>
                  <a:pt x="23342" y="44440"/>
                  <a:pt x="23255" y="44289"/>
                </a:cubicBezTo>
                <a:cubicBezTo>
                  <a:pt x="23045" y="43985"/>
                  <a:pt x="22858" y="43658"/>
                  <a:pt x="22672" y="43331"/>
                </a:cubicBezTo>
                <a:lnTo>
                  <a:pt x="22672" y="43331"/>
                </a:lnTo>
                <a:lnTo>
                  <a:pt x="23068" y="43495"/>
                </a:lnTo>
                <a:cubicBezTo>
                  <a:pt x="23084" y="43499"/>
                  <a:pt x="23100" y="43501"/>
                  <a:pt x="23115" y="43501"/>
                </a:cubicBezTo>
                <a:cubicBezTo>
                  <a:pt x="23257" y="43501"/>
                  <a:pt x="23365" y="43318"/>
                  <a:pt x="23302" y="43191"/>
                </a:cubicBezTo>
                <a:cubicBezTo>
                  <a:pt x="23185" y="43004"/>
                  <a:pt x="23068" y="42818"/>
                  <a:pt x="22975" y="42631"/>
                </a:cubicBezTo>
                <a:cubicBezTo>
                  <a:pt x="22975" y="42584"/>
                  <a:pt x="22952" y="42537"/>
                  <a:pt x="22928" y="42514"/>
                </a:cubicBezTo>
                <a:lnTo>
                  <a:pt x="22858" y="42444"/>
                </a:lnTo>
                <a:cubicBezTo>
                  <a:pt x="21294" y="39502"/>
                  <a:pt x="20990" y="36047"/>
                  <a:pt x="22018" y="32871"/>
                </a:cubicBezTo>
                <a:cubicBezTo>
                  <a:pt x="25240" y="32755"/>
                  <a:pt x="28462" y="32334"/>
                  <a:pt x="31637" y="31657"/>
                </a:cubicBezTo>
                <a:cubicBezTo>
                  <a:pt x="34976" y="30910"/>
                  <a:pt x="38291" y="29626"/>
                  <a:pt x="41023" y="27641"/>
                </a:cubicBezTo>
                <a:cubicBezTo>
                  <a:pt x="42868" y="26451"/>
                  <a:pt x="44572" y="24980"/>
                  <a:pt x="45576" y="23088"/>
                </a:cubicBezTo>
                <a:cubicBezTo>
                  <a:pt x="46160" y="21991"/>
                  <a:pt x="46533" y="20777"/>
                  <a:pt x="46650" y="19563"/>
                </a:cubicBezTo>
                <a:cubicBezTo>
                  <a:pt x="47327" y="16878"/>
                  <a:pt x="47117" y="14029"/>
                  <a:pt x="45739" y="11648"/>
                </a:cubicBezTo>
                <a:cubicBezTo>
                  <a:pt x="45156" y="8239"/>
                  <a:pt x="42050" y="6324"/>
                  <a:pt x="39109" y="4947"/>
                </a:cubicBezTo>
                <a:cubicBezTo>
                  <a:pt x="38151" y="4503"/>
                  <a:pt x="37171" y="4083"/>
                  <a:pt x="36167" y="3686"/>
                </a:cubicBezTo>
                <a:lnTo>
                  <a:pt x="36097" y="3663"/>
                </a:lnTo>
                <a:cubicBezTo>
                  <a:pt x="34579" y="2799"/>
                  <a:pt x="32968" y="2145"/>
                  <a:pt x="31310" y="1678"/>
                </a:cubicBezTo>
                <a:cubicBezTo>
                  <a:pt x="29583" y="1141"/>
                  <a:pt x="27808" y="767"/>
                  <a:pt x="26034" y="604"/>
                </a:cubicBezTo>
                <a:cubicBezTo>
                  <a:pt x="24295" y="230"/>
                  <a:pt x="22533" y="1"/>
                  <a:pt x="20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Прямоугольник 31"/>
          <p:cNvSpPr/>
          <p:nvPr/>
        </p:nvSpPr>
        <p:spPr>
          <a:xfrm>
            <a:off x="955495" y="3729519"/>
            <a:ext cx="667821" cy="6267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!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4" name="~PP983.WAV">
            <a:hlinkClick r:id="" action="ppaction://media"/>
          </p:cNvPr>
          <p:cNvPicPr>
            <a:picLocks noRot="1" noChangeAspect="1"/>
          </p:cNvPicPr>
          <p:nvPr>
            <a:wavAudioFile r:embed="rId1" name="~PP983.WAV"/>
          </p:nvPr>
        </p:nvPicPr>
        <p:blipFill>
          <a:blip r:embed="rId5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4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0" grpId="0"/>
      <p:bldP spid="10" grpId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 flipH="1">
            <a:off x="832205" y="1335641"/>
            <a:ext cx="7150812" cy="2753985"/>
          </a:xfrm>
        </p:spPr>
        <p:txBody>
          <a:bodyPr/>
          <a:lstStyle/>
          <a:p>
            <a:pPr algn="l"/>
            <a:r>
              <a:rPr lang="ru-RU" dirty="0" smtClean="0"/>
              <a:t>          Оба старичка</a:t>
            </a:r>
            <a:r>
              <a:rPr lang="ru-RU" sz="1800" dirty="0" smtClean="0">
                <a:solidFill>
                  <a:srgbClr val="C00000"/>
                </a:solidFill>
              </a:rPr>
              <a:t>, по старинному обычаю старосветских помещиков</a:t>
            </a:r>
            <a:r>
              <a:rPr lang="ru-RU" dirty="0" smtClean="0"/>
              <a:t>, очень любили покушать. </a:t>
            </a:r>
            <a:r>
              <a:rPr lang="ru-RU" sz="1800" dirty="0" smtClean="0">
                <a:solidFill>
                  <a:srgbClr val="C00000"/>
                </a:solidFill>
              </a:rPr>
              <a:t>Как только занималась заря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(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они всегда вставали рано</a:t>
            </a:r>
            <a:r>
              <a:rPr lang="ru-RU" dirty="0" smtClean="0"/>
              <a:t>) и </a:t>
            </a:r>
            <a:r>
              <a:rPr lang="ru-RU" sz="1800" dirty="0" smtClean="0">
                <a:solidFill>
                  <a:srgbClr val="C00000"/>
                </a:solidFill>
              </a:rPr>
              <a:t>как только двери заводили свой разноголосый концерт</a:t>
            </a:r>
            <a:r>
              <a:rPr lang="ru-RU" dirty="0" smtClean="0"/>
              <a:t>, они уже сидели за столиком и пили кофе. </a:t>
            </a:r>
            <a:r>
              <a:rPr lang="ru-RU" sz="1800" dirty="0" smtClean="0">
                <a:solidFill>
                  <a:srgbClr val="C00000"/>
                </a:solidFill>
              </a:rPr>
              <a:t>Напившись кофею</a:t>
            </a:r>
            <a:r>
              <a:rPr lang="ru-RU" dirty="0" smtClean="0"/>
              <a:t>, Афанасий Иванович выходил в сени и, </a:t>
            </a:r>
            <a:r>
              <a:rPr lang="ru-RU" sz="1800" dirty="0" smtClean="0">
                <a:solidFill>
                  <a:srgbClr val="C00000"/>
                </a:solidFill>
              </a:rPr>
              <a:t>стряхнувши платком</a:t>
            </a:r>
            <a:r>
              <a:rPr lang="ru-RU" dirty="0" smtClean="0"/>
              <a:t>, говорил: «</a:t>
            </a:r>
            <a:r>
              <a:rPr lang="ru-RU" dirty="0" err="1" smtClean="0"/>
              <a:t>Киш</a:t>
            </a:r>
            <a:r>
              <a:rPr lang="ru-RU" dirty="0" smtClean="0"/>
              <a:t>, </a:t>
            </a:r>
            <a:r>
              <a:rPr lang="ru-RU" dirty="0" err="1" smtClean="0"/>
              <a:t>киш</a:t>
            </a:r>
            <a:r>
              <a:rPr lang="ru-RU" dirty="0" smtClean="0"/>
              <a:t>! пошли, гуси, с крыльца!» На дворе ему обыкновенно попадался приказчик. Он, </a:t>
            </a:r>
            <a:r>
              <a:rPr lang="ru-RU" sz="1800" dirty="0" smtClean="0">
                <a:solidFill>
                  <a:srgbClr val="C00000"/>
                </a:solidFill>
              </a:rPr>
              <a:t>по обыкновению</a:t>
            </a:r>
            <a:r>
              <a:rPr lang="ru-RU" dirty="0" smtClean="0"/>
              <a:t>, вступал с ним в разговор, расспрашивал о работах с величайшею подробностью и такие сообщал ему замечания и приказания, </a:t>
            </a:r>
            <a:r>
              <a:rPr lang="ru-RU" sz="1800" dirty="0" smtClean="0">
                <a:solidFill>
                  <a:srgbClr val="C00000"/>
                </a:solidFill>
              </a:rPr>
              <a:t>которые удивили бы всякого необыкновенным познанием хозяйства</a:t>
            </a:r>
            <a:r>
              <a:rPr lang="ru-RU" dirty="0" smtClean="0"/>
              <a:t>, и какой-нибудь новичок не осмелился бы и подумать, </a:t>
            </a:r>
            <a:r>
              <a:rPr lang="ru-RU" sz="1800" dirty="0" smtClean="0">
                <a:solidFill>
                  <a:srgbClr val="C00000"/>
                </a:solidFill>
              </a:rPr>
              <a:t>чтобы можно было украсть у такого зоркого хозяина.</a:t>
            </a:r>
            <a:r>
              <a:rPr lang="ru-RU" dirty="0" smtClean="0"/>
              <a:t> Но приказчик его был обстрелянная птица: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он знал, как нужно отвечать, а еще более, как нужно хозяйничать.</a:t>
            </a:r>
          </a:p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 idx="8"/>
          </p:nvPr>
        </p:nvSpPr>
        <p:spPr>
          <a:prstGeom prst="ribbon2">
            <a:avLst/>
          </a:prstGeom>
          <a:solidFill>
            <a:schemeClr val="bg2">
              <a:lumMod val="75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cs typeface="MV Boli" pitchFamily="2" charset="0"/>
              </a:rPr>
              <a:t>Правильный ответ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Mistral" pitchFamily="66" charset="0"/>
              <a:cs typeface="MV Boli" pitchFamily="2" charset="0"/>
            </a:endParaRPr>
          </a:p>
        </p:txBody>
      </p:sp>
      <p:pic>
        <p:nvPicPr>
          <p:cNvPr id="8" name="~PP47.WAV">
            <a:hlinkClick r:id="" action="ppaction://media"/>
          </p:cNvPr>
          <p:cNvPicPr>
            <a:picLocks noRot="1" noChangeAspect="1"/>
          </p:cNvPicPr>
          <p:nvPr>
            <a:wavAudioFile r:embed="rId1" name="~PP47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5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41"/>
          <p:cNvGrpSpPr/>
          <p:nvPr/>
        </p:nvGrpSpPr>
        <p:grpSpPr>
          <a:xfrm rot="-334">
            <a:off x="691323" y="970524"/>
            <a:ext cx="7995491" cy="3774226"/>
            <a:chOff x="2016900" y="1269249"/>
            <a:chExt cx="7220050" cy="2916825"/>
          </a:xfrm>
        </p:grpSpPr>
        <p:sp>
          <p:nvSpPr>
            <p:cNvPr id="875" name="Google Shape;875;p41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2106797" y="1555083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 flipV="1">
              <a:off x="2016900" y="2011178"/>
              <a:ext cx="6591250" cy="584173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 flipV="1">
              <a:off x="2016901" y="1974183"/>
              <a:ext cx="6591250" cy="766568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>
              <a:hlinkClick r:id="rId4" action="ppaction://hlinksldjump" tooltip="https://docs.google.com/forms/d/e/1FAIpQLSdAvql8VMMHFNZ9JQlcQBQdnfMybV12yrDKTUK-5nLUPMGkeg/viewform?usp=sf_link"/>
            </p:cNvPr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2645699" y="2890581"/>
              <a:ext cx="6591251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1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1"/>
            <p:cNvSpPr/>
            <p:nvPr/>
          </p:nvSpPr>
          <p:spPr>
            <a:xfrm>
              <a:off x="2579514" y="1269249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41"/>
          <p:cNvGrpSpPr/>
          <p:nvPr/>
        </p:nvGrpSpPr>
        <p:grpSpPr>
          <a:xfrm>
            <a:off x="448597" y="134040"/>
            <a:ext cx="1585685" cy="1694759"/>
            <a:chOff x="1058565" y="481985"/>
            <a:chExt cx="2032397" cy="2148666"/>
          </a:xfrm>
        </p:grpSpPr>
        <p:grpSp>
          <p:nvGrpSpPr>
            <p:cNvPr id="889" name="Google Shape;889;p41"/>
            <p:cNvGrpSpPr/>
            <p:nvPr/>
          </p:nvGrpSpPr>
          <p:grpSpPr>
            <a:xfrm rot="1964953">
              <a:off x="1058565" y="565019"/>
              <a:ext cx="2032397" cy="2065632"/>
              <a:chOff x="1188953" y="239167"/>
              <a:chExt cx="5164172" cy="5164179"/>
            </a:xfrm>
          </p:grpSpPr>
          <p:sp>
            <p:nvSpPr>
              <p:cNvPr id="890" name="Google Shape;890;p41"/>
              <p:cNvSpPr/>
              <p:nvPr/>
            </p:nvSpPr>
            <p:spPr>
              <a:xfrm>
                <a:off x="1188953" y="239167"/>
                <a:ext cx="5164172" cy="5164179"/>
              </a:xfrm>
              <a:custGeom>
                <a:avLst/>
                <a:gdLst/>
                <a:ahLst/>
                <a:cxnLst/>
                <a:rect l="l" t="t" r="r" b="b"/>
                <a:pathLst>
                  <a:path w="206567" h="206567" extrusionOk="0">
                    <a:moveTo>
                      <a:pt x="103283" y="0"/>
                    </a:moveTo>
                    <a:cubicBezTo>
                      <a:pt x="46210" y="0"/>
                      <a:pt x="0" y="46210"/>
                      <a:pt x="0" y="103283"/>
                    </a:cubicBezTo>
                    <a:cubicBezTo>
                      <a:pt x="0" y="160357"/>
                      <a:pt x="46210" y="206566"/>
                      <a:pt x="103283" y="206566"/>
                    </a:cubicBezTo>
                    <a:cubicBezTo>
                      <a:pt x="160357" y="206566"/>
                      <a:pt x="206566" y="160357"/>
                      <a:pt x="206566" y="103283"/>
                    </a:cubicBezTo>
                    <a:cubicBezTo>
                      <a:pt x="206566" y="46210"/>
                      <a:pt x="160357" y="0"/>
                      <a:pt x="103283" y="0"/>
                    </a:cubicBezTo>
                    <a:close/>
                  </a:path>
                </a:pathLst>
              </a:custGeom>
              <a:solidFill>
                <a:srgbClr val="FFC5CB"/>
              </a:solidFill>
              <a:ln>
                <a:noFill/>
              </a:ln>
              <a:effectLst>
                <a:outerShdw blurRad="57150" dist="19050" dir="5400000" algn="bl" rotWithShape="0">
                  <a:srgbClr val="999999">
                    <a:alpha val="3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1"/>
              <p:cNvSpPr/>
              <p:nvPr/>
            </p:nvSpPr>
            <p:spPr>
              <a:xfrm>
                <a:off x="1261375" y="1810300"/>
                <a:ext cx="4902150" cy="405525"/>
              </a:xfrm>
              <a:custGeom>
                <a:avLst/>
                <a:gdLst/>
                <a:ahLst/>
                <a:cxnLst/>
                <a:rect l="l" t="t" r="r" b="b"/>
                <a:pathLst>
                  <a:path w="196086" h="16221" extrusionOk="0">
                    <a:moveTo>
                      <a:pt x="195550" y="1"/>
                    </a:moveTo>
                    <a:lnTo>
                      <a:pt x="383" y="14843"/>
                    </a:lnTo>
                    <a:cubicBezTo>
                      <a:pt x="230" y="15302"/>
                      <a:pt x="154" y="15761"/>
                      <a:pt x="1" y="16220"/>
                    </a:cubicBezTo>
                    <a:lnTo>
                      <a:pt x="196086" y="1378"/>
                    </a:lnTo>
                    <a:cubicBezTo>
                      <a:pt x="195933" y="919"/>
                      <a:pt x="195703" y="383"/>
                      <a:pt x="195550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1"/>
              <p:cNvSpPr/>
              <p:nvPr/>
            </p:nvSpPr>
            <p:spPr>
              <a:xfrm>
                <a:off x="1200175" y="2171800"/>
                <a:ext cx="5081950" cy="420800"/>
              </a:xfrm>
              <a:custGeom>
                <a:avLst/>
                <a:gdLst/>
                <a:ahLst/>
                <a:cxnLst/>
                <a:rect l="l" t="t" r="r" b="b"/>
                <a:pathLst>
                  <a:path w="203278" h="16832" extrusionOk="0">
                    <a:moveTo>
                      <a:pt x="202895" y="1"/>
                    </a:moveTo>
                    <a:lnTo>
                      <a:pt x="154" y="15455"/>
                    </a:lnTo>
                    <a:cubicBezTo>
                      <a:pt x="77" y="15914"/>
                      <a:pt x="77" y="16373"/>
                      <a:pt x="1" y="16832"/>
                    </a:cubicBezTo>
                    <a:lnTo>
                      <a:pt x="203277" y="1454"/>
                    </a:lnTo>
                    <a:lnTo>
                      <a:pt x="202895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1"/>
              <p:cNvSpPr/>
              <p:nvPr/>
            </p:nvSpPr>
            <p:spPr>
              <a:xfrm>
                <a:off x="1385700" y="1452650"/>
                <a:ext cx="459805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183922" h="15302" extrusionOk="0">
                    <a:moveTo>
                      <a:pt x="183080" y="0"/>
                    </a:moveTo>
                    <a:lnTo>
                      <a:pt x="613" y="13848"/>
                    </a:lnTo>
                    <a:cubicBezTo>
                      <a:pt x="383" y="14307"/>
                      <a:pt x="230" y="14766"/>
                      <a:pt x="1" y="15302"/>
                    </a:cubicBezTo>
                    <a:lnTo>
                      <a:pt x="183921" y="1301"/>
                    </a:lnTo>
                    <a:cubicBezTo>
                      <a:pt x="183615" y="842"/>
                      <a:pt x="183386" y="383"/>
                      <a:pt x="183080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1"/>
              <p:cNvSpPr/>
              <p:nvPr/>
            </p:nvSpPr>
            <p:spPr>
              <a:xfrm>
                <a:off x="1586525" y="1098800"/>
                <a:ext cx="4140925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65637" h="13925" extrusionOk="0">
                    <a:moveTo>
                      <a:pt x="164489" y="1"/>
                    </a:moveTo>
                    <a:lnTo>
                      <a:pt x="919" y="12471"/>
                    </a:lnTo>
                    <a:cubicBezTo>
                      <a:pt x="613" y="12930"/>
                      <a:pt x="307" y="13389"/>
                      <a:pt x="1" y="13925"/>
                    </a:cubicBezTo>
                    <a:lnTo>
                      <a:pt x="165636" y="1378"/>
                    </a:lnTo>
                    <a:lnTo>
                      <a:pt x="164489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1"/>
              <p:cNvSpPr/>
              <p:nvPr/>
            </p:nvSpPr>
            <p:spPr>
              <a:xfrm>
                <a:off x="1192525" y="2539025"/>
                <a:ext cx="5150800" cy="426550"/>
              </a:xfrm>
              <a:custGeom>
                <a:avLst/>
                <a:gdLst/>
                <a:ahLst/>
                <a:cxnLst/>
                <a:rect l="l" t="t" r="r" b="b"/>
                <a:pathLst>
                  <a:path w="206032" h="17062" extrusionOk="0">
                    <a:moveTo>
                      <a:pt x="205878" y="1"/>
                    </a:moveTo>
                    <a:lnTo>
                      <a:pt x="1" y="15684"/>
                    </a:lnTo>
                    <a:cubicBezTo>
                      <a:pt x="1" y="16144"/>
                      <a:pt x="77" y="16603"/>
                      <a:pt x="77" y="17062"/>
                    </a:cubicBezTo>
                    <a:lnTo>
                      <a:pt x="206031" y="1454"/>
                    </a:lnTo>
                    <a:lnTo>
                      <a:pt x="205878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1"/>
              <p:cNvSpPr/>
              <p:nvPr/>
            </p:nvSpPr>
            <p:spPr>
              <a:xfrm>
                <a:off x="1890650" y="756450"/>
                <a:ext cx="3475300" cy="296475"/>
              </a:xfrm>
              <a:custGeom>
                <a:avLst/>
                <a:gdLst/>
                <a:ahLst/>
                <a:cxnLst/>
                <a:rect l="l" t="t" r="r" b="b"/>
                <a:pathLst>
                  <a:path w="139012" h="11859" extrusionOk="0">
                    <a:moveTo>
                      <a:pt x="137329" y="0"/>
                    </a:moveTo>
                    <a:lnTo>
                      <a:pt x="1454" y="10328"/>
                    </a:lnTo>
                    <a:cubicBezTo>
                      <a:pt x="995" y="10787"/>
                      <a:pt x="536" y="11247"/>
                      <a:pt x="0" y="11859"/>
                    </a:cubicBezTo>
                    <a:lnTo>
                      <a:pt x="139012" y="1301"/>
                    </a:lnTo>
                    <a:cubicBezTo>
                      <a:pt x="138476" y="842"/>
                      <a:pt x="137864" y="383"/>
                      <a:pt x="137329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1"/>
              <p:cNvSpPr/>
              <p:nvPr/>
            </p:nvSpPr>
            <p:spPr>
              <a:xfrm>
                <a:off x="1714675" y="4050025"/>
                <a:ext cx="4328350" cy="363425"/>
              </a:xfrm>
              <a:custGeom>
                <a:avLst/>
                <a:gdLst/>
                <a:ahLst/>
                <a:cxnLst/>
                <a:rect l="l" t="t" r="r" b="b"/>
                <a:pathLst>
                  <a:path w="173134" h="14537" extrusionOk="0">
                    <a:moveTo>
                      <a:pt x="173134" y="1"/>
                    </a:moveTo>
                    <a:lnTo>
                      <a:pt x="1" y="13160"/>
                    </a:lnTo>
                    <a:lnTo>
                      <a:pt x="1072" y="14537"/>
                    </a:lnTo>
                    <a:lnTo>
                      <a:pt x="172292" y="1531"/>
                    </a:lnTo>
                    <a:cubicBezTo>
                      <a:pt x="172598" y="995"/>
                      <a:pt x="172828" y="536"/>
                      <a:pt x="17313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1"/>
              <p:cNvSpPr/>
              <p:nvPr/>
            </p:nvSpPr>
            <p:spPr>
              <a:xfrm>
                <a:off x="2496950" y="4845700"/>
                <a:ext cx="2876650" cy="250575"/>
              </a:xfrm>
              <a:custGeom>
                <a:avLst/>
                <a:gdLst/>
                <a:ahLst/>
                <a:cxnLst/>
                <a:rect l="l" t="t" r="r" b="b"/>
                <a:pathLst>
                  <a:path w="115066" h="10023" extrusionOk="0">
                    <a:moveTo>
                      <a:pt x="115066" y="0"/>
                    </a:moveTo>
                    <a:lnTo>
                      <a:pt x="1" y="8798"/>
                    </a:lnTo>
                    <a:cubicBezTo>
                      <a:pt x="689" y="9181"/>
                      <a:pt x="1454" y="9640"/>
                      <a:pt x="2219" y="10022"/>
                    </a:cubicBezTo>
                    <a:lnTo>
                      <a:pt x="113077" y="1607"/>
                    </a:lnTo>
                    <a:cubicBezTo>
                      <a:pt x="113765" y="1071"/>
                      <a:pt x="114377" y="536"/>
                      <a:pt x="115066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1"/>
              <p:cNvSpPr/>
              <p:nvPr/>
            </p:nvSpPr>
            <p:spPr>
              <a:xfrm>
                <a:off x="3369125" y="5281775"/>
                <a:ext cx="11897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7588" h="4438" extrusionOk="0">
                    <a:moveTo>
                      <a:pt x="47587" y="0"/>
                    </a:moveTo>
                    <a:lnTo>
                      <a:pt x="0" y="3596"/>
                    </a:lnTo>
                    <a:cubicBezTo>
                      <a:pt x="2296" y="3979"/>
                      <a:pt x="4744" y="4285"/>
                      <a:pt x="7115" y="4438"/>
                    </a:cubicBezTo>
                    <a:lnTo>
                      <a:pt x="40625" y="1913"/>
                    </a:lnTo>
                    <a:cubicBezTo>
                      <a:pt x="42997" y="1301"/>
                      <a:pt x="45292" y="689"/>
                      <a:pt x="47587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1"/>
              <p:cNvSpPr/>
              <p:nvPr/>
            </p:nvSpPr>
            <p:spPr>
              <a:xfrm>
                <a:off x="2032175" y="4442125"/>
                <a:ext cx="3748825" cy="319425"/>
              </a:xfrm>
              <a:custGeom>
                <a:avLst/>
                <a:gdLst/>
                <a:ahLst/>
                <a:cxnLst/>
                <a:rect l="l" t="t" r="r" b="b"/>
                <a:pathLst>
                  <a:path w="149953" h="12777" extrusionOk="0">
                    <a:moveTo>
                      <a:pt x="149952" y="0"/>
                    </a:moveTo>
                    <a:lnTo>
                      <a:pt x="1" y="11400"/>
                    </a:lnTo>
                    <a:lnTo>
                      <a:pt x="1531" y="12777"/>
                    </a:lnTo>
                    <a:lnTo>
                      <a:pt x="148728" y="1530"/>
                    </a:lnTo>
                    <a:cubicBezTo>
                      <a:pt x="149111" y="1071"/>
                      <a:pt x="149570" y="612"/>
                      <a:pt x="149952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1"/>
              <p:cNvSpPr/>
              <p:nvPr/>
            </p:nvSpPr>
            <p:spPr>
              <a:xfrm>
                <a:off x="1332150" y="3286875"/>
                <a:ext cx="49824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199299" h="16526" extrusionOk="0">
                    <a:moveTo>
                      <a:pt x="199299" y="1"/>
                    </a:moveTo>
                    <a:lnTo>
                      <a:pt x="0" y="15149"/>
                    </a:lnTo>
                    <a:lnTo>
                      <a:pt x="0" y="15149"/>
                    </a:lnTo>
                    <a:lnTo>
                      <a:pt x="459" y="16526"/>
                    </a:lnTo>
                    <a:lnTo>
                      <a:pt x="198993" y="1454"/>
                    </a:lnTo>
                    <a:cubicBezTo>
                      <a:pt x="199069" y="919"/>
                      <a:pt x="199146" y="460"/>
                      <a:pt x="199299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1"/>
              <p:cNvSpPr/>
              <p:nvPr/>
            </p:nvSpPr>
            <p:spPr>
              <a:xfrm>
                <a:off x="1236525" y="2910075"/>
                <a:ext cx="5116350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204654" h="16986" extrusionOk="0">
                    <a:moveTo>
                      <a:pt x="204654" y="1"/>
                    </a:moveTo>
                    <a:lnTo>
                      <a:pt x="0" y="15608"/>
                    </a:lnTo>
                    <a:cubicBezTo>
                      <a:pt x="77" y="16067"/>
                      <a:pt x="153" y="16526"/>
                      <a:pt x="306" y="16985"/>
                    </a:cubicBezTo>
                    <a:lnTo>
                      <a:pt x="204577" y="1455"/>
                    </a:lnTo>
                    <a:cubicBezTo>
                      <a:pt x="204577" y="995"/>
                      <a:pt x="204577" y="460"/>
                      <a:pt x="20465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1"/>
              <p:cNvSpPr/>
              <p:nvPr/>
            </p:nvSpPr>
            <p:spPr>
              <a:xfrm>
                <a:off x="1488975" y="3665575"/>
                <a:ext cx="4724275" cy="392125"/>
              </a:xfrm>
              <a:custGeom>
                <a:avLst/>
                <a:gdLst/>
                <a:ahLst/>
                <a:cxnLst/>
                <a:rect l="l" t="t" r="r" b="b"/>
                <a:pathLst>
                  <a:path w="188971" h="15685" extrusionOk="0">
                    <a:moveTo>
                      <a:pt x="188971" y="1"/>
                    </a:moveTo>
                    <a:lnTo>
                      <a:pt x="1" y="14384"/>
                    </a:lnTo>
                    <a:cubicBezTo>
                      <a:pt x="230" y="14766"/>
                      <a:pt x="460" y="15302"/>
                      <a:pt x="689" y="15685"/>
                    </a:cubicBezTo>
                    <a:lnTo>
                      <a:pt x="188435" y="1454"/>
                    </a:lnTo>
                    <a:cubicBezTo>
                      <a:pt x="188588" y="995"/>
                      <a:pt x="188818" y="536"/>
                      <a:pt x="188971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4" name="Google Shape;904;p41"/>
            <p:cNvSpPr/>
            <p:nvPr/>
          </p:nvSpPr>
          <p:spPr>
            <a:xfrm rot="1031743">
              <a:off x="1258092" y="481985"/>
              <a:ext cx="583196" cy="60989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6" name="Google Shape;906;p41"/>
          <p:cNvSpPr txBox="1">
            <a:spLocks noGrp="1"/>
          </p:cNvSpPr>
          <p:nvPr>
            <p:ph type="title"/>
          </p:nvPr>
        </p:nvSpPr>
        <p:spPr>
          <a:xfrm rot="-452303">
            <a:off x="480186" y="674228"/>
            <a:ext cx="1588233" cy="594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Домашнее задание</a:t>
            </a:r>
            <a:endParaRPr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07" name="Google Shape;907;p41"/>
          <p:cNvGrpSpPr/>
          <p:nvPr/>
        </p:nvGrpSpPr>
        <p:grpSpPr>
          <a:xfrm>
            <a:off x="638803" y="0"/>
            <a:ext cx="453403" cy="544115"/>
            <a:chOff x="2279900" y="1356008"/>
            <a:chExt cx="355973" cy="427192"/>
          </a:xfrm>
        </p:grpSpPr>
        <p:sp>
          <p:nvSpPr>
            <p:cNvPr id="908" name="Google Shape;908;p4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8C8C8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9" name="Google Shape;909;p4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910" name="Google Shape;910;p4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2510392" y="243155"/>
            <a:ext cx="34744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Segoe Script" pitchFamily="66" charset="0"/>
              </a:rPr>
              <a:t>Прочитайте повесть в хрестоматии и ответьте на вопросы теста по произведению «Старосветские помещики  (нажмите «ТЕСТ»)</a:t>
            </a:r>
            <a:endParaRPr lang="en-US" sz="2000" dirty="0">
              <a:solidFill>
                <a:schemeClr val="accent1"/>
              </a:solidFill>
              <a:latin typeface="Segoe Script" pitchFamily="66" charset="0"/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1773607" y="3603004"/>
            <a:ext cx="1679944" cy="1215576"/>
          </a:xfrm>
          <a:prstGeom prst="flowChartAlternateProcess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hlinkClick r:id="rId5"/>
              </a:rPr>
              <a:t>ТЕСТ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7866603">
            <a:off x="3377807" y="29833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938462" y="1452092"/>
            <a:ext cx="2825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Segoe Script" pitchFamily="66" charset="0"/>
              </a:rPr>
              <a:t>Чтобы продолжить просмотр, нажмите</a:t>
            </a:r>
            <a:endParaRPr lang="ru-RU" sz="2000" dirty="0">
              <a:solidFill>
                <a:srgbClr val="C00000"/>
              </a:solidFill>
              <a:latin typeface="Segoe Script" pitchFamily="66" charset="0"/>
            </a:endParaRPr>
          </a:p>
        </p:txBody>
      </p:sp>
      <p:sp>
        <p:nvSpPr>
          <p:cNvPr id="45" name="Стрелка вниз 44"/>
          <p:cNvSpPr/>
          <p:nvPr/>
        </p:nvSpPr>
        <p:spPr>
          <a:xfrm rot="19245769">
            <a:off x="6876810" y="2659029"/>
            <a:ext cx="484632" cy="978408"/>
          </a:xfrm>
          <a:prstGeom prst="downArrow">
            <a:avLst/>
          </a:prstGeom>
          <a:solidFill>
            <a:srgbClr val="C00000">
              <a:alpha val="86000"/>
            </a:srgbClr>
          </a:solidFill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578066" y="3715870"/>
            <a:ext cx="1641260" cy="1123258"/>
          </a:xfrm>
          <a:prstGeom prst="roundRect">
            <a:avLst/>
          </a:prstGeom>
          <a:solidFill>
            <a:schemeClr val="accent5">
              <a:lumMod val="75000"/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Следующий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слайд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9" name="~PP1106.WAV">
            <a:hlinkClick r:id="" action="ppaction://media"/>
          </p:cNvPr>
          <p:cNvPicPr>
            <a:picLocks noRot="1" noChangeAspect="1"/>
          </p:cNvPicPr>
          <p:nvPr>
            <a:wavAudioFile r:embed="rId1" name="~PP1106.WAV"/>
          </p:nvPr>
        </p:nvPicPr>
        <p:blipFill>
          <a:blip r:embed="rId7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198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906" grpId="0"/>
      <p:bldP spid="906" grpId="1"/>
      <p:bldP spid="41" grpId="0" animBg="1"/>
      <p:bldP spid="41" grpId="1" animBg="1"/>
      <p:bldP spid="42" grpId="0" animBg="1"/>
      <p:bldP spid="42" grpId="1" animBg="1"/>
      <p:bldP spid="45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73;p41"/>
          <p:cNvGrpSpPr/>
          <p:nvPr/>
        </p:nvGrpSpPr>
        <p:grpSpPr>
          <a:xfrm rot="-334">
            <a:off x="691323" y="970524"/>
            <a:ext cx="7995491" cy="3774226"/>
            <a:chOff x="2016900" y="1269249"/>
            <a:chExt cx="7220050" cy="2916825"/>
          </a:xfrm>
        </p:grpSpPr>
        <p:sp>
          <p:nvSpPr>
            <p:cNvPr id="875" name="Google Shape;875;p41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2106797" y="1555083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 flipV="1">
              <a:off x="2016900" y="2011178"/>
              <a:ext cx="6591250" cy="584173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 flipV="1">
              <a:off x="2016901" y="1974183"/>
              <a:ext cx="6591250" cy="766568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>
              <a:hlinkClick r:id="rId4" action="ppaction://hlinksldjump" tooltip="https://docs.google.com/forms/d/e/1FAIpQLSdAvql8VMMHFNZ9JQlcQBQdnfMybV12yrDKTUK-5nLUPMGkeg/viewform?usp=sf_link"/>
            </p:cNvPr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2645699" y="2890581"/>
              <a:ext cx="6591251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1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1"/>
            <p:cNvSpPr/>
            <p:nvPr/>
          </p:nvSpPr>
          <p:spPr>
            <a:xfrm>
              <a:off x="2579514" y="1269249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888;p41"/>
          <p:cNvGrpSpPr/>
          <p:nvPr/>
        </p:nvGrpSpPr>
        <p:grpSpPr>
          <a:xfrm>
            <a:off x="1434917" y="729943"/>
            <a:ext cx="1325366" cy="1387012"/>
            <a:chOff x="1058565" y="481985"/>
            <a:chExt cx="2032397" cy="2148666"/>
          </a:xfrm>
        </p:grpSpPr>
        <p:grpSp>
          <p:nvGrpSpPr>
            <p:cNvPr id="5" name="Google Shape;889;p41"/>
            <p:cNvGrpSpPr/>
            <p:nvPr/>
          </p:nvGrpSpPr>
          <p:grpSpPr>
            <a:xfrm rot="1964953">
              <a:off x="1058565" y="565019"/>
              <a:ext cx="2032397" cy="2065632"/>
              <a:chOff x="1188953" y="239167"/>
              <a:chExt cx="5164172" cy="5164179"/>
            </a:xfrm>
          </p:grpSpPr>
          <p:sp>
            <p:nvSpPr>
              <p:cNvPr id="890" name="Google Shape;890;p41"/>
              <p:cNvSpPr/>
              <p:nvPr/>
            </p:nvSpPr>
            <p:spPr>
              <a:xfrm>
                <a:off x="1188953" y="239167"/>
                <a:ext cx="5164172" cy="5164179"/>
              </a:xfrm>
              <a:custGeom>
                <a:avLst/>
                <a:gdLst/>
                <a:ahLst/>
                <a:cxnLst/>
                <a:rect l="l" t="t" r="r" b="b"/>
                <a:pathLst>
                  <a:path w="206567" h="206567" extrusionOk="0">
                    <a:moveTo>
                      <a:pt x="103283" y="0"/>
                    </a:moveTo>
                    <a:cubicBezTo>
                      <a:pt x="46210" y="0"/>
                      <a:pt x="0" y="46210"/>
                      <a:pt x="0" y="103283"/>
                    </a:cubicBezTo>
                    <a:cubicBezTo>
                      <a:pt x="0" y="160357"/>
                      <a:pt x="46210" y="206566"/>
                      <a:pt x="103283" y="206566"/>
                    </a:cubicBezTo>
                    <a:cubicBezTo>
                      <a:pt x="160357" y="206566"/>
                      <a:pt x="206566" y="160357"/>
                      <a:pt x="206566" y="103283"/>
                    </a:cubicBezTo>
                    <a:cubicBezTo>
                      <a:pt x="206566" y="46210"/>
                      <a:pt x="160357" y="0"/>
                      <a:pt x="103283" y="0"/>
                    </a:cubicBezTo>
                    <a:close/>
                  </a:path>
                </a:pathLst>
              </a:custGeom>
              <a:solidFill>
                <a:srgbClr val="FFC5CB"/>
              </a:solidFill>
              <a:ln>
                <a:noFill/>
              </a:ln>
              <a:effectLst>
                <a:outerShdw blurRad="57150" dist="19050" dir="5400000" algn="bl" rotWithShape="0">
                  <a:srgbClr val="999999">
                    <a:alpha val="3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1"/>
              <p:cNvSpPr/>
              <p:nvPr/>
            </p:nvSpPr>
            <p:spPr>
              <a:xfrm>
                <a:off x="1261375" y="1810300"/>
                <a:ext cx="4902150" cy="405525"/>
              </a:xfrm>
              <a:custGeom>
                <a:avLst/>
                <a:gdLst/>
                <a:ahLst/>
                <a:cxnLst/>
                <a:rect l="l" t="t" r="r" b="b"/>
                <a:pathLst>
                  <a:path w="196086" h="16221" extrusionOk="0">
                    <a:moveTo>
                      <a:pt x="195550" y="1"/>
                    </a:moveTo>
                    <a:lnTo>
                      <a:pt x="383" y="14843"/>
                    </a:lnTo>
                    <a:cubicBezTo>
                      <a:pt x="230" y="15302"/>
                      <a:pt x="154" y="15761"/>
                      <a:pt x="1" y="16220"/>
                    </a:cubicBezTo>
                    <a:lnTo>
                      <a:pt x="196086" y="1378"/>
                    </a:lnTo>
                    <a:cubicBezTo>
                      <a:pt x="195933" y="919"/>
                      <a:pt x="195703" y="383"/>
                      <a:pt x="195550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1"/>
              <p:cNvSpPr/>
              <p:nvPr/>
            </p:nvSpPr>
            <p:spPr>
              <a:xfrm>
                <a:off x="1200175" y="2171800"/>
                <a:ext cx="5081950" cy="420800"/>
              </a:xfrm>
              <a:custGeom>
                <a:avLst/>
                <a:gdLst/>
                <a:ahLst/>
                <a:cxnLst/>
                <a:rect l="l" t="t" r="r" b="b"/>
                <a:pathLst>
                  <a:path w="203278" h="16832" extrusionOk="0">
                    <a:moveTo>
                      <a:pt x="202895" y="1"/>
                    </a:moveTo>
                    <a:lnTo>
                      <a:pt x="154" y="15455"/>
                    </a:lnTo>
                    <a:cubicBezTo>
                      <a:pt x="77" y="15914"/>
                      <a:pt x="77" y="16373"/>
                      <a:pt x="1" y="16832"/>
                    </a:cubicBezTo>
                    <a:lnTo>
                      <a:pt x="203277" y="1454"/>
                    </a:lnTo>
                    <a:lnTo>
                      <a:pt x="202895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1"/>
              <p:cNvSpPr/>
              <p:nvPr/>
            </p:nvSpPr>
            <p:spPr>
              <a:xfrm>
                <a:off x="1385700" y="1452650"/>
                <a:ext cx="459805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183922" h="15302" extrusionOk="0">
                    <a:moveTo>
                      <a:pt x="183080" y="0"/>
                    </a:moveTo>
                    <a:lnTo>
                      <a:pt x="613" y="13848"/>
                    </a:lnTo>
                    <a:cubicBezTo>
                      <a:pt x="383" y="14307"/>
                      <a:pt x="230" y="14766"/>
                      <a:pt x="1" y="15302"/>
                    </a:cubicBezTo>
                    <a:lnTo>
                      <a:pt x="183921" y="1301"/>
                    </a:lnTo>
                    <a:cubicBezTo>
                      <a:pt x="183615" y="842"/>
                      <a:pt x="183386" y="383"/>
                      <a:pt x="183080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1"/>
              <p:cNvSpPr/>
              <p:nvPr/>
            </p:nvSpPr>
            <p:spPr>
              <a:xfrm>
                <a:off x="1586525" y="1098800"/>
                <a:ext cx="4140925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65637" h="13925" extrusionOk="0">
                    <a:moveTo>
                      <a:pt x="164489" y="1"/>
                    </a:moveTo>
                    <a:lnTo>
                      <a:pt x="919" y="12471"/>
                    </a:lnTo>
                    <a:cubicBezTo>
                      <a:pt x="613" y="12930"/>
                      <a:pt x="307" y="13389"/>
                      <a:pt x="1" y="13925"/>
                    </a:cubicBezTo>
                    <a:lnTo>
                      <a:pt x="165636" y="1378"/>
                    </a:lnTo>
                    <a:lnTo>
                      <a:pt x="164489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1"/>
              <p:cNvSpPr/>
              <p:nvPr/>
            </p:nvSpPr>
            <p:spPr>
              <a:xfrm>
                <a:off x="1192525" y="2539025"/>
                <a:ext cx="5150800" cy="426550"/>
              </a:xfrm>
              <a:custGeom>
                <a:avLst/>
                <a:gdLst/>
                <a:ahLst/>
                <a:cxnLst/>
                <a:rect l="l" t="t" r="r" b="b"/>
                <a:pathLst>
                  <a:path w="206032" h="17062" extrusionOk="0">
                    <a:moveTo>
                      <a:pt x="205878" y="1"/>
                    </a:moveTo>
                    <a:lnTo>
                      <a:pt x="1" y="15684"/>
                    </a:lnTo>
                    <a:cubicBezTo>
                      <a:pt x="1" y="16144"/>
                      <a:pt x="77" y="16603"/>
                      <a:pt x="77" y="17062"/>
                    </a:cubicBezTo>
                    <a:lnTo>
                      <a:pt x="206031" y="1454"/>
                    </a:lnTo>
                    <a:lnTo>
                      <a:pt x="205878" y="1"/>
                    </a:ln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1"/>
              <p:cNvSpPr/>
              <p:nvPr/>
            </p:nvSpPr>
            <p:spPr>
              <a:xfrm>
                <a:off x="1890650" y="756450"/>
                <a:ext cx="3475300" cy="296475"/>
              </a:xfrm>
              <a:custGeom>
                <a:avLst/>
                <a:gdLst/>
                <a:ahLst/>
                <a:cxnLst/>
                <a:rect l="l" t="t" r="r" b="b"/>
                <a:pathLst>
                  <a:path w="139012" h="11859" extrusionOk="0">
                    <a:moveTo>
                      <a:pt x="137329" y="0"/>
                    </a:moveTo>
                    <a:lnTo>
                      <a:pt x="1454" y="10328"/>
                    </a:lnTo>
                    <a:cubicBezTo>
                      <a:pt x="995" y="10787"/>
                      <a:pt x="536" y="11247"/>
                      <a:pt x="0" y="11859"/>
                    </a:cubicBezTo>
                    <a:lnTo>
                      <a:pt x="139012" y="1301"/>
                    </a:lnTo>
                    <a:cubicBezTo>
                      <a:pt x="138476" y="842"/>
                      <a:pt x="137864" y="383"/>
                      <a:pt x="137329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1"/>
              <p:cNvSpPr/>
              <p:nvPr/>
            </p:nvSpPr>
            <p:spPr>
              <a:xfrm>
                <a:off x="1714675" y="4050025"/>
                <a:ext cx="4328350" cy="363425"/>
              </a:xfrm>
              <a:custGeom>
                <a:avLst/>
                <a:gdLst/>
                <a:ahLst/>
                <a:cxnLst/>
                <a:rect l="l" t="t" r="r" b="b"/>
                <a:pathLst>
                  <a:path w="173134" h="14537" extrusionOk="0">
                    <a:moveTo>
                      <a:pt x="173134" y="1"/>
                    </a:moveTo>
                    <a:lnTo>
                      <a:pt x="1" y="13160"/>
                    </a:lnTo>
                    <a:lnTo>
                      <a:pt x="1072" y="14537"/>
                    </a:lnTo>
                    <a:lnTo>
                      <a:pt x="172292" y="1531"/>
                    </a:lnTo>
                    <a:cubicBezTo>
                      <a:pt x="172598" y="995"/>
                      <a:pt x="172828" y="536"/>
                      <a:pt x="17313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1"/>
              <p:cNvSpPr/>
              <p:nvPr/>
            </p:nvSpPr>
            <p:spPr>
              <a:xfrm>
                <a:off x="2496950" y="4845700"/>
                <a:ext cx="2876650" cy="250575"/>
              </a:xfrm>
              <a:custGeom>
                <a:avLst/>
                <a:gdLst/>
                <a:ahLst/>
                <a:cxnLst/>
                <a:rect l="l" t="t" r="r" b="b"/>
                <a:pathLst>
                  <a:path w="115066" h="10023" extrusionOk="0">
                    <a:moveTo>
                      <a:pt x="115066" y="0"/>
                    </a:moveTo>
                    <a:lnTo>
                      <a:pt x="1" y="8798"/>
                    </a:lnTo>
                    <a:cubicBezTo>
                      <a:pt x="689" y="9181"/>
                      <a:pt x="1454" y="9640"/>
                      <a:pt x="2219" y="10022"/>
                    </a:cubicBezTo>
                    <a:lnTo>
                      <a:pt x="113077" y="1607"/>
                    </a:lnTo>
                    <a:cubicBezTo>
                      <a:pt x="113765" y="1071"/>
                      <a:pt x="114377" y="536"/>
                      <a:pt x="115066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1"/>
              <p:cNvSpPr/>
              <p:nvPr/>
            </p:nvSpPr>
            <p:spPr>
              <a:xfrm>
                <a:off x="3369125" y="5281775"/>
                <a:ext cx="11897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7588" h="4438" extrusionOk="0">
                    <a:moveTo>
                      <a:pt x="47587" y="0"/>
                    </a:moveTo>
                    <a:lnTo>
                      <a:pt x="0" y="3596"/>
                    </a:lnTo>
                    <a:cubicBezTo>
                      <a:pt x="2296" y="3979"/>
                      <a:pt x="4744" y="4285"/>
                      <a:pt x="7115" y="4438"/>
                    </a:cubicBezTo>
                    <a:lnTo>
                      <a:pt x="40625" y="1913"/>
                    </a:lnTo>
                    <a:cubicBezTo>
                      <a:pt x="42997" y="1301"/>
                      <a:pt x="45292" y="689"/>
                      <a:pt x="47587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1"/>
              <p:cNvSpPr/>
              <p:nvPr/>
            </p:nvSpPr>
            <p:spPr>
              <a:xfrm>
                <a:off x="2032175" y="4442125"/>
                <a:ext cx="3748825" cy="319425"/>
              </a:xfrm>
              <a:custGeom>
                <a:avLst/>
                <a:gdLst/>
                <a:ahLst/>
                <a:cxnLst/>
                <a:rect l="l" t="t" r="r" b="b"/>
                <a:pathLst>
                  <a:path w="149953" h="12777" extrusionOk="0">
                    <a:moveTo>
                      <a:pt x="149952" y="0"/>
                    </a:moveTo>
                    <a:lnTo>
                      <a:pt x="1" y="11400"/>
                    </a:lnTo>
                    <a:lnTo>
                      <a:pt x="1531" y="12777"/>
                    </a:lnTo>
                    <a:lnTo>
                      <a:pt x="148728" y="1530"/>
                    </a:lnTo>
                    <a:cubicBezTo>
                      <a:pt x="149111" y="1071"/>
                      <a:pt x="149570" y="612"/>
                      <a:pt x="149952" y="0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1"/>
              <p:cNvSpPr/>
              <p:nvPr/>
            </p:nvSpPr>
            <p:spPr>
              <a:xfrm>
                <a:off x="1332150" y="3286875"/>
                <a:ext cx="49824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199299" h="16526" extrusionOk="0">
                    <a:moveTo>
                      <a:pt x="199299" y="1"/>
                    </a:moveTo>
                    <a:lnTo>
                      <a:pt x="0" y="15149"/>
                    </a:lnTo>
                    <a:lnTo>
                      <a:pt x="0" y="15149"/>
                    </a:lnTo>
                    <a:lnTo>
                      <a:pt x="459" y="16526"/>
                    </a:lnTo>
                    <a:lnTo>
                      <a:pt x="198993" y="1454"/>
                    </a:lnTo>
                    <a:cubicBezTo>
                      <a:pt x="199069" y="919"/>
                      <a:pt x="199146" y="460"/>
                      <a:pt x="199299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1"/>
              <p:cNvSpPr/>
              <p:nvPr/>
            </p:nvSpPr>
            <p:spPr>
              <a:xfrm>
                <a:off x="1236525" y="2910075"/>
                <a:ext cx="5116350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204654" h="16986" extrusionOk="0">
                    <a:moveTo>
                      <a:pt x="204654" y="1"/>
                    </a:moveTo>
                    <a:lnTo>
                      <a:pt x="0" y="15608"/>
                    </a:lnTo>
                    <a:cubicBezTo>
                      <a:pt x="77" y="16067"/>
                      <a:pt x="153" y="16526"/>
                      <a:pt x="306" y="16985"/>
                    </a:cubicBezTo>
                    <a:lnTo>
                      <a:pt x="204577" y="1455"/>
                    </a:lnTo>
                    <a:cubicBezTo>
                      <a:pt x="204577" y="995"/>
                      <a:pt x="204577" y="460"/>
                      <a:pt x="204654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1"/>
              <p:cNvSpPr/>
              <p:nvPr/>
            </p:nvSpPr>
            <p:spPr>
              <a:xfrm>
                <a:off x="1488975" y="3665575"/>
                <a:ext cx="4724275" cy="392125"/>
              </a:xfrm>
              <a:custGeom>
                <a:avLst/>
                <a:gdLst/>
                <a:ahLst/>
                <a:cxnLst/>
                <a:rect l="l" t="t" r="r" b="b"/>
                <a:pathLst>
                  <a:path w="188971" h="15685" extrusionOk="0">
                    <a:moveTo>
                      <a:pt x="188971" y="1"/>
                    </a:moveTo>
                    <a:lnTo>
                      <a:pt x="1" y="14384"/>
                    </a:lnTo>
                    <a:cubicBezTo>
                      <a:pt x="230" y="14766"/>
                      <a:pt x="460" y="15302"/>
                      <a:pt x="689" y="15685"/>
                    </a:cubicBezTo>
                    <a:lnTo>
                      <a:pt x="188435" y="1454"/>
                    </a:lnTo>
                    <a:cubicBezTo>
                      <a:pt x="188588" y="995"/>
                      <a:pt x="188818" y="536"/>
                      <a:pt x="188971" y="1"/>
                    </a:cubicBezTo>
                    <a:close/>
                  </a:path>
                </a:pathLst>
              </a:custGeom>
              <a:solidFill>
                <a:srgbClr val="FF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4" name="Google Shape;904;p41"/>
            <p:cNvSpPr/>
            <p:nvPr/>
          </p:nvSpPr>
          <p:spPr>
            <a:xfrm rot="1031743">
              <a:off x="1258092" y="481985"/>
              <a:ext cx="583196" cy="60989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6" name="Google Shape;906;p41"/>
          <p:cNvSpPr txBox="1">
            <a:spLocks noGrp="1"/>
          </p:cNvSpPr>
          <p:nvPr>
            <p:ph type="title"/>
          </p:nvPr>
        </p:nvSpPr>
        <p:spPr>
          <a:xfrm rot="-452303">
            <a:off x="1302120" y="1157114"/>
            <a:ext cx="1588233" cy="594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dirty="0" smtClean="0">
                <a:latin typeface="Arial" pitchFamily="34" charset="0"/>
                <a:cs typeface="Arial" pitchFamily="34" charset="0"/>
              </a:rPr>
              <a:t>Конец урока</a:t>
            </a:r>
            <a:endParaRPr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oogle Shape;907;p41"/>
          <p:cNvGrpSpPr/>
          <p:nvPr/>
        </p:nvGrpSpPr>
        <p:grpSpPr>
          <a:xfrm>
            <a:off x="7656052" y="715517"/>
            <a:ext cx="453403" cy="544115"/>
            <a:chOff x="2279900" y="1356008"/>
            <a:chExt cx="355973" cy="427192"/>
          </a:xfrm>
        </p:grpSpPr>
        <p:sp>
          <p:nvSpPr>
            <p:cNvPr id="908" name="Google Shape;908;p4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8C8C8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909;p4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910" name="Google Shape;910;p4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661099" y="571928"/>
            <a:ext cx="3474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Palatino Linotype" panose="02040502050505030304" pitchFamily="18" charset="0"/>
              </a:rPr>
              <a:t>РЕФЛЕКСИЯ</a:t>
            </a:r>
            <a:endParaRPr lang="en-US" sz="3200" dirty="0">
              <a:solidFill>
                <a:schemeClr val="accent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87038" y="1407560"/>
            <a:ext cx="4428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i="1" dirty="0" smtClean="0">
                <a:solidFill>
                  <a:srgbClr val="C00000"/>
                </a:solidFill>
              </a:rPr>
              <a:t>При</a:t>
            </a:r>
            <a:r>
              <a:rPr lang="ru-RU" sz="2000" i="1" dirty="0" smtClean="0">
                <a:solidFill>
                  <a:srgbClr val="C00000"/>
                </a:solidFill>
              </a:rPr>
              <a:t>ём «Продолжи высказывание</a:t>
            </a:r>
            <a:r>
              <a:rPr lang="ru-RU" i="1" dirty="0" smtClean="0"/>
              <a:t>»</a:t>
            </a:r>
            <a:endParaRPr lang="ru-RU" i="1" dirty="0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932078" y="1885429"/>
            <a:ext cx="410572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Сегодня я узнал(а)…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Я усвоил(а) хорошо…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Теперь я могу…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У меня получилось…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Я попробую…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Мне захотелось…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У меня вызвало затруднение…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Было интересно…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 Было трудно…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 Чтобы добиться успеха на следующем уроке, мне надо…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" name="~PP4079.WAV">
            <a:hlinkClick r:id="" action="ppaction://media"/>
          </p:cNvPr>
          <p:cNvPicPr>
            <a:picLocks noRot="1" noChangeAspect="1"/>
          </p:cNvPicPr>
          <p:nvPr>
            <a:wavAudioFile r:embed="rId1" name="~PP4079.WAV"/>
          </p:nvPr>
        </p:nvPicPr>
        <p:blipFill>
          <a:blip r:embed="rId5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12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06" grpId="0"/>
      <p:bldP spid="542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2"/>
          <p:cNvSpPr txBox="1">
            <a:spLocks noGrp="1"/>
          </p:cNvSpPr>
          <p:nvPr>
            <p:ph type="ctrTitle"/>
          </p:nvPr>
        </p:nvSpPr>
        <p:spPr>
          <a:xfrm rot="950">
            <a:off x="1380625" y="1465145"/>
            <a:ext cx="6039784" cy="14375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kk-KZ" sz="1600" dirty="0" smtClean="0">
                <a:latin typeface="Palatino Linotype" panose="02040502050505030304" pitchFamily="18" charset="0"/>
              </a:rPr>
              <a:t>Предмет:  Русский язык и литература</a:t>
            </a:r>
            <a:r>
              <a:rPr lang="kk-KZ" sz="1600" dirty="0">
                <a:latin typeface="Palatino Linotype" panose="02040502050505030304" pitchFamily="18" charset="0"/>
              </a:rPr>
              <a:t/>
            </a:r>
            <a:br>
              <a:rPr lang="kk-KZ" sz="1600" dirty="0">
                <a:latin typeface="Palatino Linotype" panose="02040502050505030304" pitchFamily="18" charset="0"/>
              </a:rPr>
            </a:br>
            <a:r>
              <a:rPr lang="kk-KZ" sz="1600" dirty="0" smtClean="0">
                <a:latin typeface="Palatino Linotype" panose="02040502050505030304" pitchFamily="18" charset="0"/>
              </a:rPr>
              <a:t>Класс:  8 - класс</a:t>
            </a:r>
            <a:r>
              <a:rPr lang="kk-KZ" sz="1600" dirty="0">
                <a:latin typeface="Palatino Linotype" panose="02040502050505030304" pitchFamily="18" charset="0"/>
              </a:rPr>
              <a:t/>
            </a:r>
            <a:br>
              <a:rPr lang="kk-KZ" sz="1600" dirty="0">
                <a:latin typeface="Palatino Linotype" panose="02040502050505030304" pitchFamily="18" charset="0"/>
              </a:rPr>
            </a:br>
            <a:r>
              <a:rPr lang="kk-KZ" sz="1600" dirty="0" smtClean="0">
                <a:latin typeface="Palatino Linotype" panose="02040502050505030304" pitchFamily="18" charset="0"/>
              </a:rPr>
              <a:t>Раздел:  Культура питания</a:t>
            </a:r>
            <a:r>
              <a:rPr lang="kk-KZ" sz="1600" dirty="0">
                <a:latin typeface="Palatino Linotype" panose="02040502050505030304" pitchFamily="18" charset="0"/>
              </a:rPr>
              <a:t/>
            </a:r>
            <a:br>
              <a:rPr lang="kk-KZ" sz="1600" dirty="0">
                <a:latin typeface="Palatino Linotype" panose="02040502050505030304" pitchFamily="18" charset="0"/>
              </a:rPr>
            </a:br>
            <a:endParaRPr sz="1600" dirty="0">
              <a:latin typeface="Palatino Linotype" panose="02040502050505030304" pitchFamily="18" charset="0"/>
            </a:endParaRPr>
          </a:p>
        </p:txBody>
      </p:sp>
      <p:sp>
        <p:nvSpPr>
          <p:cNvPr id="698" name="Google Shape;698;p32"/>
          <p:cNvSpPr txBox="1">
            <a:spLocks noGrp="1"/>
          </p:cNvSpPr>
          <p:nvPr>
            <p:ph type="subTitle" idx="1"/>
          </p:nvPr>
        </p:nvSpPr>
        <p:spPr>
          <a:xfrm rot="1327">
            <a:off x="1107682" y="2950529"/>
            <a:ext cx="6756366" cy="5856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kk-KZ" sz="2000" b="1" dirty="0" smtClean="0">
                <a:latin typeface="Palatino Linotype" panose="02040502050505030304" pitchFamily="18" charset="0"/>
              </a:rPr>
              <a:t>Тема урока</a:t>
            </a:r>
            <a:r>
              <a:rPr lang="en-US" sz="2000" dirty="0" smtClean="0">
                <a:latin typeface="Palatino Linotype" panose="02040502050505030304" pitchFamily="18" charset="0"/>
              </a:rPr>
              <a:t>:</a:t>
            </a:r>
            <a:r>
              <a:rPr lang="kk-KZ" sz="2000" dirty="0" smtClean="0">
                <a:latin typeface="Palatino Linotype" panose="02040502050505030304" pitchFamily="18" charset="0"/>
              </a:rPr>
              <a:t> Н.В.Гоголь </a:t>
            </a:r>
            <a:r>
              <a:rPr lang="ru-RU" sz="2000" dirty="0" smtClean="0">
                <a:latin typeface="Palatino Linotype" panose="02040502050505030304" pitchFamily="18" charset="0"/>
              </a:rPr>
              <a:t>«Старосветские помещики»</a:t>
            </a:r>
            <a:endParaRPr sz="2000" dirty="0">
              <a:latin typeface="Palatino Linotype" panose="02040502050505030304" pitchFamily="18" charset="0"/>
            </a:endParaRPr>
          </a:p>
        </p:txBody>
      </p:sp>
      <p:pic>
        <p:nvPicPr>
          <p:cNvPr id="672" name="Рисунок 6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36" y="563182"/>
            <a:ext cx="451404" cy="451404"/>
          </a:xfrm>
          <a:prstGeom prst="rect">
            <a:avLst/>
          </a:prstGeom>
        </p:spPr>
      </p:pic>
      <p:sp>
        <p:nvSpPr>
          <p:cNvPr id="673" name="Прямоугольник 672"/>
          <p:cNvSpPr/>
          <p:nvPr/>
        </p:nvSpPr>
        <p:spPr>
          <a:xfrm>
            <a:off x="7420608" y="934216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 smtClean="0">
                <a:ln w="0"/>
                <a:solidFill>
                  <a:srgbClr val="00B0F0"/>
                </a:solidFill>
                <a:latin typeface="Palatino Linotype" panose="02040502050505030304" pitchFamily="18" charset="0"/>
              </a:rPr>
              <a:t>  класс</a:t>
            </a:r>
            <a:endParaRPr lang="ru-RU" dirty="0">
              <a:ln w="0"/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74" name="Прямоугольник 673"/>
          <p:cNvSpPr/>
          <p:nvPr/>
        </p:nvSpPr>
        <p:spPr>
          <a:xfrm>
            <a:off x="4654193" y="683172"/>
            <a:ext cx="274509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Русский язык и литература</a:t>
            </a:r>
            <a:endParaRPr lang="ru-RU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5" name="Google Shape;866;p40"/>
          <p:cNvGrpSpPr/>
          <p:nvPr/>
        </p:nvGrpSpPr>
        <p:grpSpPr>
          <a:xfrm rot="5400000">
            <a:off x="4424868" y="1665379"/>
            <a:ext cx="121992" cy="2419197"/>
            <a:chOff x="4511007" y="1567577"/>
            <a:chExt cx="121992" cy="2419197"/>
          </a:xfrm>
        </p:grpSpPr>
        <p:sp>
          <p:nvSpPr>
            <p:cNvPr id="66" name="Google Shape;867;p40"/>
            <p:cNvSpPr/>
            <p:nvPr/>
          </p:nvSpPr>
          <p:spPr>
            <a:xfrm rot="5400102">
              <a:off x="3317644" y="2760976"/>
              <a:ext cx="2419197" cy="32399"/>
            </a:xfrm>
            <a:custGeom>
              <a:avLst/>
              <a:gdLst/>
              <a:ahLst/>
              <a:cxnLst/>
              <a:rect l="l" t="t" r="r" b="b"/>
              <a:pathLst>
                <a:path w="28616" h="914" extrusionOk="0">
                  <a:moveTo>
                    <a:pt x="12822" y="0"/>
                  </a:moveTo>
                  <a:cubicBezTo>
                    <a:pt x="8571" y="0"/>
                    <a:pt x="4342" y="392"/>
                    <a:pt x="104" y="616"/>
                  </a:cubicBezTo>
                  <a:cubicBezTo>
                    <a:pt x="0" y="627"/>
                    <a:pt x="0" y="772"/>
                    <a:pt x="104" y="782"/>
                  </a:cubicBezTo>
                  <a:cubicBezTo>
                    <a:pt x="568" y="802"/>
                    <a:pt x="1032" y="811"/>
                    <a:pt x="1497" y="811"/>
                  </a:cubicBezTo>
                  <a:cubicBezTo>
                    <a:pt x="3419" y="811"/>
                    <a:pt x="5346" y="661"/>
                    <a:pt x="7265" y="544"/>
                  </a:cubicBezTo>
                  <a:cubicBezTo>
                    <a:pt x="9029" y="449"/>
                    <a:pt x="10786" y="391"/>
                    <a:pt x="12551" y="391"/>
                  </a:cubicBezTo>
                  <a:cubicBezTo>
                    <a:pt x="13110" y="391"/>
                    <a:pt x="13669" y="397"/>
                    <a:pt x="14230" y="409"/>
                  </a:cubicBezTo>
                  <a:cubicBezTo>
                    <a:pt x="16551" y="461"/>
                    <a:pt x="18873" y="565"/>
                    <a:pt x="21195" y="647"/>
                  </a:cubicBezTo>
                  <a:cubicBezTo>
                    <a:pt x="23226" y="727"/>
                    <a:pt x="25295" y="913"/>
                    <a:pt x="27344" y="913"/>
                  </a:cubicBezTo>
                  <a:cubicBezTo>
                    <a:pt x="27689" y="913"/>
                    <a:pt x="28033" y="908"/>
                    <a:pt x="28377" y="896"/>
                  </a:cubicBezTo>
                  <a:cubicBezTo>
                    <a:pt x="28615" y="896"/>
                    <a:pt x="28615" y="544"/>
                    <a:pt x="28377" y="544"/>
                  </a:cubicBezTo>
                  <a:cubicBezTo>
                    <a:pt x="26003" y="285"/>
                    <a:pt x="23568" y="337"/>
                    <a:pt x="21195" y="243"/>
                  </a:cubicBezTo>
                  <a:cubicBezTo>
                    <a:pt x="18873" y="160"/>
                    <a:pt x="16551" y="57"/>
                    <a:pt x="14230" y="15"/>
                  </a:cubicBezTo>
                  <a:cubicBezTo>
                    <a:pt x="13760" y="5"/>
                    <a:pt x="13291" y="0"/>
                    <a:pt x="12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 panose="02040502050505030304" pitchFamily="18" charset="0"/>
              </a:endParaRPr>
            </a:p>
          </p:txBody>
        </p:sp>
        <p:sp>
          <p:nvSpPr>
            <p:cNvPr id="67" name="Google Shape;868;p40"/>
            <p:cNvSpPr/>
            <p:nvPr/>
          </p:nvSpPr>
          <p:spPr>
            <a:xfrm rot="5400107">
              <a:off x="3466302" y="2820104"/>
              <a:ext cx="2300941" cy="32383"/>
            </a:xfrm>
            <a:custGeom>
              <a:avLst/>
              <a:gdLst/>
              <a:ahLst/>
              <a:cxnLst/>
              <a:rect l="l" t="t" r="r" b="b"/>
              <a:pathLst>
                <a:path w="28616" h="914" extrusionOk="0">
                  <a:moveTo>
                    <a:pt x="12822" y="0"/>
                  </a:moveTo>
                  <a:cubicBezTo>
                    <a:pt x="8571" y="0"/>
                    <a:pt x="4342" y="392"/>
                    <a:pt x="104" y="616"/>
                  </a:cubicBezTo>
                  <a:cubicBezTo>
                    <a:pt x="0" y="627"/>
                    <a:pt x="0" y="772"/>
                    <a:pt x="104" y="782"/>
                  </a:cubicBezTo>
                  <a:cubicBezTo>
                    <a:pt x="568" y="802"/>
                    <a:pt x="1032" y="811"/>
                    <a:pt x="1497" y="811"/>
                  </a:cubicBezTo>
                  <a:cubicBezTo>
                    <a:pt x="3419" y="811"/>
                    <a:pt x="5346" y="661"/>
                    <a:pt x="7265" y="544"/>
                  </a:cubicBezTo>
                  <a:cubicBezTo>
                    <a:pt x="9029" y="449"/>
                    <a:pt x="10786" y="391"/>
                    <a:pt x="12551" y="391"/>
                  </a:cubicBezTo>
                  <a:cubicBezTo>
                    <a:pt x="13110" y="391"/>
                    <a:pt x="13669" y="397"/>
                    <a:pt x="14230" y="409"/>
                  </a:cubicBezTo>
                  <a:cubicBezTo>
                    <a:pt x="16551" y="461"/>
                    <a:pt x="18873" y="565"/>
                    <a:pt x="21195" y="647"/>
                  </a:cubicBezTo>
                  <a:cubicBezTo>
                    <a:pt x="23226" y="727"/>
                    <a:pt x="25295" y="913"/>
                    <a:pt x="27344" y="913"/>
                  </a:cubicBezTo>
                  <a:cubicBezTo>
                    <a:pt x="27689" y="913"/>
                    <a:pt x="28033" y="908"/>
                    <a:pt x="28377" y="896"/>
                  </a:cubicBezTo>
                  <a:cubicBezTo>
                    <a:pt x="28615" y="896"/>
                    <a:pt x="28615" y="544"/>
                    <a:pt x="28377" y="544"/>
                  </a:cubicBezTo>
                  <a:cubicBezTo>
                    <a:pt x="26003" y="285"/>
                    <a:pt x="23568" y="337"/>
                    <a:pt x="21195" y="243"/>
                  </a:cubicBezTo>
                  <a:cubicBezTo>
                    <a:pt x="18873" y="160"/>
                    <a:pt x="16551" y="57"/>
                    <a:pt x="14230" y="15"/>
                  </a:cubicBezTo>
                  <a:cubicBezTo>
                    <a:pt x="13760" y="5"/>
                    <a:pt x="13291" y="0"/>
                    <a:pt x="12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 panose="02040502050505030304" pitchFamily="18" charset="0"/>
              </a:endParaRPr>
            </a:p>
          </p:txBody>
        </p:sp>
      </p:grpSp>
      <p:pic>
        <p:nvPicPr>
          <p:cNvPr id="11" name="~PP2363.WAV">
            <a:hlinkClick r:id="" action="ppaction://media"/>
          </p:cNvPr>
          <p:cNvPicPr>
            <a:picLocks noRot="1" noChangeAspect="1"/>
          </p:cNvPicPr>
          <p:nvPr>
            <a:wavAudioFile r:embed="rId1" name="~PP2363.WAV"/>
          </p:nvPr>
        </p:nvPicPr>
        <p:blipFill>
          <a:blip r:embed="rId5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80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3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3000"/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97" grpId="0"/>
      <p:bldP spid="673" grpId="0"/>
      <p:bldP spid="67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73;p41"/>
          <p:cNvGrpSpPr/>
          <p:nvPr/>
        </p:nvGrpSpPr>
        <p:grpSpPr>
          <a:xfrm rot="-334">
            <a:off x="841381" y="1046811"/>
            <a:ext cx="7995491" cy="3774226"/>
            <a:chOff x="2016900" y="1269249"/>
            <a:chExt cx="7220050" cy="2916825"/>
          </a:xfrm>
        </p:grpSpPr>
        <p:sp>
          <p:nvSpPr>
            <p:cNvPr id="875" name="Google Shape;875;p41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2106797" y="1555083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 flipV="1">
              <a:off x="2016900" y="2011178"/>
              <a:ext cx="6591250" cy="584173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 flipV="1">
              <a:off x="2016901" y="1974183"/>
              <a:ext cx="6591250" cy="766568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>
              <a:hlinkClick r:id="rId3" action="ppaction://hlinksldjump" tooltip="https://docs.google.com/forms/d/e/1FAIpQLSdAvql8VMMHFNZ9JQlcQBQdnfMybV12yrDKTUK-5nLUPMGkeg/viewform?usp=sf_link"/>
            </p:cNvPr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2645699" y="2890581"/>
              <a:ext cx="6591251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1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1"/>
            <p:cNvSpPr/>
            <p:nvPr/>
          </p:nvSpPr>
          <p:spPr>
            <a:xfrm>
              <a:off x="2579514" y="1269249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907;p41"/>
          <p:cNvGrpSpPr/>
          <p:nvPr/>
        </p:nvGrpSpPr>
        <p:grpSpPr>
          <a:xfrm>
            <a:off x="7656052" y="715517"/>
            <a:ext cx="453403" cy="544115"/>
            <a:chOff x="2279900" y="1356008"/>
            <a:chExt cx="355973" cy="427192"/>
          </a:xfrm>
        </p:grpSpPr>
        <p:sp>
          <p:nvSpPr>
            <p:cNvPr id="908" name="Google Shape;908;p4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8C8C8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909;p4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910" name="Google Shape;910;p4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582220" y="571928"/>
            <a:ext cx="6678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Palatino Linotype" panose="02040502050505030304" pitchFamily="18" charset="0"/>
              </a:rPr>
              <a:t>Ресурсы, использованные на уроке:</a:t>
            </a:r>
            <a:endParaRPr lang="en-US" sz="2000" dirty="0">
              <a:solidFill>
                <a:schemeClr val="accent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366877" y="1131490"/>
            <a:ext cx="659600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Учебник «Русский язык и литература» 8класс; Ч.2 / Алматы: «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Атамура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», 2018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https://www.youtube.com/watch?v=102UcSQ1fpU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hlinkClick r:id="rId5"/>
              </a:rPr>
              <a:t>https://www.google.com/search?q=%D0%B1%D0%B8%D0%BE%D0%B3%D1%80%D0%B0%D1%84%D0%B8%D1%8F+%D0%B3%D0%BE%D0%B3%D0%BE%D0%BB%D1%8F&amp;sxsrf=ALeKk02N2dSq2Tex4wnsg1CNnaIHCH9psA:1598192127505&amp;source=lnms&amp;tbm=isch&amp;sa=X&amp;ved=2ahUKEwi2s6vQwbHrAhWmmIsKHUHvCNgQ_AUoAXoECBsQAw&amp;biw=1350&amp;bih=608#imgrc=PZ_Q5mLrrJMiAM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hlinkClick r:id="rId6"/>
              </a:rPr>
              <a:t>https://urok.1sept.ru/%D1%81%D1%82%D0%B0%D1%82%D1%8C%D0%B8/629466/</a:t>
            </a:r>
            <a:endParaRPr lang="kk-K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hlinkClick r:id="rId7"/>
              </a:rPr>
              <a:t>https://docs.google.com/forms/d/1sdESVQdqsdYwXfNy22vovEr3v5jJphl0JS0IM5aW6h4/edit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6.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Толковый словарь русского языка. Около 100 000 слов, терминов и фразеологических выражении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</a:rPr>
              <a:t>̆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Спасибо за внимание - Презентация 8178-18"/>
          <p:cNvPicPr>
            <a:picLocks noChangeAspect="1" noChangeArrowheads="1"/>
          </p:cNvPicPr>
          <p:nvPr/>
        </p:nvPicPr>
        <p:blipFill>
          <a:blip r:embed="rId3">
            <a:lum bright="18000" contrast="-26000"/>
          </a:blip>
          <a:srcRect/>
          <a:stretch>
            <a:fillRect/>
          </a:stretch>
        </p:blipFill>
        <p:spPr bwMode="auto">
          <a:xfrm>
            <a:off x="1273995" y="326443"/>
            <a:ext cx="7438490" cy="459915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0" y="0"/>
            <a:ext cx="914400" cy="51435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 advTm="5000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3"/>
          <p:cNvSpPr txBox="1">
            <a:spLocks noGrp="1"/>
          </p:cNvSpPr>
          <p:nvPr>
            <p:ph type="subTitle" idx="1"/>
          </p:nvPr>
        </p:nvSpPr>
        <p:spPr>
          <a:xfrm flipH="1">
            <a:off x="1065575" y="1210375"/>
            <a:ext cx="7013100" cy="3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/>
            <a:endParaRPr lang="kk-KZ" dirty="0" smtClean="0">
              <a:solidFill>
                <a:schemeClr val="dk1"/>
              </a:solidFill>
            </a:endParaRPr>
          </a:p>
          <a:p>
            <a:pPr marL="228600" indent="-228600"/>
            <a:r>
              <a:rPr lang="ru-RU" sz="1400" dirty="0" smtClean="0">
                <a:latin typeface="Arial" pitchFamily="34" charset="0"/>
                <a:cs typeface="Arial" pitchFamily="34" charset="0"/>
              </a:rPr>
              <a:t>Анализировать содержание художественных произведений (поэтических, прозаических), определять жанровые особенности; определять тему и основную мысль текста</a:t>
            </a:r>
          </a:p>
          <a:p>
            <a:pPr marL="228600" indent="-228600"/>
            <a:r>
              <a:rPr lang="ru-RU" sz="1400" dirty="0" smtClean="0">
                <a:latin typeface="Arial" pitchFamily="34" charset="0"/>
                <a:cs typeface="Arial" pitchFamily="34" charset="0"/>
              </a:rPr>
              <a:t>Понимать значение слов историко-культурной тематики; находить в тексте предложения с обособленными членами</a:t>
            </a:r>
          </a:p>
          <a:p>
            <a:pPr marL="228600" indent="-228600"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marL="228600" indent="-228600">
              <a:buNone/>
            </a:pPr>
            <a:endParaRPr lang="ru-RU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228600" indent="-228600" algn="ctr">
              <a:buNone/>
            </a:pPr>
            <a:r>
              <a:rPr lang="ru-RU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Ожидаемый результат:</a:t>
            </a:r>
          </a:p>
          <a:p>
            <a:pPr marL="228600" indent="-228600" algn="ctr">
              <a:buNone/>
            </a:pPr>
            <a:endParaRPr lang="ru-RU" dirty="0" smtClean="0"/>
          </a:p>
          <a:p>
            <a:pPr marL="228600" indent="-22860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Все учащиеся смогут: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излагать содержание текста на основе прочитанного или прослушанного материала</a:t>
            </a:r>
          </a:p>
          <a:p>
            <a:pPr marL="228600" indent="-22860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Большинство учащихся будут уметь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определять тему и основную мысль произведения и уточнять, есть ли в тексте предложения с обособленными членами</a:t>
            </a:r>
          </a:p>
          <a:p>
            <a:pPr marL="228600" indent="-22860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Некоторые учащиеся смогут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анализировать содержание художественных произведений (поэтических, прозаических, драматических), определяя структурно-композиционные особенности </a:t>
            </a:r>
          </a:p>
          <a:p>
            <a:pPr marL="228600" indent="-228600">
              <a:buNone/>
            </a:pPr>
            <a:endParaRPr lang="ru-RU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228600" indent="-228600">
              <a:buNone/>
            </a:pPr>
            <a:endParaRPr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20" name="Google Shape;720;p33"/>
          <p:cNvSpPr txBox="1">
            <a:spLocks noGrp="1"/>
          </p:cNvSpPr>
          <p:nvPr>
            <p:ph type="title"/>
          </p:nvPr>
        </p:nvSpPr>
        <p:spPr>
          <a:xfrm>
            <a:off x="895475" y="304800"/>
            <a:ext cx="7353300" cy="450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4000" b="1" i="1" dirty="0" smtClean="0">
                <a:latin typeface="Palatino Linotype" panose="02040502050505030304" pitchFamily="18" charset="0"/>
              </a:rPr>
              <a:t>Цели обучения:</a:t>
            </a:r>
            <a:endParaRPr sz="4000" b="1" i="1" dirty="0">
              <a:latin typeface="Palatino Linotype" panose="02040502050505030304" pitchFamily="18" charset="0"/>
            </a:endParaRPr>
          </a:p>
        </p:txBody>
      </p:sp>
      <p:grpSp>
        <p:nvGrpSpPr>
          <p:cNvPr id="4" name="Google Shape;11175;p77"/>
          <p:cNvGrpSpPr/>
          <p:nvPr/>
        </p:nvGrpSpPr>
        <p:grpSpPr>
          <a:xfrm>
            <a:off x="1011088" y="493762"/>
            <a:ext cx="817711" cy="662375"/>
            <a:chOff x="3513010" y="3816134"/>
            <a:chExt cx="362223" cy="361108"/>
          </a:xfrm>
        </p:grpSpPr>
        <p:sp>
          <p:nvSpPr>
            <p:cNvPr id="5" name="Google Shape;11176;p77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177;p77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178;p77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179;p77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~PP123.WAV">
            <a:hlinkClick r:id="" action="ppaction://media"/>
          </p:cNvPr>
          <p:cNvPicPr>
            <a:picLocks noRot="1" noChangeAspect="1"/>
          </p:cNvPicPr>
          <p:nvPr>
            <a:wavAudioFile r:embed="rId1" name="~PP123.WAV"/>
          </p:nvPr>
        </p:nvPicPr>
        <p:blipFill>
          <a:blip r:embed="rId4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142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2000"/>
                                        <p:tgtEl>
                                          <p:spTgt spid="7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7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3"/>
          <p:cNvSpPr txBox="1">
            <a:spLocks noGrp="1"/>
          </p:cNvSpPr>
          <p:nvPr>
            <p:ph type="title"/>
          </p:nvPr>
        </p:nvSpPr>
        <p:spPr>
          <a:xfrm>
            <a:off x="967393" y="0"/>
            <a:ext cx="7353300" cy="450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600" b="1" dirty="0" smtClean="0">
                <a:latin typeface="Palatino Linotype" panose="02040502050505030304" pitchFamily="18" charset="0"/>
              </a:rPr>
              <a:t>Начало урока</a:t>
            </a:r>
            <a:endParaRPr sz="3600" b="1" dirty="0">
              <a:latin typeface="Palatino Linotype" panose="02040502050505030304" pitchFamily="18" charset="0"/>
            </a:endParaRPr>
          </a:p>
        </p:txBody>
      </p:sp>
      <p:grpSp>
        <p:nvGrpSpPr>
          <p:cNvPr id="10" name="Google Shape;2512;p66"/>
          <p:cNvGrpSpPr/>
          <p:nvPr/>
        </p:nvGrpSpPr>
        <p:grpSpPr>
          <a:xfrm>
            <a:off x="6051479" y="-1"/>
            <a:ext cx="2630186" cy="2568539"/>
            <a:chOff x="3212374" y="2510000"/>
            <a:chExt cx="1494497" cy="1123715"/>
          </a:xfrm>
        </p:grpSpPr>
        <p:sp>
          <p:nvSpPr>
            <p:cNvPr id="11" name="Google Shape;2513;p66"/>
            <p:cNvSpPr/>
            <p:nvPr/>
          </p:nvSpPr>
          <p:spPr>
            <a:xfrm>
              <a:off x="3278403" y="2510000"/>
              <a:ext cx="1428468" cy="1069763"/>
            </a:xfrm>
            <a:custGeom>
              <a:avLst/>
              <a:gdLst/>
              <a:ahLst/>
              <a:cxnLst/>
              <a:rect l="l" t="t" r="r" b="b"/>
              <a:pathLst>
                <a:path w="68155" h="50589" extrusionOk="0">
                  <a:moveTo>
                    <a:pt x="28226" y="569"/>
                  </a:moveTo>
                  <a:cubicBezTo>
                    <a:pt x="30520" y="569"/>
                    <a:pt x="32371" y="2183"/>
                    <a:pt x="32960" y="4290"/>
                  </a:cubicBezTo>
                  <a:lnTo>
                    <a:pt x="32960" y="4290"/>
                  </a:lnTo>
                  <a:cubicBezTo>
                    <a:pt x="32192" y="3569"/>
                    <a:pt x="31378" y="2871"/>
                    <a:pt x="30564" y="2220"/>
                  </a:cubicBezTo>
                  <a:cubicBezTo>
                    <a:pt x="29933" y="1730"/>
                    <a:pt x="29279" y="1146"/>
                    <a:pt x="28509" y="889"/>
                  </a:cubicBezTo>
                  <a:cubicBezTo>
                    <a:pt x="28184" y="771"/>
                    <a:pt x="27840" y="709"/>
                    <a:pt x="27489" y="709"/>
                  </a:cubicBezTo>
                  <a:cubicBezTo>
                    <a:pt x="27286" y="709"/>
                    <a:pt x="27080" y="730"/>
                    <a:pt x="26875" y="772"/>
                  </a:cubicBezTo>
                  <a:cubicBezTo>
                    <a:pt x="27108" y="702"/>
                    <a:pt x="27365" y="632"/>
                    <a:pt x="27598" y="609"/>
                  </a:cubicBezTo>
                  <a:cubicBezTo>
                    <a:pt x="27811" y="582"/>
                    <a:pt x="28020" y="569"/>
                    <a:pt x="28226" y="569"/>
                  </a:cubicBezTo>
                  <a:close/>
                  <a:moveTo>
                    <a:pt x="16942" y="3199"/>
                  </a:moveTo>
                  <a:cubicBezTo>
                    <a:pt x="17219" y="3199"/>
                    <a:pt x="17496" y="3224"/>
                    <a:pt x="17769" y="3271"/>
                  </a:cubicBezTo>
                  <a:cubicBezTo>
                    <a:pt x="17668" y="3266"/>
                    <a:pt x="17568" y="3263"/>
                    <a:pt x="17467" y="3263"/>
                  </a:cubicBezTo>
                  <a:cubicBezTo>
                    <a:pt x="16098" y="3263"/>
                    <a:pt x="14746" y="3706"/>
                    <a:pt x="13636" y="4555"/>
                  </a:cubicBezTo>
                  <a:cubicBezTo>
                    <a:pt x="14197" y="3971"/>
                    <a:pt x="14920" y="3551"/>
                    <a:pt x="15714" y="3364"/>
                  </a:cubicBezTo>
                  <a:cubicBezTo>
                    <a:pt x="16118" y="3252"/>
                    <a:pt x="16531" y="3199"/>
                    <a:pt x="16942" y="3199"/>
                  </a:cubicBezTo>
                  <a:close/>
                  <a:moveTo>
                    <a:pt x="17651" y="2468"/>
                  </a:moveTo>
                  <a:cubicBezTo>
                    <a:pt x="19309" y="2468"/>
                    <a:pt x="20933" y="3246"/>
                    <a:pt x="21972" y="4671"/>
                  </a:cubicBezTo>
                  <a:cubicBezTo>
                    <a:pt x="21364" y="4275"/>
                    <a:pt x="20734" y="3971"/>
                    <a:pt x="20057" y="3714"/>
                  </a:cubicBezTo>
                  <a:cubicBezTo>
                    <a:pt x="19083" y="3142"/>
                    <a:pt x="18027" y="2765"/>
                    <a:pt x="16916" y="2765"/>
                  </a:cubicBezTo>
                  <a:cubicBezTo>
                    <a:pt x="16350" y="2765"/>
                    <a:pt x="15769" y="2863"/>
                    <a:pt x="15177" y="3084"/>
                  </a:cubicBezTo>
                  <a:cubicBezTo>
                    <a:pt x="15962" y="2668"/>
                    <a:pt x="16811" y="2468"/>
                    <a:pt x="17651" y="2468"/>
                  </a:cubicBezTo>
                  <a:close/>
                  <a:moveTo>
                    <a:pt x="22088" y="5232"/>
                  </a:moveTo>
                  <a:lnTo>
                    <a:pt x="22088" y="5232"/>
                  </a:lnTo>
                  <a:cubicBezTo>
                    <a:pt x="22205" y="5325"/>
                    <a:pt x="22322" y="5419"/>
                    <a:pt x="22438" y="5512"/>
                  </a:cubicBezTo>
                  <a:cubicBezTo>
                    <a:pt x="22438" y="5535"/>
                    <a:pt x="22462" y="5582"/>
                    <a:pt x="22485" y="5605"/>
                  </a:cubicBezTo>
                  <a:cubicBezTo>
                    <a:pt x="22345" y="5489"/>
                    <a:pt x="22205" y="5372"/>
                    <a:pt x="22088" y="5232"/>
                  </a:cubicBezTo>
                  <a:close/>
                  <a:moveTo>
                    <a:pt x="31754" y="3668"/>
                  </a:moveTo>
                  <a:lnTo>
                    <a:pt x="31801" y="3714"/>
                  </a:lnTo>
                  <a:cubicBezTo>
                    <a:pt x="32105" y="3971"/>
                    <a:pt x="32595" y="4368"/>
                    <a:pt x="33085" y="4812"/>
                  </a:cubicBezTo>
                  <a:cubicBezTo>
                    <a:pt x="33155" y="5092"/>
                    <a:pt x="33179" y="5395"/>
                    <a:pt x="33179" y="5699"/>
                  </a:cubicBezTo>
                  <a:cubicBezTo>
                    <a:pt x="32805" y="4975"/>
                    <a:pt x="32315" y="4275"/>
                    <a:pt x="31754" y="3668"/>
                  </a:cubicBezTo>
                  <a:close/>
                  <a:moveTo>
                    <a:pt x="27488" y="1106"/>
                  </a:moveTo>
                  <a:cubicBezTo>
                    <a:pt x="27785" y="1106"/>
                    <a:pt x="28095" y="1156"/>
                    <a:pt x="28416" y="1263"/>
                  </a:cubicBezTo>
                  <a:cubicBezTo>
                    <a:pt x="29326" y="1566"/>
                    <a:pt x="30190" y="2290"/>
                    <a:pt x="30961" y="2990"/>
                  </a:cubicBezTo>
                  <a:cubicBezTo>
                    <a:pt x="30797" y="2850"/>
                    <a:pt x="30610" y="2734"/>
                    <a:pt x="30424" y="2617"/>
                  </a:cubicBezTo>
                  <a:cubicBezTo>
                    <a:pt x="29748" y="2206"/>
                    <a:pt x="28980" y="1988"/>
                    <a:pt x="28207" y="1988"/>
                  </a:cubicBezTo>
                  <a:cubicBezTo>
                    <a:pt x="27751" y="1988"/>
                    <a:pt x="27293" y="2064"/>
                    <a:pt x="26851" y="2220"/>
                  </a:cubicBezTo>
                  <a:cubicBezTo>
                    <a:pt x="26081" y="2337"/>
                    <a:pt x="25380" y="2734"/>
                    <a:pt x="24843" y="3294"/>
                  </a:cubicBezTo>
                  <a:cubicBezTo>
                    <a:pt x="24260" y="4018"/>
                    <a:pt x="23863" y="4905"/>
                    <a:pt x="23746" y="5816"/>
                  </a:cubicBezTo>
                  <a:lnTo>
                    <a:pt x="23746" y="5839"/>
                  </a:lnTo>
                  <a:cubicBezTo>
                    <a:pt x="23653" y="5372"/>
                    <a:pt x="23653" y="4928"/>
                    <a:pt x="23746" y="4485"/>
                  </a:cubicBezTo>
                  <a:cubicBezTo>
                    <a:pt x="24443" y="2753"/>
                    <a:pt x="25767" y="1106"/>
                    <a:pt x="27488" y="1106"/>
                  </a:cubicBezTo>
                  <a:close/>
                  <a:moveTo>
                    <a:pt x="33926" y="5699"/>
                  </a:moveTo>
                  <a:cubicBezTo>
                    <a:pt x="34066" y="5862"/>
                    <a:pt x="34183" y="6072"/>
                    <a:pt x="34276" y="6283"/>
                  </a:cubicBezTo>
                  <a:lnTo>
                    <a:pt x="34229" y="6376"/>
                  </a:lnTo>
                  <a:cubicBezTo>
                    <a:pt x="34206" y="6329"/>
                    <a:pt x="34136" y="6283"/>
                    <a:pt x="34089" y="6283"/>
                  </a:cubicBezTo>
                  <a:cubicBezTo>
                    <a:pt x="33949" y="6283"/>
                    <a:pt x="33786" y="6329"/>
                    <a:pt x="33669" y="6423"/>
                  </a:cubicBezTo>
                  <a:cubicBezTo>
                    <a:pt x="33669" y="6306"/>
                    <a:pt x="33669" y="6212"/>
                    <a:pt x="33692" y="6119"/>
                  </a:cubicBezTo>
                  <a:cubicBezTo>
                    <a:pt x="33762" y="5956"/>
                    <a:pt x="33832" y="5816"/>
                    <a:pt x="33926" y="5699"/>
                  </a:cubicBezTo>
                  <a:close/>
                  <a:moveTo>
                    <a:pt x="17950" y="4210"/>
                  </a:moveTo>
                  <a:cubicBezTo>
                    <a:pt x="19521" y="4210"/>
                    <a:pt x="21026" y="4974"/>
                    <a:pt x="22322" y="6026"/>
                  </a:cubicBezTo>
                  <a:cubicBezTo>
                    <a:pt x="22438" y="6166"/>
                    <a:pt x="22579" y="6306"/>
                    <a:pt x="22719" y="6446"/>
                  </a:cubicBezTo>
                  <a:cubicBezTo>
                    <a:pt x="22742" y="6493"/>
                    <a:pt x="22765" y="6563"/>
                    <a:pt x="22765" y="6633"/>
                  </a:cubicBezTo>
                  <a:cubicBezTo>
                    <a:pt x="21584" y="5238"/>
                    <a:pt x="19753" y="4425"/>
                    <a:pt x="17943" y="4425"/>
                  </a:cubicBezTo>
                  <a:cubicBezTo>
                    <a:pt x="16782" y="4425"/>
                    <a:pt x="15630" y="4759"/>
                    <a:pt x="14664" y="5489"/>
                  </a:cubicBezTo>
                  <a:cubicBezTo>
                    <a:pt x="14623" y="5509"/>
                    <a:pt x="14582" y="5548"/>
                    <a:pt x="14556" y="5572"/>
                  </a:cubicBezTo>
                  <a:lnTo>
                    <a:pt x="14556" y="5572"/>
                  </a:lnTo>
                  <a:cubicBezTo>
                    <a:pt x="14811" y="5320"/>
                    <a:pt x="15111" y="5113"/>
                    <a:pt x="15411" y="4928"/>
                  </a:cubicBezTo>
                  <a:cubicBezTo>
                    <a:pt x="16261" y="4426"/>
                    <a:pt x="17115" y="4210"/>
                    <a:pt x="17950" y="4210"/>
                  </a:cubicBezTo>
                  <a:close/>
                  <a:moveTo>
                    <a:pt x="41506" y="2271"/>
                  </a:moveTo>
                  <a:cubicBezTo>
                    <a:pt x="41930" y="2271"/>
                    <a:pt x="42354" y="2309"/>
                    <a:pt x="42775" y="2383"/>
                  </a:cubicBezTo>
                  <a:cubicBezTo>
                    <a:pt x="44222" y="2827"/>
                    <a:pt x="45460" y="3784"/>
                    <a:pt x="46230" y="5092"/>
                  </a:cubicBezTo>
                  <a:cubicBezTo>
                    <a:pt x="46534" y="5582"/>
                    <a:pt x="46721" y="6166"/>
                    <a:pt x="46791" y="6749"/>
                  </a:cubicBezTo>
                  <a:cubicBezTo>
                    <a:pt x="46137" y="5092"/>
                    <a:pt x="44783" y="3808"/>
                    <a:pt x="43102" y="3271"/>
                  </a:cubicBezTo>
                  <a:cubicBezTo>
                    <a:pt x="42403" y="3051"/>
                    <a:pt x="41710" y="2950"/>
                    <a:pt x="41032" y="2950"/>
                  </a:cubicBezTo>
                  <a:cubicBezTo>
                    <a:pt x="38897" y="2950"/>
                    <a:pt x="36903" y="3954"/>
                    <a:pt x="35327" y="5442"/>
                  </a:cubicBezTo>
                  <a:cubicBezTo>
                    <a:pt x="35420" y="5325"/>
                    <a:pt x="35513" y="5185"/>
                    <a:pt x="35630" y="5068"/>
                  </a:cubicBezTo>
                  <a:cubicBezTo>
                    <a:pt x="35864" y="4788"/>
                    <a:pt x="36120" y="4531"/>
                    <a:pt x="36424" y="4275"/>
                  </a:cubicBezTo>
                  <a:cubicBezTo>
                    <a:pt x="37335" y="3457"/>
                    <a:pt x="38432" y="2874"/>
                    <a:pt x="39599" y="2523"/>
                  </a:cubicBezTo>
                  <a:cubicBezTo>
                    <a:pt x="40230" y="2355"/>
                    <a:pt x="40869" y="2271"/>
                    <a:pt x="41506" y="2271"/>
                  </a:cubicBezTo>
                  <a:close/>
                  <a:moveTo>
                    <a:pt x="41321" y="1614"/>
                  </a:moveTo>
                  <a:cubicBezTo>
                    <a:pt x="41611" y="1614"/>
                    <a:pt x="41902" y="1629"/>
                    <a:pt x="42191" y="1660"/>
                  </a:cubicBezTo>
                  <a:lnTo>
                    <a:pt x="42214" y="1660"/>
                  </a:lnTo>
                  <a:cubicBezTo>
                    <a:pt x="44176" y="1846"/>
                    <a:pt x="45997" y="2827"/>
                    <a:pt x="47211" y="4415"/>
                  </a:cubicBezTo>
                  <a:cubicBezTo>
                    <a:pt x="47935" y="5372"/>
                    <a:pt x="48261" y="6586"/>
                    <a:pt x="48145" y="7777"/>
                  </a:cubicBezTo>
                  <a:cubicBezTo>
                    <a:pt x="47981" y="5208"/>
                    <a:pt x="46254" y="2990"/>
                    <a:pt x="43779" y="2197"/>
                  </a:cubicBezTo>
                  <a:cubicBezTo>
                    <a:pt x="43522" y="2127"/>
                    <a:pt x="43288" y="2056"/>
                    <a:pt x="43032" y="2010"/>
                  </a:cubicBezTo>
                  <a:cubicBezTo>
                    <a:pt x="42798" y="1940"/>
                    <a:pt x="42565" y="1870"/>
                    <a:pt x="42354" y="1823"/>
                  </a:cubicBezTo>
                  <a:cubicBezTo>
                    <a:pt x="41932" y="1736"/>
                    <a:pt x="41515" y="1694"/>
                    <a:pt x="41105" y="1694"/>
                  </a:cubicBezTo>
                  <a:cubicBezTo>
                    <a:pt x="38775" y="1694"/>
                    <a:pt x="36686" y="3031"/>
                    <a:pt x="35257" y="4858"/>
                  </a:cubicBezTo>
                  <a:cubicBezTo>
                    <a:pt x="35140" y="4998"/>
                    <a:pt x="35023" y="5162"/>
                    <a:pt x="34906" y="5302"/>
                  </a:cubicBezTo>
                  <a:cubicBezTo>
                    <a:pt x="34860" y="5349"/>
                    <a:pt x="34673" y="5652"/>
                    <a:pt x="34486" y="5956"/>
                  </a:cubicBezTo>
                  <a:cubicBezTo>
                    <a:pt x="34369" y="5769"/>
                    <a:pt x="34229" y="5582"/>
                    <a:pt x="34089" y="5419"/>
                  </a:cubicBezTo>
                  <a:cubicBezTo>
                    <a:pt x="35636" y="3045"/>
                    <a:pt x="38471" y="1614"/>
                    <a:pt x="41321" y="1614"/>
                  </a:cubicBezTo>
                  <a:close/>
                  <a:moveTo>
                    <a:pt x="45693" y="3691"/>
                  </a:moveTo>
                  <a:lnTo>
                    <a:pt x="45693" y="3691"/>
                  </a:lnTo>
                  <a:cubicBezTo>
                    <a:pt x="45857" y="3808"/>
                    <a:pt x="46020" y="3948"/>
                    <a:pt x="46183" y="4111"/>
                  </a:cubicBezTo>
                  <a:cubicBezTo>
                    <a:pt x="47561" y="5535"/>
                    <a:pt x="48075" y="7590"/>
                    <a:pt x="47514" y="9505"/>
                  </a:cubicBezTo>
                  <a:cubicBezTo>
                    <a:pt x="47328" y="9785"/>
                    <a:pt x="47094" y="10042"/>
                    <a:pt x="46814" y="10275"/>
                  </a:cubicBezTo>
                  <a:cubicBezTo>
                    <a:pt x="47047" y="9691"/>
                    <a:pt x="47164" y="9061"/>
                    <a:pt x="47141" y="8431"/>
                  </a:cubicBezTo>
                  <a:cubicBezTo>
                    <a:pt x="47398" y="7263"/>
                    <a:pt x="47211" y="6026"/>
                    <a:pt x="46650" y="4975"/>
                  </a:cubicBezTo>
                  <a:cubicBezTo>
                    <a:pt x="46394" y="4508"/>
                    <a:pt x="46090" y="4064"/>
                    <a:pt x="45693" y="3691"/>
                  </a:cubicBezTo>
                  <a:close/>
                  <a:moveTo>
                    <a:pt x="17512" y="3649"/>
                  </a:moveTo>
                  <a:cubicBezTo>
                    <a:pt x="18326" y="3649"/>
                    <a:pt x="19138" y="3805"/>
                    <a:pt x="19917" y="4088"/>
                  </a:cubicBezTo>
                  <a:cubicBezTo>
                    <a:pt x="20080" y="4181"/>
                    <a:pt x="20244" y="4298"/>
                    <a:pt x="20407" y="4391"/>
                  </a:cubicBezTo>
                  <a:cubicBezTo>
                    <a:pt x="19608" y="4038"/>
                    <a:pt x="18771" y="3833"/>
                    <a:pt x="17927" y="3833"/>
                  </a:cubicBezTo>
                  <a:cubicBezTo>
                    <a:pt x="16872" y="3833"/>
                    <a:pt x="15805" y="4153"/>
                    <a:pt x="14780" y="4905"/>
                  </a:cubicBezTo>
                  <a:cubicBezTo>
                    <a:pt x="13496" y="5839"/>
                    <a:pt x="12679" y="7286"/>
                    <a:pt x="12586" y="8874"/>
                  </a:cubicBezTo>
                  <a:cubicBezTo>
                    <a:pt x="12469" y="9505"/>
                    <a:pt x="12446" y="10135"/>
                    <a:pt x="12516" y="10765"/>
                  </a:cubicBezTo>
                  <a:cubicBezTo>
                    <a:pt x="12422" y="10532"/>
                    <a:pt x="12352" y="10298"/>
                    <a:pt x="12282" y="10065"/>
                  </a:cubicBezTo>
                  <a:cubicBezTo>
                    <a:pt x="12072" y="8851"/>
                    <a:pt x="12165" y="7590"/>
                    <a:pt x="12516" y="6399"/>
                  </a:cubicBezTo>
                  <a:cubicBezTo>
                    <a:pt x="12936" y="5699"/>
                    <a:pt x="13496" y="5092"/>
                    <a:pt x="14173" y="4648"/>
                  </a:cubicBezTo>
                  <a:cubicBezTo>
                    <a:pt x="15235" y="3954"/>
                    <a:pt x="16375" y="3649"/>
                    <a:pt x="17512" y="3649"/>
                  </a:cubicBezTo>
                  <a:close/>
                  <a:moveTo>
                    <a:pt x="54840" y="8692"/>
                  </a:moveTo>
                  <a:cubicBezTo>
                    <a:pt x="56566" y="8692"/>
                    <a:pt x="58296" y="8970"/>
                    <a:pt x="59959" y="9528"/>
                  </a:cubicBezTo>
                  <a:cubicBezTo>
                    <a:pt x="61220" y="9948"/>
                    <a:pt x="62434" y="10532"/>
                    <a:pt x="63554" y="11256"/>
                  </a:cubicBezTo>
                  <a:cubicBezTo>
                    <a:pt x="63274" y="11092"/>
                    <a:pt x="62947" y="10929"/>
                    <a:pt x="62621" y="10789"/>
                  </a:cubicBezTo>
                  <a:cubicBezTo>
                    <a:pt x="60239" y="9528"/>
                    <a:pt x="57274" y="9014"/>
                    <a:pt x="54822" y="8968"/>
                  </a:cubicBezTo>
                  <a:cubicBezTo>
                    <a:pt x="54749" y="8967"/>
                    <a:pt x="54676" y="8966"/>
                    <a:pt x="54602" y="8966"/>
                  </a:cubicBezTo>
                  <a:cubicBezTo>
                    <a:pt x="52621" y="8966"/>
                    <a:pt x="50643" y="9271"/>
                    <a:pt x="48752" y="9901"/>
                  </a:cubicBezTo>
                  <a:lnTo>
                    <a:pt x="48682" y="9925"/>
                  </a:lnTo>
                  <a:cubicBezTo>
                    <a:pt x="50643" y="9104"/>
                    <a:pt x="52739" y="8692"/>
                    <a:pt x="54840" y="8692"/>
                  </a:cubicBezTo>
                  <a:close/>
                  <a:moveTo>
                    <a:pt x="13006" y="11489"/>
                  </a:moveTo>
                  <a:lnTo>
                    <a:pt x="13006" y="11489"/>
                  </a:lnTo>
                  <a:cubicBezTo>
                    <a:pt x="13146" y="11816"/>
                    <a:pt x="13309" y="12120"/>
                    <a:pt x="13496" y="12423"/>
                  </a:cubicBezTo>
                  <a:lnTo>
                    <a:pt x="13379" y="12376"/>
                  </a:lnTo>
                  <a:cubicBezTo>
                    <a:pt x="13333" y="12306"/>
                    <a:pt x="13286" y="12260"/>
                    <a:pt x="13263" y="12190"/>
                  </a:cubicBezTo>
                  <a:cubicBezTo>
                    <a:pt x="13146" y="11956"/>
                    <a:pt x="13076" y="11723"/>
                    <a:pt x="13006" y="11489"/>
                  </a:cubicBezTo>
                  <a:close/>
                  <a:moveTo>
                    <a:pt x="10050" y="12287"/>
                  </a:moveTo>
                  <a:cubicBezTo>
                    <a:pt x="10272" y="12287"/>
                    <a:pt x="10494" y="12293"/>
                    <a:pt x="10718" y="12306"/>
                  </a:cubicBezTo>
                  <a:cubicBezTo>
                    <a:pt x="9550" y="12306"/>
                    <a:pt x="8360" y="12423"/>
                    <a:pt x="7216" y="12657"/>
                  </a:cubicBezTo>
                  <a:cubicBezTo>
                    <a:pt x="8145" y="12410"/>
                    <a:pt x="9090" y="12287"/>
                    <a:pt x="10050" y="12287"/>
                  </a:cubicBezTo>
                  <a:close/>
                  <a:moveTo>
                    <a:pt x="61570" y="10765"/>
                  </a:moveTo>
                  <a:lnTo>
                    <a:pt x="61943" y="10882"/>
                  </a:lnTo>
                  <a:cubicBezTo>
                    <a:pt x="62457" y="11139"/>
                    <a:pt x="62971" y="11419"/>
                    <a:pt x="63461" y="11723"/>
                  </a:cubicBezTo>
                  <a:cubicBezTo>
                    <a:pt x="64021" y="12073"/>
                    <a:pt x="64535" y="12540"/>
                    <a:pt x="64955" y="13053"/>
                  </a:cubicBezTo>
                  <a:cubicBezTo>
                    <a:pt x="63951" y="12120"/>
                    <a:pt x="62807" y="11326"/>
                    <a:pt x="61570" y="10765"/>
                  </a:cubicBezTo>
                  <a:close/>
                  <a:moveTo>
                    <a:pt x="65212" y="12820"/>
                  </a:moveTo>
                  <a:cubicBezTo>
                    <a:pt x="65376" y="12960"/>
                    <a:pt x="65516" y="13100"/>
                    <a:pt x="65679" y="13240"/>
                  </a:cubicBezTo>
                  <a:cubicBezTo>
                    <a:pt x="65983" y="13544"/>
                    <a:pt x="66240" y="13871"/>
                    <a:pt x="66473" y="14221"/>
                  </a:cubicBezTo>
                  <a:cubicBezTo>
                    <a:pt x="66660" y="14641"/>
                    <a:pt x="66777" y="15108"/>
                    <a:pt x="66823" y="15575"/>
                  </a:cubicBezTo>
                  <a:cubicBezTo>
                    <a:pt x="66683" y="15272"/>
                    <a:pt x="66496" y="14968"/>
                    <a:pt x="66310" y="14665"/>
                  </a:cubicBezTo>
                  <a:cubicBezTo>
                    <a:pt x="66053" y="13987"/>
                    <a:pt x="65679" y="13357"/>
                    <a:pt x="65212" y="12820"/>
                  </a:cubicBezTo>
                  <a:close/>
                  <a:moveTo>
                    <a:pt x="66706" y="16439"/>
                  </a:moveTo>
                  <a:lnTo>
                    <a:pt x="66706" y="16439"/>
                  </a:lnTo>
                  <a:cubicBezTo>
                    <a:pt x="66730" y="16556"/>
                    <a:pt x="66777" y="16649"/>
                    <a:pt x="66800" y="16742"/>
                  </a:cubicBezTo>
                  <a:cubicBezTo>
                    <a:pt x="66800" y="16976"/>
                    <a:pt x="66777" y="17209"/>
                    <a:pt x="66753" y="17420"/>
                  </a:cubicBezTo>
                  <a:cubicBezTo>
                    <a:pt x="66753" y="17093"/>
                    <a:pt x="66730" y="16766"/>
                    <a:pt x="66706" y="16439"/>
                  </a:cubicBezTo>
                  <a:close/>
                  <a:moveTo>
                    <a:pt x="67080" y="18634"/>
                  </a:moveTo>
                  <a:lnTo>
                    <a:pt x="67080" y="18634"/>
                  </a:lnTo>
                  <a:cubicBezTo>
                    <a:pt x="67057" y="18914"/>
                    <a:pt x="67010" y="19217"/>
                    <a:pt x="66940" y="19498"/>
                  </a:cubicBezTo>
                  <a:cubicBezTo>
                    <a:pt x="66987" y="19217"/>
                    <a:pt x="67033" y="18914"/>
                    <a:pt x="67080" y="18634"/>
                  </a:cubicBezTo>
                  <a:close/>
                  <a:moveTo>
                    <a:pt x="9784" y="12657"/>
                  </a:moveTo>
                  <a:cubicBezTo>
                    <a:pt x="6212" y="13217"/>
                    <a:pt x="2826" y="15388"/>
                    <a:pt x="1635" y="18914"/>
                  </a:cubicBezTo>
                  <a:cubicBezTo>
                    <a:pt x="1332" y="19731"/>
                    <a:pt x="1238" y="20618"/>
                    <a:pt x="1332" y="21482"/>
                  </a:cubicBezTo>
                  <a:cubicBezTo>
                    <a:pt x="1098" y="20502"/>
                    <a:pt x="1052" y="19498"/>
                    <a:pt x="1262" y="18517"/>
                  </a:cubicBezTo>
                  <a:cubicBezTo>
                    <a:pt x="2102" y="16252"/>
                    <a:pt x="3760" y="14221"/>
                    <a:pt x="6071" y="13357"/>
                  </a:cubicBezTo>
                  <a:cubicBezTo>
                    <a:pt x="7262" y="12937"/>
                    <a:pt x="8523" y="12703"/>
                    <a:pt x="9784" y="12657"/>
                  </a:cubicBezTo>
                  <a:close/>
                  <a:moveTo>
                    <a:pt x="67267" y="15832"/>
                  </a:moveTo>
                  <a:cubicBezTo>
                    <a:pt x="67897" y="17840"/>
                    <a:pt x="67664" y="20035"/>
                    <a:pt x="66613" y="21879"/>
                  </a:cubicBezTo>
                  <a:lnTo>
                    <a:pt x="66613" y="21856"/>
                  </a:lnTo>
                  <a:cubicBezTo>
                    <a:pt x="66356" y="22323"/>
                    <a:pt x="66053" y="22743"/>
                    <a:pt x="65726" y="23117"/>
                  </a:cubicBezTo>
                  <a:cubicBezTo>
                    <a:pt x="65959" y="22696"/>
                    <a:pt x="66146" y="22229"/>
                    <a:pt x="66333" y="21762"/>
                  </a:cubicBezTo>
                  <a:cubicBezTo>
                    <a:pt x="67197" y="20502"/>
                    <a:pt x="67734" y="19054"/>
                    <a:pt x="67430" y="17466"/>
                  </a:cubicBezTo>
                  <a:cubicBezTo>
                    <a:pt x="67384" y="17209"/>
                    <a:pt x="67337" y="16953"/>
                    <a:pt x="67243" y="16696"/>
                  </a:cubicBezTo>
                  <a:cubicBezTo>
                    <a:pt x="67243" y="16579"/>
                    <a:pt x="67243" y="16439"/>
                    <a:pt x="67267" y="16299"/>
                  </a:cubicBezTo>
                  <a:cubicBezTo>
                    <a:pt x="67290" y="16182"/>
                    <a:pt x="67267" y="15972"/>
                    <a:pt x="67267" y="15832"/>
                  </a:cubicBezTo>
                  <a:close/>
                  <a:moveTo>
                    <a:pt x="11588" y="12896"/>
                  </a:moveTo>
                  <a:cubicBezTo>
                    <a:pt x="12159" y="12896"/>
                    <a:pt x="12728" y="12941"/>
                    <a:pt x="13286" y="13030"/>
                  </a:cubicBezTo>
                  <a:cubicBezTo>
                    <a:pt x="13356" y="13170"/>
                    <a:pt x="13449" y="13310"/>
                    <a:pt x="13543" y="13427"/>
                  </a:cubicBezTo>
                  <a:cubicBezTo>
                    <a:pt x="9200" y="13427"/>
                    <a:pt x="3480" y="14594"/>
                    <a:pt x="2453" y="19638"/>
                  </a:cubicBezTo>
                  <a:cubicBezTo>
                    <a:pt x="1986" y="22019"/>
                    <a:pt x="3083" y="24144"/>
                    <a:pt x="4834" y="25615"/>
                  </a:cubicBezTo>
                  <a:cubicBezTo>
                    <a:pt x="2429" y="24237"/>
                    <a:pt x="888" y="21762"/>
                    <a:pt x="2172" y="18634"/>
                  </a:cubicBezTo>
                  <a:cubicBezTo>
                    <a:pt x="3699" y="14948"/>
                    <a:pt x="7695" y="12896"/>
                    <a:pt x="11588" y="12896"/>
                  </a:cubicBezTo>
                  <a:close/>
                  <a:moveTo>
                    <a:pt x="65189" y="23163"/>
                  </a:moveTo>
                  <a:cubicBezTo>
                    <a:pt x="64839" y="23700"/>
                    <a:pt x="64465" y="24191"/>
                    <a:pt x="63998" y="24634"/>
                  </a:cubicBezTo>
                  <a:lnTo>
                    <a:pt x="64021" y="24611"/>
                  </a:lnTo>
                  <a:lnTo>
                    <a:pt x="64021" y="24611"/>
                  </a:lnTo>
                  <a:cubicBezTo>
                    <a:pt x="63298" y="25101"/>
                    <a:pt x="62551" y="25475"/>
                    <a:pt x="61757" y="25755"/>
                  </a:cubicBezTo>
                  <a:cubicBezTo>
                    <a:pt x="62854" y="25171"/>
                    <a:pt x="63858" y="24447"/>
                    <a:pt x="64745" y="23584"/>
                  </a:cubicBezTo>
                  <a:cubicBezTo>
                    <a:pt x="64885" y="23443"/>
                    <a:pt x="65025" y="23303"/>
                    <a:pt x="65189" y="23163"/>
                  </a:cubicBezTo>
                  <a:close/>
                  <a:moveTo>
                    <a:pt x="60122" y="25311"/>
                  </a:moveTo>
                  <a:cubicBezTo>
                    <a:pt x="60379" y="25358"/>
                    <a:pt x="60636" y="25381"/>
                    <a:pt x="60896" y="25381"/>
                  </a:cubicBezTo>
                  <a:cubicBezTo>
                    <a:pt x="61155" y="25381"/>
                    <a:pt x="61418" y="25358"/>
                    <a:pt x="61687" y="25311"/>
                  </a:cubicBezTo>
                  <a:lnTo>
                    <a:pt x="61687" y="25311"/>
                  </a:lnTo>
                  <a:cubicBezTo>
                    <a:pt x="61336" y="25498"/>
                    <a:pt x="60986" y="25662"/>
                    <a:pt x="60613" y="25825"/>
                  </a:cubicBezTo>
                  <a:cubicBezTo>
                    <a:pt x="60449" y="25638"/>
                    <a:pt x="60286" y="25475"/>
                    <a:pt x="60122" y="25311"/>
                  </a:cubicBezTo>
                  <a:close/>
                  <a:moveTo>
                    <a:pt x="59118" y="26806"/>
                  </a:moveTo>
                  <a:lnTo>
                    <a:pt x="59328" y="26876"/>
                  </a:lnTo>
                  <a:cubicBezTo>
                    <a:pt x="59469" y="26992"/>
                    <a:pt x="59632" y="27109"/>
                    <a:pt x="59772" y="27226"/>
                  </a:cubicBezTo>
                  <a:cubicBezTo>
                    <a:pt x="59515" y="27086"/>
                    <a:pt x="59258" y="26946"/>
                    <a:pt x="58978" y="26852"/>
                  </a:cubicBezTo>
                  <a:lnTo>
                    <a:pt x="59118" y="26806"/>
                  </a:lnTo>
                  <a:close/>
                  <a:moveTo>
                    <a:pt x="771" y="20315"/>
                  </a:moveTo>
                  <a:lnTo>
                    <a:pt x="771" y="20315"/>
                  </a:lnTo>
                  <a:cubicBezTo>
                    <a:pt x="1028" y="23747"/>
                    <a:pt x="3643" y="26572"/>
                    <a:pt x="7075" y="27062"/>
                  </a:cubicBezTo>
                  <a:cubicBezTo>
                    <a:pt x="6636" y="27221"/>
                    <a:pt x="6177" y="27296"/>
                    <a:pt x="5714" y="27296"/>
                  </a:cubicBezTo>
                  <a:cubicBezTo>
                    <a:pt x="4480" y="27296"/>
                    <a:pt x="3230" y="26768"/>
                    <a:pt x="2312" y="25918"/>
                  </a:cubicBezTo>
                  <a:cubicBezTo>
                    <a:pt x="771" y="24517"/>
                    <a:pt x="445" y="22323"/>
                    <a:pt x="771" y="20315"/>
                  </a:cubicBezTo>
                  <a:close/>
                  <a:moveTo>
                    <a:pt x="60799" y="26689"/>
                  </a:moveTo>
                  <a:cubicBezTo>
                    <a:pt x="61056" y="27086"/>
                    <a:pt x="61243" y="27529"/>
                    <a:pt x="61406" y="27973"/>
                  </a:cubicBezTo>
                  <a:cubicBezTo>
                    <a:pt x="60986" y="27436"/>
                    <a:pt x="60449" y="27016"/>
                    <a:pt x="59865" y="26689"/>
                  </a:cubicBezTo>
                  <a:lnTo>
                    <a:pt x="59865" y="26689"/>
                  </a:lnTo>
                  <a:cubicBezTo>
                    <a:pt x="60017" y="26712"/>
                    <a:pt x="60169" y="26724"/>
                    <a:pt x="60324" y="26724"/>
                  </a:cubicBezTo>
                  <a:cubicBezTo>
                    <a:pt x="60478" y="26724"/>
                    <a:pt x="60636" y="26712"/>
                    <a:pt x="60799" y="26689"/>
                  </a:cubicBezTo>
                  <a:close/>
                  <a:moveTo>
                    <a:pt x="46347" y="39087"/>
                  </a:moveTo>
                  <a:lnTo>
                    <a:pt x="46347" y="39087"/>
                  </a:lnTo>
                  <a:cubicBezTo>
                    <a:pt x="46510" y="39203"/>
                    <a:pt x="46674" y="39297"/>
                    <a:pt x="46837" y="39414"/>
                  </a:cubicBezTo>
                  <a:cubicBezTo>
                    <a:pt x="46837" y="39530"/>
                    <a:pt x="46861" y="39670"/>
                    <a:pt x="46861" y="39787"/>
                  </a:cubicBezTo>
                  <a:cubicBezTo>
                    <a:pt x="46721" y="39694"/>
                    <a:pt x="46604" y="39600"/>
                    <a:pt x="46464" y="39507"/>
                  </a:cubicBezTo>
                  <a:lnTo>
                    <a:pt x="46440" y="39507"/>
                  </a:lnTo>
                  <a:cubicBezTo>
                    <a:pt x="46417" y="39367"/>
                    <a:pt x="46394" y="39227"/>
                    <a:pt x="46347" y="39087"/>
                  </a:cubicBezTo>
                  <a:close/>
                  <a:moveTo>
                    <a:pt x="46697" y="40184"/>
                  </a:moveTo>
                  <a:lnTo>
                    <a:pt x="46884" y="40324"/>
                  </a:lnTo>
                  <a:lnTo>
                    <a:pt x="46884" y="40488"/>
                  </a:lnTo>
                  <a:cubicBezTo>
                    <a:pt x="46814" y="40394"/>
                    <a:pt x="46744" y="40277"/>
                    <a:pt x="46674" y="40184"/>
                  </a:cubicBezTo>
                  <a:close/>
                  <a:moveTo>
                    <a:pt x="62060" y="31732"/>
                  </a:moveTo>
                  <a:cubicBezTo>
                    <a:pt x="62247" y="33763"/>
                    <a:pt x="61640" y="35795"/>
                    <a:pt x="60332" y="37382"/>
                  </a:cubicBezTo>
                  <a:cubicBezTo>
                    <a:pt x="58932" y="39063"/>
                    <a:pt x="56947" y="40161"/>
                    <a:pt x="54776" y="40488"/>
                  </a:cubicBezTo>
                  <a:cubicBezTo>
                    <a:pt x="56597" y="39974"/>
                    <a:pt x="58254" y="38947"/>
                    <a:pt x="59492" y="37522"/>
                  </a:cubicBezTo>
                  <a:cubicBezTo>
                    <a:pt x="60893" y="35888"/>
                    <a:pt x="61780" y="33880"/>
                    <a:pt x="62060" y="31732"/>
                  </a:cubicBezTo>
                  <a:close/>
                  <a:moveTo>
                    <a:pt x="18072" y="40091"/>
                  </a:moveTo>
                  <a:lnTo>
                    <a:pt x="18072" y="40091"/>
                  </a:lnTo>
                  <a:cubicBezTo>
                    <a:pt x="17582" y="40628"/>
                    <a:pt x="16998" y="41071"/>
                    <a:pt x="16391" y="41422"/>
                  </a:cubicBezTo>
                  <a:cubicBezTo>
                    <a:pt x="16648" y="41235"/>
                    <a:pt x="16882" y="41001"/>
                    <a:pt x="17115" y="40791"/>
                  </a:cubicBezTo>
                  <a:cubicBezTo>
                    <a:pt x="17442" y="40581"/>
                    <a:pt x="17769" y="40348"/>
                    <a:pt x="18072" y="40091"/>
                  </a:cubicBezTo>
                  <a:close/>
                  <a:moveTo>
                    <a:pt x="5605" y="29911"/>
                  </a:moveTo>
                  <a:lnTo>
                    <a:pt x="5605" y="29911"/>
                  </a:lnTo>
                  <a:cubicBezTo>
                    <a:pt x="4040" y="33273"/>
                    <a:pt x="4274" y="37312"/>
                    <a:pt x="7005" y="40231"/>
                  </a:cubicBezTo>
                  <a:cubicBezTo>
                    <a:pt x="7589" y="40838"/>
                    <a:pt x="8243" y="41375"/>
                    <a:pt x="8990" y="41772"/>
                  </a:cubicBezTo>
                  <a:cubicBezTo>
                    <a:pt x="7846" y="41351"/>
                    <a:pt x="6819" y="40674"/>
                    <a:pt x="6001" y="39787"/>
                  </a:cubicBezTo>
                  <a:cubicBezTo>
                    <a:pt x="4367" y="38013"/>
                    <a:pt x="3643" y="35608"/>
                    <a:pt x="4040" y="33250"/>
                  </a:cubicBezTo>
                  <a:lnTo>
                    <a:pt x="4064" y="33250"/>
                  </a:lnTo>
                  <a:cubicBezTo>
                    <a:pt x="4344" y="32036"/>
                    <a:pt x="4857" y="30892"/>
                    <a:pt x="5605" y="29911"/>
                  </a:cubicBezTo>
                  <a:close/>
                  <a:moveTo>
                    <a:pt x="61243" y="36822"/>
                  </a:moveTo>
                  <a:cubicBezTo>
                    <a:pt x="60916" y="37406"/>
                    <a:pt x="60496" y="37989"/>
                    <a:pt x="60052" y="38526"/>
                  </a:cubicBezTo>
                  <a:cubicBezTo>
                    <a:pt x="58153" y="40732"/>
                    <a:pt x="55454" y="41839"/>
                    <a:pt x="52721" y="41839"/>
                  </a:cubicBezTo>
                  <a:cubicBezTo>
                    <a:pt x="51490" y="41839"/>
                    <a:pt x="50253" y="41614"/>
                    <a:pt x="49079" y="41165"/>
                  </a:cubicBezTo>
                  <a:cubicBezTo>
                    <a:pt x="48448" y="40838"/>
                    <a:pt x="47841" y="40464"/>
                    <a:pt x="47258" y="40067"/>
                  </a:cubicBezTo>
                  <a:lnTo>
                    <a:pt x="47258" y="39647"/>
                  </a:lnTo>
                  <a:cubicBezTo>
                    <a:pt x="48285" y="40184"/>
                    <a:pt x="49406" y="40558"/>
                    <a:pt x="50573" y="40744"/>
                  </a:cubicBezTo>
                  <a:cubicBezTo>
                    <a:pt x="51400" y="40912"/>
                    <a:pt x="52237" y="40999"/>
                    <a:pt x="53066" y="40999"/>
                  </a:cubicBezTo>
                  <a:cubicBezTo>
                    <a:pt x="56052" y="40999"/>
                    <a:pt x="58937" y="39871"/>
                    <a:pt x="60893" y="37312"/>
                  </a:cubicBezTo>
                  <a:cubicBezTo>
                    <a:pt x="61033" y="37149"/>
                    <a:pt x="61150" y="36985"/>
                    <a:pt x="61243" y="36822"/>
                  </a:cubicBezTo>
                  <a:close/>
                  <a:moveTo>
                    <a:pt x="46650" y="40978"/>
                  </a:moveTo>
                  <a:cubicBezTo>
                    <a:pt x="46697" y="41071"/>
                    <a:pt x="46744" y="41188"/>
                    <a:pt x="46791" y="41305"/>
                  </a:cubicBezTo>
                  <a:cubicBezTo>
                    <a:pt x="46767" y="41492"/>
                    <a:pt x="46744" y="41678"/>
                    <a:pt x="46697" y="41865"/>
                  </a:cubicBezTo>
                  <a:cubicBezTo>
                    <a:pt x="46697" y="41655"/>
                    <a:pt x="46697" y="41445"/>
                    <a:pt x="46650" y="41235"/>
                  </a:cubicBezTo>
                  <a:cubicBezTo>
                    <a:pt x="46650" y="41141"/>
                    <a:pt x="46650" y="41048"/>
                    <a:pt x="46650" y="40978"/>
                  </a:cubicBezTo>
                  <a:close/>
                  <a:moveTo>
                    <a:pt x="8640" y="27389"/>
                  </a:moveTo>
                  <a:lnTo>
                    <a:pt x="8967" y="27459"/>
                  </a:lnTo>
                  <a:cubicBezTo>
                    <a:pt x="4694" y="29654"/>
                    <a:pt x="5348" y="36378"/>
                    <a:pt x="8243" y="39484"/>
                  </a:cubicBezTo>
                  <a:cubicBezTo>
                    <a:pt x="9623" y="40943"/>
                    <a:pt x="11537" y="41736"/>
                    <a:pt x="13520" y="41736"/>
                  </a:cubicBezTo>
                  <a:cubicBezTo>
                    <a:pt x="13884" y="41736"/>
                    <a:pt x="14251" y="41709"/>
                    <a:pt x="14617" y="41655"/>
                  </a:cubicBezTo>
                  <a:lnTo>
                    <a:pt x="14617" y="41655"/>
                  </a:lnTo>
                  <a:cubicBezTo>
                    <a:pt x="13636" y="42052"/>
                    <a:pt x="12586" y="42239"/>
                    <a:pt x="11535" y="42239"/>
                  </a:cubicBezTo>
                  <a:cubicBezTo>
                    <a:pt x="9807" y="41935"/>
                    <a:pt x="8243" y="41048"/>
                    <a:pt x="7075" y="39740"/>
                  </a:cubicBezTo>
                  <a:lnTo>
                    <a:pt x="7099" y="39740"/>
                  </a:lnTo>
                  <a:cubicBezTo>
                    <a:pt x="4250" y="36518"/>
                    <a:pt x="4507" y="31989"/>
                    <a:pt x="6772" y="28650"/>
                  </a:cubicBezTo>
                  <a:cubicBezTo>
                    <a:pt x="7332" y="28160"/>
                    <a:pt x="7963" y="27740"/>
                    <a:pt x="8640" y="27389"/>
                  </a:cubicBezTo>
                  <a:close/>
                  <a:moveTo>
                    <a:pt x="62784" y="31312"/>
                  </a:moveTo>
                  <a:lnTo>
                    <a:pt x="62784" y="31312"/>
                  </a:lnTo>
                  <a:cubicBezTo>
                    <a:pt x="62854" y="31475"/>
                    <a:pt x="62901" y="31639"/>
                    <a:pt x="62971" y="31825"/>
                  </a:cubicBezTo>
                  <a:cubicBezTo>
                    <a:pt x="63765" y="34347"/>
                    <a:pt x="63064" y="36822"/>
                    <a:pt x="61266" y="38736"/>
                  </a:cubicBezTo>
                  <a:cubicBezTo>
                    <a:pt x="59388" y="40730"/>
                    <a:pt x="56519" y="42521"/>
                    <a:pt x="53721" y="42521"/>
                  </a:cubicBezTo>
                  <a:cubicBezTo>
                    <a:pt x="53668" y="42521"/>
                    <a:pt x="53615" y="42520"/>
                    <a:pt x="53561" y="42519"/>
                  </a:cubicBezTo>
                  <a:cubicBezTo>
                    <a:pt x="52628" y="42496"/>
                    <a:pt x="51717" y="42309"/>
                    <a:pt x="50853" y="41982"/>
                  </a:cubicBezTo>
                  <a:lnTo>
                    <a:pt x="50853" y="41982"/>
                  </a:lnTo>
                  <a:cubicBezTo>
                    <a:pt x="51494" y="42107"/>
                    <a:pt x="52138" y="42168"/>
                    <a:pt x="52777" y="42168"/>
                  </a:cubicBezTo>
                  <a:cubicBezTo>
                    <a:pt x="55836" y="42168"/>
                    <a:pt x="58774" y="40769"/>
                    <a:pt x="60706" y="38316"/>
                  </a:cubicBezTo>
                  <a:cubicBezTo>
                    <a:pt x="62224" y="36355"/>
                    <a:pt x="63134" y="33787"/>
                    <a:pt x="62784" y="31312"/>
                  </a:cubicBezTo>
                  <a:close/>
                  <a:moveTo>
                    <a:pt x="5441" y="39740"/>
                  </a:moveTo>
                  <a:lnTo>
                    <a:pt x="5441" y="39740"/>
                  </a:lnTo>
                  <a:cubicBezTo>
                    <a:pt x="7426" y="41608"/>
                    <a:pt x="10017" y="42659"/>
                    <a:pt x="12749" y="42729"/>
                  </a:cubicBezTo>
                  <a:cubicBezTo>
                    <a:pt x="12335" y="42799"/>
                    <a:pt x="11920" y="42834"/>
                    <a:pt x="11508" y="42834"/>
                  </a:cubicBezTo>
                  <a:cubicBezTo>
                    <a:pt x="9454" y="42834"/>
                    <a:pt x="7468" y="41981"/>
                    <a:pt x="6048" y="40464"/>
                  </a:cubicBezTo>
                  <a:lnTo>
                    <a:pt x="6071" y="40464"/>
                  </a:lnTo>
                  <a:cubicBezTo>
                    <a:pt x="5838" y="40231"/>
                    <a:pt x="5628" y="39997"/>
                    <a:pt x="5441" y="39740"/>
                  </a:cubicBezTo>
                  <a:close/>
                  <a:moveTo>
                    <a:pt x="32502" y="44083"/>
                  </a:moveTo>
                  <a:cubicBezTo>
                    <a:pt x="32525" y="44130"/>
                    <a:pt x="32525" y="44177"/>
                    <a:pt x="32548" y="44223"/>
                  </a:cubicBezTo>
                  <a:cubicBezTo>
                    <a:pt x="32548" y="44340"/>
                    <a:pt x="32548" y="44457"/>
                    <a:pt x="32525" y="44574"/>
                  </a:cubicBezTo>
                  <a:cubicBezTo>
                    <a:pt x="32478" y="44504"/>
                    <a:pt x="32431" y="44433"/>
                    <a:pt x="32385" y="44387"/>
                  </a:cubicBezTo>
                  <a:cubicBezTo>
                    <a:pt x="32431" y="44270"/>
                    <a:pt x="32455" y="44177"/>
                    <a:pt x="32502" y="44083"/>
                  </a:cubicBezTo>
                  <a:close/>
                  <a:moveTo>
                    <a:pt x="32922" y="43079"/>
                  </a:moveTo>
                  <a:cubicBezTo>
                    <a:pt x="33249" y="44760"/>
                    <a:pt x="34183" y="46231"/>
                    <a:pt x="35537" y="47259"/>
                  </a:cubicBezTo>
                  <a:cubicBezTo>
                    <a:pt x="35070" y="47002"/>
                    <a:pt x="34626" y="46698"/>
                    <a:pt x="34206" y="46371"/>
                  </a:cubicBezTo>
                  <a:cubicBezTo>
                    <a:pt x="33926" y="46044"/>
                    <a:pt x="33669" y="45671"/>
                    <a:pt x="33459" y="45274"/>
                  </a:cubicBezTo>
                  <a:cubicBezTo>
                    <a:pt x="33249" y="44784"/>
                    <a:pt x="33062" y="44247"/>
                    <a:pt x="32968" y="43710"/>
                  </a:cubicBezTo>
                  <a:cubicBezTo>
                    <a:pt x="32945" y="43640"/>
                    <a:pt x="32875" y="43570"/>
                    <a:pt x="32782" y="43570"/>
                  </a:cubicBezTo>
                  <a:cubicBezTo>
                    <a:pt x="32782" y="43523"/>
                    <a:pt x="32758" y="43476"/>
                    <a:pt x="32758" y="43429"/>
                  </a:cubicBezTo>
                  <a:cubicBezTo>
                    <a:pt x="32828" y="43313"/>
                    <a:pt x="32875" y="43196"/>
                    <a:pt x="32922" y="43079"/>
                  </a:cubicBezTo>
                  <a:close/>
                  <a:moveTo>
                    <a:pt x="19310" y="38573"/>
                  </a:moveTo>
                  <a:cubicBezTo>
                    <a:pt x="19894" y="42192"/>
                    <a:pt x="22065" y="46138"/>
                    <a:pt x="25637" y="47469"/>
                  </a:cubicBezTo>
                  <a:cubicBezTo>
                    <a:pt x="25777" y="47515"/>
                    <a:pt x="25941" y="47562"/>
                    <a:pt x="26081" y="47609"/>
                  </a:cubicBezTo>
                  <a:cubicBezTo>
                    <a:pt x="25497" y="47585"/>
                    <a:pt x="24937" y="47492"/>
                    <a:pt x="24376" y="47329"/>
                  </a:cubicBezTo>
                  <a:cubicBezTo>
                    <a:pt x="21224" y="46278"/>
                    <a:pt x="19450" y="43103"/>
                    <a:pt x="19053" y="39904"/>
                  </a:cubicBezTo>
                  <a:cubicBezTo>
                    <a:pt x="19076" y="39717"/>
                    <a:pt x="19100" y="39507"/>
                    <a:pt x="19146" y="39297"/>
                  </a:cubicBezTo>
                  <a:cubicBezTo>
                    <a:pt x="19170" y="39180"/>
                    <a:pt x="19100" y="39087"/>
                    <a:pt x="19006" y="39063"/>
                  </a:cubicBezTo>
                  <a:cubicBezTo>
                    <a:pt x="19100" y="38900"/>
                    <a:pt x="19216" y="38736"/>
                    <a:pt x="19310" y="38573"/>
                  </a:cubicBezTo>
                  <a:close/>
                  <a:moveTo>
                    <a:pt x="27683" y="2531"/>
                  </a:moveTo>
                  <a:cubicBezTo>
                    <a:pt x="27989" y="2531"/>
                    <a:pt x="28296" y="2567"/>
                    <a:pt x="28602" y="2640"/>
                  </a:cubicBezTo>
                  <a:cubicBezTo>
                    <a:pt x="31124" y="3177"/>
                    <a:pt x="32525" y="5559"/>
                    <a:pt x="33669" y="7660"/>
                  </a:cubicBezTo>
                  <a:cubicBezTo>
                    <a:pt x="33669" y="7683"/>
                    <a:pt x="33692" y="7707"/>
                    <a:pt x="33739" y="7730"/>
                  </a:cubicBezTo>
                  <a:lnTo>
                    <a:pt x="33762" y="7823"/>
                  </a:lnTo>
                  <a:cubicBezTo>
                    <a:pt x="33799" y="7888"/>
                    <a:pt x="33859" y="7917"/>
                    <a:pt x="33919" y="7917"/>
                  </a:cubicBezTo>
                  <a:cubicBezTo>
                    <a:pt x="34012" y="7917"/>
                    <a:pt x="34108" y="7852"/>
                    <a:pt x="34136" y="7753"/>
                  </a:cubicBezTo>
                  <a:cubicBezTo>
                    <a:pt x="34229" y="7520"/>
                    <a:pt x="34323" y="7286"/>
                    <a:pt x="34439" y="7053"/>
                  </a:cubicBezTo>
                  <a:cubicBezTo>
                    <a:pt x="34439" y="7030"/>
                    <a:pt x="34463" y="7030"/>
                    <a:pt x="34486" y="7006"/>
                  </a:cubicBezTo>
                  <a:lnTo>
                    <a:pt x="34486" y="7006"/>
                  </a:lnTo>
                  <a:cubicBezTo>
                    <a:pt x="34463" y="7170"/>
                    <a:pt x="34416" y="7357"/>
                    <a:pt x="34323" y="7497"/>
                  </a:cubicBezTo>
                  <a:cubicBezTo>
                    <a:pt x="34275" y="7592"/>
                    <a:pt x="34357" y="7677"/>
                    <a:pt x="34437" y="7677"/>
                  </a:cubicBezTo>
                  <a:cubicBezTo>
                    <a:pt x="34474" y="7677"/>
                    <a:pt x="34510" y="7658"/>
                    <a:pt x="34533" y="7613"/>
                  </a:cubicBezTo>
                  <a:cubicBezTo>
                    <a:pt x="34720" y="7333"/>
                    <a:pt x="34790" y="7006"/>
                    <a:pt x="34743" y="6656"/>
                  </a:cubicBezTo>
                  <a:cubicBezTo>
                    <a:pt x="36332" y="4753"/>
                    <a:pt x="38564" y="3345"/>
                    <a:pt x="41050" y="3345"/>
                  </a:cubicBezTo>
                  <a:cubicBezTo>
                    <a:pt x="41523" y="3345"/>
                    <a:pt x="42006" y="3396"/>
                    <a:pt x="42494" y="3504"/>
                  </a:cubicBezTo>
                  <a:cubicBezTo>
                    <a:pt x="44829" y="4041"/>
                    <a:pt x="46627" y="6049"/>
                    <a:pt x="46767" y="8267"/>
                  </a:cubicBezTo>
                  <a:cubicBezTo>
                    <a:pt x="46580" y="9224"/>
                    <a:pt x="46300" y="10158"/>
                    <a:pt x="45903" y="11046"/>
                  </a:cubicBezTo>
                  <a:cubicBezTo>
                    <a:pt x="45857" y="11116"/>
                    <a:pt x="45880" y="11186"/>
                    <a:pt x="45950" y="11256"/>
                  </a:cubicBezTo>
                  <a:cubicBezTo>
                    <a:pt x="45985" y="11342"/>
                    <a:pt x="46071" y="11390"/>
                    <a:pt x="46160" y="11390"/>
                  </a:cubicBezTo>
                  <a:cubicBezTo>
                    <a:pt x="46192" y="11390"/>
                    <a:pt x="46223" y="11384"/>
                    <a:pt x="46254" y="11372"/>
                  </a:cubicBezTo>
                  <a:cubicBezTo>
                    <a:pt x="46580" y="11209"/>
                    <a:pt x="46931" y="11046"/>
                    <a:pt x="47281" y="10882"/>
                  </a:cubicBezTo>
                  <a:lnTo>
                    <a:pt x="47328" y="10882"/>
                  </a:lnTo>
                  <a:cubicBezTo>
                    <a:pt x="48261" y="10532"/>
                    <a:pt x="49195" y="10275"/>
                    <a:pt x="50176" y="10065"/>
                  </a:cubicBezTo>
                  <a:cubicBezTo>
                    <a:pt x="51621" y="9799"/>
                    <a:pt x="53098" y="9642"/>
                    <a:pt x="54562" y="9642"/>
                  </a:cubicBezTo>
                  <a:cubicBezTo>
                    <a:pt x="58230" y="9642"/>
                    <a:pt x="61811" y="10623"/>
                    <a:pt x="64582" y="13310"/>
                  </a:cubicBezTo>
                  <a:cubicBezTo>
                    <a:pt x="65142" y="13871"/>
                    <a:pt x="65656" y="14478"/>
                    <a:pt x="66076" y="15155"/>
                  </a:cubicBezTo>
                  <a:cubicBezTo>
                    <a:pt x="66496" y="16719"/>
                    <a:pt x="66496" y="18354"/>
                    <a:pt x="66076" y="19918"/>
                  </a:cubicBezTo>
                  <a:cubicBezTo>
                    <a:pt x="65503" y="22305"/>
                    <a:pt x="63586" y="25052"/>
                    <a:pt x="61054" y="25052"/>
                  </a:cubicBezTo>
                  <a:cubicBezTo>
                    <a:pt x="60491" y="25052"/>
                    <a:pt x="59898" y="24917"/>
                    <a:pt x="59282" y="24611"/>
                  </a:cubicBezTo>
                  <a:cubicBezTo>
                    <a:pt x="59254" y="24599"/>
                    <a:pt x="59228" y="24593"/>
                    <a:pt x="59203" y="24593"/>
                  </a:cubicBezTo>
                  <a:cubicBezTo>
                    <a:pt x="59035" y="24593"/>
                    <a:pt x="58933" y="24836"/>
                    <a:pt x="59095" y="24938"/>
                  </a:cubicBezTo>
                  <a:cubicBezTo>
                    <a:pt x="59539" y="25241"/>
                    <a:pt x="59936" y="25591"/>
                    <a:pt x="60286" y="25988"/>
                  </a:cubicBezTo>
                  <a:cubicBezTo>
                    <a:pt x="60052" y="26082"/>
                    <a:pt x="59795" y="26175"/>
                    <a:pt x="59539" y="26269"/>
                  </a:cubicBezTo>
                  <a:cubicBezTo>
                    <a:pt x="59142" y="26199"/>
                    <a:pt x="58745" y="26058"/>
                    <a:pt x="58395" y="25872"/>
                  </a:cubicBezTo>
                  <a:cubicBezTo>
                    <a:pt x="58366" y="25860"/>
                    <a:pt x="58338" y="25855"/>
                    <a:pt x="58311" y="25855"/>
                  </a:cubicBezTo>
                  <a:cubicBezTo>
                    <a:pt x="58116" y="25855"/>
                    <a:pt x="57979" y="26119"/>
                    <a:pt x="58184" y="26222"/>
                  </a:cubicBezTo>
                  <a:lnTo>
                    <a:pt x="58395" y="26339"/>
                  </a:lnTo>
                  <a:cubicBezTo>
                    <a:pt x="58511" y="26385"/>
                    <a:pt x="58628" y="26455"/>
                    <a:pt x="58721" y="26502"/>
                  </a:cubicBezTo>
                  <a:cubicBezTo>
                    <a:pt x="58558" y="26549"/>
                    <a:pt x="58395" y="26595"/>
                    <a:pt x="58231" y="26619"/>
                  </a:cubicBezTo>
                  <a:cubicBezTo>
                    <a:pt x="58021" y="26689"/>
                    <a:pt x="58021" y="26969"/>
                    <a:pt x="58231" y="27039"/>
                  </a:cubicBezTo>
                  <a:cubicBezTo>
                    <a:pt x="60006" y="27249"/>
                    <a:pt x="61453" y="28580"/>
                    <a:pt x="61827" y="30331"/>
                  </a:cubicBezTo>
                  <a:cubicBezTo>
                    <a:pt x="61803" y="32969"/>
                    <a:pt x="60823" y="35514"/>
                    <a:pt x="59095" y="37476"/>
                  </a:cubicBezTo>
                  <a:cubicBezTo>
                    <a:pt x="57272" y="39422"/>
                    <a:pt x="54748" y="40505"/>
                    <a:pt x="52138" y="40505"/>
                  </a:cubicBezTo>
                  <a:cubicBezTo>
                    <a:pt x="51773" y="40505"/>
                    <a:pt x="51406" y="40484"/>
                    <a:pt x="51040" y="40441"/>
                  </a:cubicBezTo>
                  <a:cubicBezTo>
                    <a:pt x="49662" y="40207"/>
                    <a:pt x="48332" y="39740"/>
                    <a:pt x="47117" y="39063"/>
                  </a:cubicBezTo>
                  <a:cubicBezTo>
                    <a:pt x="47082" y="39052"/>
                    <a:pt x="47053" y="39046"/>
                    <a:pt x="47027" y="39046"/>
                  </a:cubicBezTo>
                  <a:cubicBezTo>
                    <a:pt x="47001" y="39046"/>
                    <a:pt x="46977" y="39052"/>
                    <a:pt x="46954" y="39063"/>
                  </a:cubicBezTo>
                  <a:cubicBezTo>
                    <a:pt x="46674" y="38877"/>
                    <a:pt x="46394" y="38690"/>
                    <a:pt x="46137" y="38480"/>
                  </a:cubicBezTo>
                  <a:cubicBezTo>
                    <a:pt x="46099" y="38455"/>
                    <a:pt x="46053" y="38443"/>
                    <a:pt x="46008" y="38443"/>
                  </a:cubicBezTo>
                  <a:cubicBezTo>
                    <a:pt x="45883" y="38443"/>
                    <a:pt x="45759" y="38530"/>
                    <a:pt x="45810" y="38666"/>
                  </a:cubicBezTo>
                  <a:cubicBezTo>
                    <a:pt x="45857" y="38760"/>
                    <a:pt x="45880" y="38853"/>
                    <a:pt x="45927" y="38947"/>
                  </a:cubicBezTo>
                  <a:cubicBezTo>
                    <a:pt x="45857" y="38947"/>
                    <a:pt x="45810" y="38970"/>
                    <a:pt x="45763" y="38993"/>
                  </a:cubicBezTo>
                  <a:lnTo>
                    <a:pt x="45670" y="38947"/>
                  </a:lnTo>
                  <a:cubicBezTo>
                    <a:pt x="45636" y="38922"/>
                    <a:pt x="45602" y="38911"/>
                    <a:pt x="45570" y="38911"/>
                  </a:cubicBezTo>
                  <a:cubicBezTo>
                    <a:pt x="45420" y="38911"/>
                    <a:pt x="45302" y="39139"/>
                    <a:pt x="45436" y="39274"/>
                  </a:cubicBezTo>
                  <a:cubicBezTo>
                    <a:pt x="45600" y="39437"/>
                    <a:pt x="45763" y="39600"/>
                    <a:pt x="45903" y="39787"/>
                  </a:cubicBezTo>
                  <a:cubicBezTo>
                    <a:pt x="46113" y="40371"/>
                    <a:pt x="46230" y="40978"/>
                    <a:pt x="46254" y="41585"/>
                  </a:cubicBezTo>
                  <a:cubicBezTo>
                    <a:pt x="46207" y="42706"/>
                    <a:pt x="45880" y="43826"/>
                    <a:pt x="45366" y="44830"/>
                  </a:cubicBezTo>
                  <a:cubicBezTo>
                    <a:pt x="44222" y="46488"/>
                    <a:pt x="42448" y="47656"/>
                    <a:pt x="40463" y="48076"/>
                  </a:cubicBezTo>
                  <a:cubicBezTo>
                    <a:pt x="40031" y="48146"/>
                    <a:pt x="39593" y="48181"/>
                    <a:pt x="39156" y="48181"/>
                  </a:cubicBezTo>
                  <a:cubicBezTo>
                    <a:pt x="38718" y="48181"/>
                    <a:pt x="38280" y="48146"/>
                    <a:pt x="37848" y="48076"/>
                  </a:cubicBezTo>
                  <a:cubicBezTo>
                    <a:pt x="35350" y="47259"/>
                    <a:pt x="33295" y="44994"/>
                    <a:pt x="33202" y="42309"/>
                  </a:cubicBezTo>
                  <a:cubicBezTo>
                    <a:pt x="33202" y="42192"/>
                    <a:pt x="33109" y="42126"/>
                    <a:pt x="33013" y="42126"/>
                  </a:cubicBezTo>
                  <a:cubicBezTo>
                    <a:pt x="32937" y="42126"/>
                    <a:pt x="32860" y="42169"/>
                    <a:pt x="32828" y="42262"/>
                  </a:cubicBezTo>
                  <a:cubicBezTo>
                    <a:pt x="32735" y="42542"/>
                    <a:pt x="32642" y="42822"/>
                    <a:pt x="32525" y="43103"/>
                  </a:cubicBezTo>
                  <a:cubicBezTo>
                    <a:pt x="32431" y="43103"/>
                    <a:pt x="32338" y="43149"/>
                    <a:pt x="32315" y="43243"/>
                  </a:cubicBezTo>
                  <a:cubicBezTo>
                    <a:pt x="32268" y="43476"/>
                    <a:pt x="32198" y="43710"/>
                    <a:pt x="32105" y="43943"/>
                  </a:cubicBezTo>
                  <a:cubicBezTo>
                    <a:pt x="31778" y="43383"/>
                    <a:pt x="31521" y="42752"/>
                    <a:pt x="31334" y="42122"/>
                  </a:cubicBezTo>
                  <a:cubicBezTo>
                    <a:pt x="31325" y="42057"/>
                    <a:pt x="31279" y="42029"/>
                    <a:pt x="31229" y="42029"/>
                  </a:cubicBezTo>
                  <a:cubicBezTo>
                    <a:pt x="31155" y="42029"/>
                    <a:pt x="31072" y="42094"/>
                    <a:pt x="31101" y="42192"/>
                  </a:cubicBezTo>
                  <a:cubicBezTo>
                    <a:pt x="31287" y="42916"/>
                    <a:pt x="31568" y="43640"/>
                    <a:pt x="31941" y="44317"/>
                  </a:cubicBezTo>
                  <a:cubicBezTo>
                    <a:pt x="31731" y="44714"/>
                    <a:pt x="31474" y="45087"/>
                    <a:pt x="31194" y="45461"/>
                  </a:cubicBezTo>
                  <a:cubicBezTo>
                    <a:pt x="30984" y="45694"/>
                    <a:pt x="30774" y="45904"/>
                    <a:pt x="30517" y="46115"/>
                  </a:cubicBezTo>
                  <a:cubicBezTo>
                    <a:pt x="31101" y="44970"/>
                    <a:pt x="31287" y="43640"/>
                    <a:pt x="31031" y="42355"/>
                  </a:cubicBezTo>
                  <a:cubicBezTo>
                    <a:pt x="31013" y="42266"/>
                    <a:pt x="30947" y="42228"/>
                    <a:pt x="30876" y="42228"/>
                  </a:cubicBezTo>
                  <a:cubicBezTo>
                    <a:pt x="30760" y="42228"/>
                    <a:pt x="30628" y="42328"/>
                    <a:pt x="30657" y="42472"/>
                  </a:cubicBezTo>
                  <a:cubicBezTo>
                    <a:pt x="30961" y="43873"/>
                    <a:pt x="30680" y="45344"/>
                    <a:pt x="29910" y="46558"/>
                  </a:cubicBezTo>
                  <a:cubicBezTo>
                    <a:pt x="29350" y="46908"/>
                    <a:pt x="28719" y="47165"/>
                    <a:pt x="28089" y="47352"/>
                  </a:cubicBezTo>
                  <a:cubicBezTo>
                    <a:pt x="27883" y="47377"/>
                    <a:pt x="27677" y="47389"/>
                    <a:pt x="27472" y="47389"/>
                  </a:cubicBezTo>
                  <a:cubicBezTo>
                    <a:pt x="26701" y="47389"/>
                    <a:pt x="25946" y="47217"/>
                    <a:pt x="25264" y="46885"/>
                  </a:cubicBezTo>
                  <a:cubicBezTo>
                    <a:pt x="21972" y="45321"/>
                    <a:pt x="19987" y="41445"/>
                    <a:pt x="19590" y="37966"/>
                  </a:cubicBezTo>
                  <a:cubicBezTo>
                    <a:pt x="19575" y="37874"/>
                    <a:pt x="19470" y="37793"/>
                    <a:pt x="19373" y="37793"/>
                  </a:cubicBezTo>
                  <a:cubicBezTo>
                    <a:pt x="19321" y="37793"/>
                    <a:pt x="19272" y="37816"/>
                    <a:pt x="19240" y="37873"/>
                  </a:cubicBezTo>
                  <a:cubicBezTo>
                    <a:pt x="19170" y="38059"/>
                    <a:pt x="19076" y="38223"/>
                    <a:pt x="18983" y="38386"/>
                  </a:cubicBezTo>
                  <a:lnTo>
                    <a:pt x="18983" y="38176"/>
                  </a:lnTo>
                  <a:cubicBezTo>
                    <a:pt x="18983" y="38083"/>
                    <a:pt x="18913" y="38013"/>
                    <a:pt x="18843" y="37989"/>
                  </a:cubicBezTo>
                  <a:cubicBezTo>
                    <a:pt x="18960" y="37709"/>
                    <a:pt x="19030" y="37406"/>
                    <a:pt x="19100" y="37102"/>
                  </a:cubicBezTo>
                  <a:cubicBezTo>
                    <a:pt x="19128" y="36975"/>
                    <a:pt x="19028" y="36890"/>
                    <a:pt x="18923" y="36890"/>
                  </a:cubicBezTo>
                  <a:cubicBezTo>
                    <a:pt x="18856" y="36890"/>
                    <a:pt x="18786" y="36926"/>
                    <a:pt x="18749" y="37009"/>
                  </a:cubicBezTo>
                  <a:cubicBezTo>
                    <a:pt x="18633" y="37312"/>
                    <a:pt x="18539" y="37639"/>
                    <a:pt x="18469" y="37943"/>
                  </a:cubicBezTo>
                  <a:cubicBezTo>
                    <a:pt x="18306" y="38386"/>
                    <a:pt x="18096" y="38783"/>
                    <a:pt x="17862" y="39180"/>
                  </a:cubicBezTo>
                  <a:cubicBezTo>
                    <a:pt x="17349" y="39834"/>
                    <a:pt x="16742" y="40394"/>
                    <a:pt x="16041" y="40861"/>
                  </a:cubicBezTo>
                  <a:cubicBezTo>
                    <a:pt x="15214" y="41191"/>
                    <a:pt x="14344" y="41352"/>
                    <a:pt x="13479" y="41352"/>
                  </a:cubicBezTo>
                  <a:cubicBezTo>
                    <a:pt x="11707" y="41352"/>
                    <a:pt x="9957" y="40677"/>
                    <a:pt x="8640" y="39390"/>
                  </a:cubicBezTo>
                  <a:cubicBezTo>
                    <a:pt x="7099" y="37779"/>
                    <a:pt x="6235" y="35631"/>
                    <a:pt x="6258" y="33413"/>
                  </a:cubicBezTo>
                  <a:cubicBezTo>
                    <a:pt x="6258" y="31032"/>
                    <a:pt x="7332" y="28393"/>
                    <a:pt x="9714" y="27506"/>
                  </a:cubicBezTo>
                  <a:cubicBezTo>
                    <a:pt x="9901" y="27459"/>
                    <a:pt x="9854" y="27156"/>
                    <a:pt x="9644" y="27156"/>
                  </a:cubicBezTo>
                  <a:cubicBezTo>
                    <a:pt x="9527" y="27156"/>
                    <a:pt x="9387" y="27132"/>
                    <a:pt x="9247" y="27109"/>
                  </a:cubicBezTo>
                  <a:lnTo>
                    <a:pt x="9434" y="27039"/>
                  </a:lnTo>
                  <a:cubicBezTo>
                    <a:pt x="9646" y="26975"/>
                    <a:pt x="9588" y="26680"/>
                    <a:pt x="9400" y="26680"/>
                  </a:cubicBezTo>
                  <a:cubicBezTo>
                    <a:pt x="9381" y="26680"/>
                    <a:pt x="9361" y="26683"/>
                    <a:pt x="9340" y="26689"/>
                  </a:cubicBezTo>
                  <a:lnTo>
                    <a:pt x="8920" y="26736"/>
                  </a:lnTo>
                  <a:cubicBezTo>
                    <a:pt x="8757" y="26736"/>
                    <a:pt x="8593" y="26736"/>
                    <a:pt x="8453" y="26712"/>
                  </a:cubicBezTo>
                  <a:cubicBezTo>
                    <a:pt x="8543" y="26586"/>
                    <a:pt x="8411" y="26433"/>
                    <a:pt x="8271" y="26433"/>
                  </a:cubicBezTo>
                  <a:cubicBezTo>
                    <a:pt x="8230" y="26433"/>
                    <a:pt x="8187" y="26446"/>
                    <a:pt x="8149" y="26479"/>
                  </a:cubicBezTo>
                  <a:cubicBezTo>
                    <a:pt x="8079" y="26525"/>
                    <a:pt x="7986" y="26595"/>
                    <a:pt x="7916" y="26642"/>
                  </a:cubicBezTo>
                  <a:cubicBezTo>
                    <a:pt x="7542" y="26595"/>
                    <a:pt x="7169" y="26502"/>
                    <a:pt x="6819" y="26409"/>
                  </a:cubicBezTo>
                  <a:cubicBezTo>
                    <a:pt x="4087" y="25124"/>
                    <a:pt x="2009" y="22323"/>
                    <a:pt x="2966" y="19217"/>
                  </a:cubicBezTo>
                  <a:cubicBezTo>
                    <a:pt x="4332" y="14711"/>
                    <a:pt x="9535" y="13799"/>
                    <a:pt x="13624" y="13799"/>
                  </a:cubicBezTo>
                  <a:cubicBezTo>
                    <a:pt x="13730" y="13799"/>
                    <a:pt x="13835" y="13799"/>
                    <a:pt x="13940" y="13801"/>
                  </a:cubicBezTo>
                  <a:cubicBezTo>
                    <a:pt x="14103" y="13801"/>
                    <a:pt x="14173" y="13614"/>
                    <a:pt x="14057" y="13497"/>
                  </a:cubicBezTo>
                  <a:lnTo>
                    <a:pt x="14010" y="13427"/>
                  </a:lnTo>
                  <a:cubicBezTo>
                    <a:pt x="14057" y="13380"/>
                    <a:pt x="14057" y="13310"/>
                    <a:pt x="14010" y="13264"/>
                  </a:cubicBezTo>
                  <a:lnTo>
                    <a:pt x="13870" y="13077"/>
                  </a:lnTo>
                  <a:cubicBezTo>
                    <a:pt x="13893" y="13053"/>
                    <a:pt x="13916" y="13030"/>
                    <a:pt x="13940" y="12983"/>
                  </a:cubicBezTo>
                  <a:lnTo>
                    <a:pt x="14080" y="13170"/>
                  </a:lnTo>
                  <a:cubicBezTo>
                    <a:pt x="14117" y="13207"/>
                    <a:pt x="14158" y="13223"/>
                    <a:pt x="14199" y="13223"/>
                  </a:cubicBezTo>
                  <a:cubicBezTo>
                    <a:pt x="14338" y="13223"/>
                    <a:pt x="14463" y="13040"/>
                    <a:pt x="14337" y="12913"/>
                  </a:cubicBezTo>
                  <a:lnTo>
                    <a:pt x="14267" y="12820"/>
                  </a:lnTo>
                  <a:cubicBezTo>
                    <a:pt x="14337" y="12750"/>
                    <a:pt x="14313" y="12633"/>
                    <a:pt x="14243" y="12610"/>
                  </a:cubicBezTo>
                  <a:lnTo>
                    <a:pt x="14057" y="12563"/>
                  </a:lnTo>
                  <a:cubicBezTo>
                    <a:pt x="13263" y="11536"/>
                    <a:pt x="12866" y="10228"/>
                    <a:pt x="12959" y="8921"/>
                  </a:cubicBezTo>
                  <a:cubicBezTo>
                    <a:pt x="13193" y="7683"/>
                    <a:pt x="13893" y="6563"/>
                    <a:pt x="14897" y="5792"/>
                  </a:cubicBezTo>
                  <a:cubicBezTo>
                    <a:pt x="15820" y="5106"/>
                    <a:pt x="16909" y="4795"/>
                    <a:pt x="18008" y="4795"/>
                  </a:cubicBezTo>
                  <a:cubicBezTo>
                    <a:pt x="19939" y="4795"/>
                    <a:pt x="21900" y="5756"/>
                    <a:pt x="23046" y="7333"/>
                  </a:cubicBezTo>
                  <a:cubicBezTo>
                    <a:pt x="23066" y="7367"/>
                    <a:pt x="23097" y="7382"/>
                    <a:pt x="23128" y="7382"/>
                  </a:cubicBezTo>
                  <a:cubicBezTo>
                    <a:pt x="23203" y="7382"/>
                    <a:pt x="23282" y="7299"/>
                    <a:pt x="23232" y="7216"/>
                  </a:cubicBezTo>
                  <a:cubicBezTo>
                    <a:pt x="23162" y="7100"/>
                    <a:pt x="23116" y="7030"/>
                    <a:pt x="23046" y="6960"/>
                  </a:cubicBezTo>
                  <a:cubicBezTo>
                    <a:pt x="23092" y="6936"/>
                    <a:pt x="23116" y="6913"/>
                    <a:pt x="23139" y="6890"/>
                  </a:cubicBezTo>
                  <a:cubicBezTo>
                    <a:pt x="23419" y="7170"/>
                    <a:pt x="23676" y="7473"/>
                    <a:pt x="23909" y="7730"/>
                  </a:cubicBezTo>
                  <a:cubicBezTo>
                    <a:pt x="23950" y="7778"/>
                    <a:pt x="23999" y="7798"/>
                    <a:pt x="24048" y="7798"/>
                  </a:cubicBezTo>
                  <a:cubicBezTo>
                    <a:pt x="24166" y="7798"/>
                    <a:pt x="24283" y="7682"/>
                    <a:pt x="24283" y="7567"/>
                  </a:cubicBezTo>
                  <a:cubicBezTo>
                    <a:pt x="24300" y="7569"/>
                    <a:pt x="24316" y="7570"/>
                    <a:pt x="24332" y="7570"/>
                  </a:cubicBezTo>
                  <a:cubicBezTo>
                    <a:pt x="24674" y="7570"/>
                    <a:pt x="24853" y="7113"/>
                    <a:pt x="24563" y="6890"/>
                  </a:cubicBezTo>
                  <a:cubicBezTo>
                    <a:pt x="24525" y="6851"/>
                    <a:pt x="24486" y="6834"/>
                    <a:pt x="24447" y="6834"/>
                  </a:cubicBezTo>
                  <a:cubicBezTo>
                    <a:pt x="24416" y="6834"/>
                    <a:pt x="24385" y="6845"/>
                    <a:pt x="24353" y="6866"/>
                  </a:cubicBezTo>
                  <a:lnTo>
                    <a:pt x="24283" y="6890"/>
                  </a:lnTo>
                  <a:cubicBezTo>
                    <a:pt x="24306" y="6633"/>
                    <a:pt x="24330" y="6399"/>
                    <a:pt x="24376" y="6166"/>
                  </a:cubicBezTo>
                  <a:cubicBezTo>
                    <a:pt x="24446" y="5886"/>
                    <a:pt x="24540" y="5629"/>
                    <a:pt x="24610" y="5372"/>
                  </a:cubicBezTo>
                  <a:cubicBezTo>
                    <a:pt x="24797" y="4882"/>
                    <a:pt x="25030" y="4438"/>
                    <a:pt x="25310" y="3994"/>
                  </a:cubicBezTo>
                  <a:cubicBezTo>
                    <a:pt x="25754" y="3341"/>
                    <a:pt x="26384" y="2827"/>
                    <a:pt x="27131" y="2570"/>
                  </a:cubicBezTo>
                  <a:cubicBezTo>
                    <a:pt x="27315" y="2544"/>
                    <a:pt x="27499" y="2531"/>
                    <a:pt x="27683" y="2531"/>
                  </a:cubicBezTo>
                  <a:close/>
                  <a:moveTo>
                    <a:pt x="19006" y="41655"/>
                  </a:moveTo>
                  <a:cubicBezTo>
                    <a:pt x="19777" y="44457"/>
                    <a:pt x="21621" y="46955"/>
                    <a:pt x="24493" y="47772"/>
                  </a:cubicBezTo>
                  <a:cubicBezTo>
                    <a:pt x="25095" y="47936"/>
                    <a:pt x="25712" y="48018"/>
                    <a:pt x="26331" y="48018"/>
                  </a:cubicBezTo>
                  <a:cubicBezTo>
                    <a:pt x="27031" y="48018"/>
                    <a:pt x="27733" y="47913"/>
                    <a:pt x="28416" y="47702"/>
                  </a:cubicBezTo>
                  <a:cubicBezTo>
                    <a:pt x="28696" y="47632"/>
                    <a:pt x="28953" y="47539"/>
                    <a:pt x="29209" y="47422"/>
                  </a:cubicBezTo>
                  <a:lnTo>
                    <a:pt x="29209" y="47422"/>
                  </a:lnTo>
                  <a:cubicBezTo>
                    <a:pt x="29023" y="47632"/>
                    <a:pt x="28789" y="47796"/>
                    <a:pt x="28579" y="47959"/>
                  </a:cubicBezTo>
                  <a:cubicBezTo>
                    <a:pt x="27667" y="48571"/>
                    <a:pt x="26609" y="48882"/>
                    <a:pt x="25550" y="48882"/>
                  </a:cubicBezTo>
                  <a:cubicBezTo>
                    <a:pt x="24629" y="48882"/>
                    <a:pt x="23707" y="48647"/>
                    <a:pt x="22882" y="48169"/>
                  </a:cubicBezTo>
                  <a:cubicBezTo>
                    <a:pt x="21201" y="47189"/>
                    <a:pt x="20150" y="45321"/>
                    <a:pt x="19450" y="43546"/>
                  </a:cubicBezTo>
                  <a:cubicBezTo>
                    <a:pt x="19310" y="43219"/>
                    <a:pt x="19193" y="42869"/>
                    <a:pt x="19076" y="42519"/>
                  </a:cubicBezTo>
                  <a:cubicBezTo>
                    <a:pt x="19053" y="42215"/>
                    <a:pt x="19006" y="41959"/>
                    <a:pt x="19006" y="41655"/>
                  </a:cubicBezTo>
                  <a:close/>
                  <a:moveTo>
                    <a:pt x="45273" y="45694"/>
                  </a:moveTo>
                  <a:lnTo>
                    <a:pt x="45273" y="45694"/>
                  </a:lnTo>
                  <a:cubicBezTo>
                    <a:pt x="44456" y="47165"/>
                    <a:pt x="43148" y="48263"/>
                    <a:pt x="41561" y="48800"/>
                  </a:cubicBezTo>
                  <a:cubicBezTo>
                    <a:pt x="40963" y="48983"/>
                    <a:pt x="40351" y="49070"/>
                    <a:pt x="39742" y="49070"/>
                  </a:cubicBezTo>
                  <a:cubicBezTo>
                    <a:pt x="38258" y="49070"/>
                    <a:pt x="36792" y="48556"/>
                    <a:pt x="35583" y="47679"/>
                  </a:cubicBezTo>
                  <a:lnTo>
                    <a:pt x="35583" y="47679"/>
                  </a:lnTo>
                  <a:cubicBezTo>
                    <a:pt x="36261" y="48006"/>
                    <a:pt x="36961" y="48239"/>
                    <a:pt x="37685" y="48379"/>
                  </a:cubicBezTo>
                  <a:cubicBezTo>
                    <a:pt x="38375" y="48631"/>
                    <a:pt x="39095" y="48755"/>
                    <a:pt x="39815" y="48755"/>
                  </a:cubicBezTo>
                  <a:cubicBezTo>
                    <a:pt x="40362" y="48755"/>
                    <a:pt x="40910" y="48684"/>
                    <a:pt x="41444" y="48543"/>
                  </a:cubicBezTo>
                  <a:cubicBezTo>
                    <a:pt x="43032" y="48076"/>
                    <a:pt x="44386" y="47072"/>
                    <a:pt x="45273" y="45694"/>
                  </a:cubicBezTo>
                  <a:close/>
                  <a:moveTo>
                    <a:pt x="32245" y="44714"/>
                  </a:moveTo>
                  <a:cubicBezTo>
                    <a:pt x="32315" y="44807"/>
                    <a:pt x="32385" y="44924"/>
                    <a:pt x="32455" y="45017"/>
                  </a:cubicBezTo>
                  <a:cubicBezTo>
                    <a:pt x="31847" y="47812"/>
                    <a:pt x="29195" y="49631"/>
                    <a:pt x="26391" y="49631"/>
                  </a:cubicBezTo>
                  <a:cubicBezTo>
                    <a:pt x="25751" y="49631"/>
                    <a:pt x="25103" y="49536"/>
                    <a:pt x="24470" y="49337"/>
                  </a:cubicBezTo>
                  <a:lnTo>
                    <a:pt x="24493" y="49337"/>
                  </a:lnTo>
                  <a:cubicBezTo>
                    <a:pt x="23629" y="49080"/>
                    <a:pt x="22835" y="48659"/>
                    <a:pt x="22158" y="48122"/>
                  </a:cubicBezTo>
                  <a:lnTo>
                    <a:pt x="22158" y="48122"/>
                  </a:lnTo>
                  <a:cubicBezTo>
                    <a:pt x="22555" y="48426"/>
                    <a:pt x="23022" y="48706"/>
                    <a:pt x="23513" y="48893"/>
                  </a:cubicBezTo>
                  <a:cubicBezTo>
                    <a:pt x="24168" y="49149"/>
                    <a:pt x="24849" y="49272"/>
                    <a:pt x="25523" y="49272"/>
                  </a:cubicBezTo>
                  <a:cubicBezTo>
                    <a:pt x="27250" y="49272"/>
                    <a:pt x="28928" y="48463"/>
                    <a:pt x="30003" y="47002"/>
                  </a:cubicBezTo>
                  <a:cubicBezTo>
                    <a:pt x="30937" y="46465"/>
                    <a:pt x="31708" y="45671"/>
                    <a:pt x="32245" y="44714"/>
                  </a:cubicBezTo>
                  <a:close/>
                  <a:moveTo>
                    <a:pt x="47047" y="42052"/>
                  </a:moveTo>
                  <a:cubicBezTo>
                    <a:pt x="47328" y="43149"/>
                    <a:pt x="47328" y="44293"/>
                    <a:pt x="47047" y="45367"/>
                  </a:cubicBezTo>
                  <a:cubicBezTo>
                    <a:pt x="46510" y="47515"/>
                    <a:pt x="44783" y="49150"/>
                    <a:pt x="42705" y="49827"/>
                  </a:cubicBezTo>
                  <a:cubicBezTo>
                    <a:pt x="41955" y="50069"/>
                    <a:pt x="41210" y="50182"/>
                    <a:pt x="40485" y="50182"/>
                  </a:cubicBezTo>
                  <a:cubicBezTo>
                    <a:pt x="38477" y="50182"/>
                    <a:pt x="36616" y="49313"/>
                    <a:pt x="35210" y="47889"/>
                  </a:cubicBezTo>
                  <a:lnTo>
                    <a:pt x="35210" y="47889"/>
                  </a:lnTo>
                  <a:cubicBezTo>
                    <a:pt x="36520" y="48875"/>
                    <a:pt x="38120" y="49481"/>
                    <a:pt x="39749" y="49481"/>
                  </a:cubicBezTo>
                  <a:cubicBezTo>
                    <a:pt x="40472" y="49481"/>
                    <a:pt x="41200" y="49362"/>
                    <a:pt x="41911" y="49103"/>
                  </a:cubicBezTo>
                  <a:cubicBezTo>
                    <a:pt x="44339" y="48239"/>
                    <a:pt x="46020" y="46021"/>
                    <a:pt x="46534" y="43570"/>
                  </a:cubicBezTo>
                  <a:cubicBezTo>
                    <a:pt x="46744" y="43079"/>
                    <a:pt x="46931" y="42566"/>
                    <a:pt x="47047" y="42052"/>
                  </a:cubicBezTo>
                  <a:close/>
                  <a:moveTo>
                    <a:pt x="28295" y="0"/>
                  </a:moveTo>
                  <a:cubicBezTo>
                    <a:pt x="27452" y="0"/>
                    <a:pt x="26653" y="233"/>
                    <a:pt x="25917" y="679"/>
                  </a:cubicBezTo>
                  <a:cubicBezTo>
                    <a:pt x="24330" y="1473"/>
                    <a:pt x="23279" y="3084"/>
                    <a:pt x="23186" y="4858"/>
                  </a:cubicBezTo>
                  <a:cubicBezTo>
                    <a:pt x="23116" y="5068"/>
                    <a:pt x="23046" y="5255"/>
                    <a:pt x="22999" y="5442"/>
                  </a:cubicBezTo>
                  <a:lnTo>
                    <a:pt x="22742" y="5232"/>
                  </a:lnTo>
                  <a:cubicBezTo>
                    <a:pt x="21834" y="3245"/>
                    <a:pt x="19784" y="2086"/>
                    <a:pt x="17658" y="2086"/>
                  </a:cubicBezTo>
                  <a:cubicBezTo>
                    <a:pt x="16612" y="2086"/>
                    <a:pt x="15548" y="2366"/>
                    <a:pt x="14594" y="2967"/>
                  </a:cubicBezTo>
                  <a:cubicBezTo>
                    <a:pt x="13239" y="3808"/>
                    <a:pt x="12259" y="5138"/>
                    <a:pt x="11885" y="6703"/>
                  </a:cubicBezTo>
                  <a:cubicBezTo>
                    <a:pt x="11138" y="8337"/>
                    <a:pt x="11278" y="10228"/>
                    <a:pt x="12259" y="11746"/>
                  </a:cubicBezTo>
                  <a:cubicBezTo>
                    <a:pt x="12259" y="11769"/>
                    <a:pt x="12282" y="11793"/>
                    <a:pt x="12282" y="11839"/>
                  </a:cubicBezTo>
                  <a:cubicBezTo>
                    <a:pt x="12305" y="11886"/>
                    <a:pt x="12352" y="11933"/>
                    <a:pt x="12399" y="11956"/>
                  </a:cubicBezTo>
                  <a:cubicBezTo>
                    <a:pt x="12469" y="12050"/>
                    <a:pt x="12539" y="12120"/>
                    <a:pt x="12609" y="12213"/>
                  </a:cubicBezTo>
                  <a:cubicBezTo>
                    <a:pt x="11726" y="12040"/>
                    <a:pt x="10823" y="11944"/>
                    <a:pt x="9924" y="11944"/>
                  </a:cubicBezTo>
                  <a:cubicBezTo>
                    <a:pt x="8399" y="11944"/>
                    <a:pt x="6883" y="12220"/>
                    <a:pt x="5488" y="12867"/>
                  </a:cubicBezTo>
                  <a:cubicBezTo>
                    <a:pt x="3223" y="13917"/>
                    <a:pt x="1379" y="15879"/>
                    <a:pt x="888" y="18377"/>
                  </a:cubicBezTo>
                  <a:cubicBezTo>
                    <a:pt x="631" y="19054"/>
                    <a:pt x="445" y="19778"/>
                    <a:pt x="351" y="20478"/>
                  </a:cubicBezTo>
                  <a:cubicBezTo>
                    <a:pt x="1" y="22813"/>
                    <a:pt x="655" y="25288"/>
                    <a:pt x="2639" y="26689"/>
                  </a:cubicBezTo>
                  <a:cubicBezTo>
                    <a:pt x="3529" y="27329"/>
                    <a:pt x="4575" y="27656"/>
                    <a:pt x="5638" y="27656"/>
                  </a:cubicBezTo>
                  <a:cubicBezTo>
                    <a:pt x="6165" y="27656"/>
                    <a:pt x="6697" y="27575"/>
                    <a:pt x="7216" y="27413"/>
                  </a:cubicBezTo>
                  <a:lnTo>
                    <a:pt x="7216" y="27413"/>
                  </a:lnTo>
                  <a:cubicBezTo>
                    <a:pt x="7052" y="27599"/>
                    <a:pt x="6912" y="27786"/>
                    <a:pt x="6749" y="27973"/>
                  </a:cubicBezTo>
                  <a:cubicBezTo>
                    <a:pt x="4997" y="29351"/>
                    <a:pt x="3830" y="31358"/>
                    <a:pt x="3527" y="33577"/>
                  </a:cubicBezTo>
                  <a:cubicBezTo>
                    <a:pt x="3270" y="34931"/>
                    <a:pt x="3386" y="36308"/>
                    <a:pt x="3853" y="37616"/>
                  </a:cubicBezTo>
                  <a:cubicBezTo>
                    <a:pt x="5055" y="40911"/>
                    <a:pt x="8173" y="43184"/>
                    <a:pt x="11514" y="43184"/>
                  </a:cubicBezTo>
                  <a:cubicBezTo>
                    <a:pt x="12458" y="43184"/>
                    <a:pt x="13419" y="43003"/>
                    <a:pt x="14360" y="42612"/>
                  </a:cubicBezTo>
                  <a:lnTo>
                    <a:pt x="14500" y="42542"/>
                  </a:lnTo>
                  <a:cubicBezTo>
                    <a:pt x="15971" y="42239"/>
                    <a:pt x="17302" y="41468"/>
                    <a:pt x="18306" y="40394"/>
                  </a:cubicBezTo>
                  <a:cubicBezTo>
                    <a:pt x="18353" y="41071"/>
                    <a:pt x="18469" y="41725"/>
                    <a:pt x="18656" y="42402"/>
                  </a:cubicBezTo>
                  <a:cubicBezTo>
                    <a:pt x="19076" y="45764"/>
                    <a:pt x="21084" y="48846"/>
                    <a:pt x="24610" y="49804"/>
                  </a:cubicBezTo>
                  <a:cubicBezTo>
                    <a:pt x="25193" y="49961"/>
                    <a:pt x="25785" y="50036"/>
                    <a:pt x="26370" y="50036"/>
                  </a:cubicBezTo>
                  <a:cubicBezTo>
                    <a:pt x="29253" y="50036"/>
                    <a:pt x="31978" y="48213"/>
                    <a:pt x="32735" y="45437"/>
                  </a:cubicBezTo>
                  <a:cubicBezTo>
                    <a:pt x="32945" y="45671"/>
                    <a:pt x="33179" y="45904"/>
                    <a:pt x="33412" y="46138"/>
                  </a:cubicBezTo>
                  <a:cubicBezTo>
                    <a:pt x="34819" y="48791"/>
                    <a:pt x="37529" y="50588"/>
                    <a:pt x="40486" y="50588"/>
                  </a:cubicBezTo>
                  <a:cubicBezTo>
                    <a:pt x="41407" y="50588"/>
                    <a:pt x="42351" y="50414"/>
                    <a:pt x="43288" y="50037"/>
                  </a:cubicBezTo>
                  <a:cubicBezTo>
                    <a:pt x="46837" y="48613"/>
                    <a:pt x="48495" y="44527"/>
                    <a:pt x="47187" y="41188"/>
                  </a:cubicBezTo>
                  <a:cubicBezTo>
                    <a:pt x="47211" y="40978"/>
                    <a:pt x="47234" y="40791"/>
                    <a:pt x="47234" y="40581"/>
                  </a:cubicBezTo>
                  <a:cubicBezTo>
                    <a:pt x="47398" y="40674"/>
                    <a:pt x="47561" y="40768"/>
                    <a:pt x="47724" y="40861"/>
                  </a:cubicBezTo>
                  <a:cubicBezTo>
                    <a:pt x="49125" y="41748"/>
                    <a:pt x="50620" y="42519"/>
                    <a:pt x="52254" y="42799"/>
                  </a:cubicBezTo>
                  <a:cubicBezTo>
                    <a:pt x="52708" y="42886"/>
                    <a:pt x="53158" y="42927"/>
                    <a:pt x="53602" y="42927"/>
                  </a:cubicBezTo>
                  <a:cubicBezTo>
                    <a:pt x="55529" y="42927"/>
                    <a:pt x="57350" y="42158"/>
                    <a:pt x="59002" y="41095"/>
                  </a:cubicBezTo>
                  <a:cubicBezTo>
                    <a:pt x="60893" y="39857"/>
                    <a:pt x="62691" y="38199"/>
                    <a:pt x="63391" y="35981"/>
                  </a:cubicBezTo>
                  <a:cubicBezTo>
                    <a:pt x="63905" y="34207"/>
                    <a:pt x="63741" y="32292"/>
                    <a:pt x="62924" y="30635"/>
                  </a:cubicBezTo>
                  <a:cubicBezTo>
                    <a:pt x="62737" y="30261"/>
                    <a:pt x="62527" y="29911"/>
                    <a:pt x="62294" y="29561"/>
                  </a:cubicBezTo>
                  <a:cubicBezTo>
                    <a:pt x="62200" y="29327"/>
                    <a:pt x="62107" y="29117"/>
                    <a:pt x="62013" y="28907"/>
                  </a:cubicBezTo>
                  <a:cubicBezTo>
                    <a:pt x="61873" y="28113"/>
                    <a:pt x="61593" y="27343"/>
                    <a:pt x="61173" y="26642"/>
                  </a:cubicBezTo>
                  <a:cubicBezTo>
                    <a:pt x="62527" y="26362"/>
                    <a:pt x="63741" y="25662"/>
                    <a:pt x="64652" y="24658"/>
                  </a:cubicBezTo>
                  <a:cubicBezTo>
                    <a:pt x="64699" y="24587"/>
                    <a:pt x="64745" y="24517"/>
                    <a:pt x="64792" y="24447"/>
                  </a:cubicBezTo>
                  <a:cubicBezTo>
                    <a:pt x="66823" y="22836"/>
                    <a:pt x="68154" y="20478"/>
                    <a:pt x="68014" y="17630"/>
                  </a:cubicBezTo>
                  <a:cubicBezTo>
                    <a:pt x="67967" y="16276"/>
                    <a:pt x="67500" y="14968"/>
                    <a:pt x="66706" y="13894"/>
                  </a:cubicBezTo>
                  <a:cubicBezTo>
                    <a:pt x="65866" y="12283"/>
                    <a:pt x="64232" y="11116"/>
                    <a:pt x="62574" y="10205"/>
                  </a:cubicBezTo>
                  <a:cubicBezTo>
                    <a:pt x="60232" y="8942"/>
                    <a:pt x="57597" y="8267"/>
                    <a:pt x="54912" y="8267"/>
                  </a:cubicBezTo>
                  <a:cubicBezTo>
                    <a:pt x="54867" y="8267"/>
                    <a:pt x="54821" y="8267"/>
                    <a:pt x="54776" y="8267"/>
                  </a:cubicBezTo>
                  <a:cubicBezTo>
                    <a:pt x="54725" y="8267"/>
                    <a:pt x="54675" y="8266"/>
                    <a:pt x="54625" y="8266"/>
                  </a:cubicBezTo>
                  <a:cubicBezTo>
                    <a:pt x="52272" y="8266"/>
                    <a:pt x="49967" y="8802"/>
                    <a:pt x="47841" y="9808"/>
                  </a:cubicBezTo>
                  <a:cubicBezTo>
                    <a:pt x="47865" y="9761"/>
                    <a:pt x="47888" y="9715"/>
                    <a:pt x="47911" y="9645"/>
                  </a:cubicBezTo>
                  <a:cubicBezTo>
                    <a:pt x="48682" y="8384"/>
                    <a:pt x="48822" y="6796"/>
                    <a:pt x="48238" y="5419"/>
                  </a:cubicBezTo>
                  <a:cubicBezTo>
                    <a:pt x="47444" y="3411"/>
                    <a:pt x="45483" y="1986"/>
                    <a:pt x="43428" y="1449"/>
                  </a:cubicBezTo>
                  <a:cubicBezTo>
                    <a:pt x="42732" y="1266"/>
                    <a:pt x="42016" y="1178"/>
                    <a:pt x="41301" y="1178"/>
                  </a:cubicBezTo>
                  <a:cubicBezTo>
                    <a:pt x="38371" y="1178"/>
                    <a:pt x="35442" y="2652"/>
                    <a:pt x="33809" y="5092"/>
                  </a:cubicBezTo>
                  <a:lnTo>
                    <a:pt x="33622" y="4905"/>
                  </a:lnTo>
                  <a:cubicBezTo>
                    <a:pt x="33179" y="2337"/>
                    <a:pt x="31124" y="49"/>
                    <a:pt x="28416" y="2"/>
                  </a:cubicBezTo>
                  <a:cubicBezTo>
                    <a:pt x="28375" y="1"/>
                    <a:pt x="28335" y="0"/>
                    <a:pt x="28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14;p66"/>
            <p:cNvSpPr/>
            <p:nvPr/>
          </p:nvSpPr>
          <p:spPr>
            <a:xfrm>
              <a:off x="3407735" y="3417070"/>
              <a:ext cx="243249" cy="207486"/>
            </a:xfrm>
            <a:custGeom>
              <a:avLst/>
              <a:gdLst/>
              <a:ahLst/>
              <a:cxnLst/>
              <a:rect l="l" t="t" r="r" b="b"/>
              <a:pathLst>
                <a:path w="17909" h="15276" extrusionOk="0">
                  <a:moveTo>
                    <a:pt x="5236" y="1230"/>
                  </a:moveTo>
                  <a:cubicBezTo>
                    <a:pt x="5839" y="1230"/>
                    <a:pt x="6441" y="1393"/>
                    <a:pt x="6982" y="1717"/>
                  </a:cubicBezTo>
                  <a:lnTo>
                    <a:pt x="6935" y="1717"/>
                  </a:lnTo>
                  <a:cubicBezTo>
                    <a:pt x="6407" y="1545"/>
                    <a:pt x="5862" y="1461"/>
                    <a:pt x="5319" y="1461"/>
                  </a:cubicBezTo>
                  <a:cubicBezTo>
                    <a:pt x="4611" y="1461"/>
                    <a:pt x="3906" y="1604"/>
                    <a:pt x="3246" y="1881"/>
                  </a:cubicBezTo>
                  <a:cubicBezTo>
                    <a:pt x="3363" y="1811"/>
                    <a:pt x="3456" y="1741"/>
                    <a:pt x="3573" y="1694"/>
                  </a:cubicBezTo>
                  <a:lnTo>
                    <a:pt x="3573" y="1671"/>
                  </a:lnTo>
                  <a:cubicBezTo>
                    <a:pt x="4095" y="1376"/>
                    <a:pt x="4666" y="1230"/>
                    <a:pt x="5236" y="1230"/>
                  </a:cubicBezTo>
                  <a:close/>
                  <a:moveTo>
                    <a:pt x="12799" y="386"/>
                  </a:moveTo>
                  <a:cubicBezTo>
                    <a:pt x="13333" y="386"/>
                    <a:pt x="13877" y="496"/>
                    <a:pt x="14406" y="737"/>
                  </a:cubicBezTo>
                  <a:lnTo>
                    <a:pt x="14406" y="713"/>
                  </a:lnTo>
                  <a:cubicBezTo>
                    <a:pt x="14593" y="807"/>
                    <a:pt x="14757" y="900"/>
                    <a:pt x="14920" y="1017"/>
                  </a:cubicBezTo>
                  <a:cubicBezTo>
                    <a:pt x="14546" y="854"/>
                    <a:pt x="14173" y="737"/>
                    <a:pt x="13753" y="667"/>
                  </a:cubicBezTo>
                  <a:cubicBezTo>
                    <a:pt x="13448" y="589"/>
                    <a:pt x="13138" y="553"/>
                    <a:pt x="12829" y="553"/>
                  </a:cubicBezTo>
                  <a:cubicBezTo>
                    <a:pt x="11362" y="553"/>
                    <a:pt x="9912" y="1383"/>
                    <a:pt x="9083" y="2675"/>
                  </a:cubicBezTo>
                  <a:cubicBezTo>
                    <a:pt x="9811" y="1305"/>
                    <a:pt x="11260" y="386"/>
                    <a:pt x="12799" y="386"/>
                  </a:cubicBezTo>
                  <a:close/>
                  <a:moveTo>
                    <a:pt x="15807" y="2044"/>
                  </a:moveTo>
                  <a:lnTo>
                    <a:pt x="15807" y="2044"/>
                  </a:lnTo>
                  <a:cubicBezTo>
                    <a:pt x="16134" y="2324"/>
                    <a:pt x="16414" y="2675"/>
                    <a:pt x="16624" y="3048"/>
                  </a:cubicBezTo>
                  <a:cubicBezTo>
                    <a:pt x="16671" y="3165"/>
                    <a:pt x="16694" y="3258"/>
                    <a:pt x="16741" y="3352"/>
                  </a:cubicBezTo>
                  <a:lnTo>
                    <a:pt x="16741" y="3328"/>
                  </a:lnTo>
                  <a:lnTo>
                    <a:pt x="16741" y="3328"/>
                  </a:lnTo>
                  <a:cubicBezTo>
                    <a:pt x="17045" y="4356"/>
                    <a:pt x="16881" y="5617"/>
                    <a:pt x="16157" y="6317"/>
                  </a:cubicBezTo>
                  <a:cubicBezTo>
                    <a:pt x="16438" y="5967"/>
                    <a:pt x="16601" y="5546"/>
                    <a:pt x="16671" y="5126"/>
                  </a:cubicBezTo>
                  <a:cubicBezTo>
                    <a:pt x="16834" y="4029"/>
                    <a:pt x="16508" y="2908"/>
                    <a:pt x="15807" y="2044"/>
                  </a:cubicBezTo>
                  <a:close/>
                  <a:moveTo>
                    <a:pt x="1728" y="5663"/>
                  </a:moveTo>
                  <a:lnTo>
                    <a:pt x="1822" y="5780"/>
                  </a:lnTo>
                  <a:cubicBezTo>
                    <a:pt x="2079" y="6340"/>
                    <a:pt x="2522" y="6807"/>
                    <a:pt x="3059" y="7134"/>
                  </a:cubicBezTo>
                  <a:lnTo>
                    <a:pt x="2966" y="7158"/>
                  </a:lnTo>
                  <a:cubicBezTo>
                    <a:pt x="2359" y="6854"/>
                    <a:pt x="1915" y="6317"/>
                    <a:pt x="1728" y="5663"/>
                  </a:cubicBezTo>
                  <a:close/>
                  <a:moveTo>
                    <a:pt x="15690" y="7111"/>
                  </a:moveTo>
                  <a:cubicBezTo>
                    <a:pt x="15620" y="7158"/>
                    <a:pt x="15527" y="7204"/>
                    <a:pt x="15457" y="7251"/>
                  </a:cubicBezTo>
                  <a:lnTo>
                    <a:pt x="15387" y="7204"/>
                  </a:lnTo>
                  <a:cubicBezTo>
                    <a:pt x="15480" y="7181"/>
                    <a:pt x="15597" y="7158"/>
                    <a:pt x="15690" y="7111"/>
                  </a:cubicBezTo>
                  <a:close/>
                  <a:moveTo>
                    <a:pt x="1215" y="4543"/>
                  </a:moveTo>
                  <a:cubicBezTo>
                    <a:pt x="1191" y="4823"/>
                    <a:pt x="1191" y="5080"/>
                    <a:pt x="1238" y="5360"/>
                  </a:cubicBezTo>
                  <a:cubicBezTo>
                    <a:pt x="1355" y="6177"/>
                    <a:pt x="1822" y="6901"/>
                    <a:pt x="2499" y="7344"/>
                  </a:cubicBezTo>
                  <a:cubicBezTo>
                    <a:pt x="2429" y="7391"/>
                    <a:pt x="2359" y="7438"/>
                    <a:pt x="2289" y="7484"/>
                  </a:cubicBezTo>
                  <a:cubicBezTo>
                    <a:pt x="1752" y="7087"/>
                    <a:pt x="1378" y="6527"/>
                    <a:pt x="1215" y="5920"/>
                  </a:cubicBezTo>
                  <a:lnTo>
                    <a:pt x="1215" y="5897"/>
                  </a:lnTo>
                  <a:cubicBezTo>
                    <a:pt x="1098" y="5453"/>
                    <a:pt x="1098" y="4986"/>
                    <a:pt x="1215" y="4543"/>
                  </a:cubicBezTo>
                  <a:close/>
                  <a:moveTo>
                    <a:pt x="2989" y="7578"/>
                  </a:moveTo>
                  <a:lnTo>
                    <a:pt x="3153" y="7648"/>
                  </a:lnTo>
                  <a:cubicBezTo>
                    <a:pt x="3082" y="7695"/>
                    <a:pt x="3012" y="7765"/>
                    <a:pt x="2942" y="7811"/>
                  </a:cubicBezTo>
                  <a:cubicBezTo>
                    <a:pt x="2849" y="7788"/>
                    <a:pt x="2779" y="7765"/>
                    <a:pt x="2686" y="7718"/>
                  </a:cubicBezTo>
                  <a:cubicBezTo>
                    <a:pt x="2779" y="7671"/>
                    <a:pt x="2896" y="7624"/>
                    <a:pt x="2989" y="7578"/>
                  </a:cubicBezTo>
                  <a:close/>
                  <a:moveTo>
                    <a:pt x="2289" y="7998"/>
                  </a:moveTo>
                  <a:cubicBezTo>
                    <a:pt x="2382" y="8045"/>
                    <a:pt x="2499" y="8091"/>
                    <a:pt x="2592" y="8138"/>
                  </a:cubicBezTo>
                  <a:cubicBezTo>
                    <a:pt x="2545" y="8208"/>
                    <a:pt x="2475" y="8278"/>
                    <a:pt x="2405" y="8372"/>
                  </a:cubicBezTo>
                  <a:cubicBezTo>
                    <a:pt x="1962" y="8605"/>
                    <a:pt x="1565" y="8932"/>
                    <a:pt x="1215" y="9329"/>
                  </a:cubicBezTo>
                  <a:cubicBezTo>
                    <a:pt x="1238" y="9259"/>
                    <a:pt x="1285" y="9212"/>
                    <a:pt x="1308" y="9142"/>
                  </a:cubicBezTo>
                  <a:lnTo>
                    <a:pt x="1308" y="9119"/>
                  </a:lnTo>
                  <a:cubicBezTo>
                    <a:pt x="1541" y="8675"/>
                    <a:pt x="1868" y="8302"/>
                    <a:pt x="2289" y="7998"/>
                  </a:cubicBezTo>
                  <a:close/>
                  <a:moveTo>
                    <a:pt x="9620" y="11640"/>
                  </a:moveTo>
                  <a:cubicBezTo>
                    <a:pt x="10497" y="12743"/>
                    <a:pt x="11827" y="13415"/>
                    <a:pt x="13142" y="13415"/>
                  </a:cubicBezTo>
                  <a:cubicBezTo>
                    <a:pt x="14138" y="13415"/>
                    <a:pt x="15126" y="13029"/>
                    <a:pt x="15901" y="12154"/>
                  </a:cubicBezTo>
                  <a:cubicBezTo>
                    <a:pt x="15947" y="12084"/>
                    <a:pt x="16017" y="11991"/>
                    <a:pt x="16087" y="11921"/>
                  </a:cubicBezTo>
                  <a:lnTo>
                    <a:pt x="16087" y="11921"/>
                  </a:lnTo>
                  <a:cubicBezTo>
                    <a:pt x="15877" y="12247"/>
                    <a:pt x="15620" y="12528"/>
                    <a:pt x="15340" y="12784"/>
                  </a:cubicBezTo>
                  <a:cubicBezTo>
                    <a:pt x="14594" y="13391"/>
                    <a:pt x="13752" y="13656"/>
                    <a:pt x="12907" y="13656"/>
                  </a:cubicBezTo>
                  <a:cubicBezTo>
                    <a:pt x="12192" y="13656"/>
                    <a:pt x="11474" y="13466"/>
                    <a:pt x="10811" y="13135"/>
                  </a:cubicBezTo>
                  <a:lnTo>
                    <a:pt x="10834" y="13135"/>
                  </a:lnTo>
                  <a:cubicBezTo>
                    <a:pt x="10320" y="12761"/>
                    <a:pt x="9877" y="12294"/>
                    <a:pt x="9527" y="11780"/>
                  </a:cubicBezTo>
                  <a:cubicBezTo>
                    <a:pt x="9550" y="11734"/>
                    <a:pt x="9597" y="11687"/>
                    <a:pt x="9620" y="11640"/>
                  </a:cubicBezTo>
                  <a:close/>
                  <a:moveTo>
                    <a:pt x="13177" y="1089"/>
                  </a:moveTo>
                  <a:cubicBezTo>
                    <a:pt x="13391" y="1089"/>
                    <a:pt x="13607" y="1104"/>
                    <a:pt x="13823" y="1134"/>
                  </a:cubicBezTo>
                  <a:cubicBezTo>
                    <a:pt x="14033" y="1204"/>
                    <a:pt x="14220" y="1297"/>
                    <a:pt x="14406" y="1391"/>
                  </a:cubicBezTo>
                  <a:cubicBezTo>
                    <a:pt x="15317" y="1904"/>
                    <a:pt x="15971" y="2791"/>
                    <a:pt x="16227" y="3795"/>
                  </a:cubicBezTo>
                  <a:cubicBezTo>
                    <a:pt x="16508" y="4916"/>
                    <a:pt x="16041" y="6597"/>
                    <a:pt x="14850" y="6901"/>
                  </a:cubicBezTo>
                  <a:lnTo>
                    <a:pt x="14640" y="6901"/>
                  </a:lnTo>
                  <a:cubicBezTo>
                    <a:pt x="14593" y="6901"/>
                    <a:pt x="14546" y="6924"/>
                    <a:pt x="14500" y="6947"/>
                  </a:cubicBezTo>
                  <a:cubicBezTo>
                    <a:pt x="14360" y="6947"/>
                    <a:pt x="14243" y="6947"/>
                    <a:pt x="14103" y="6924"/>
                  </a:cubicBezTo>
                  <a:cubicBezTo>
                    <a:pt x="14089" y="6921"/>
                    <a:pt x="14076" y="6920"/>
                    <a:pt x="14063" y="6920"/>
                  </a:cubicBezTo>
                  <a:cubicBezTo>
                    <a:pt x="13857" y="6920"/>
                    <a:pt x="13768" y="7254"/>
                    <a:pt x="14009" y="7298"/>
                  </a:cubicBezTo>
                  <a:cubicBezTo>
                    <a:pt x="14266" y="7344"/>
                    <a:pt x="14500" y="7414"/>
                    <a:pt x="14733" y="7531"/>
                  </a:cubicBezTo>
                  <a:cubicBezTo>
                    <a:pt x="14640" y="7531"/>
                    <a:pt x="14570" y="7554"/>
                    <a:pt x="14476" y="7554"/>
                  </a:cubicBezTo>
                  <a:cubicBezTo>
                    <a:pt x="14243" y="7578"/>
                    <a:pt x="14243" y="7951"/>
                    <a:pt x="14476" y="7975"/>
                  </a:cubicBezTo>
                  <a:cubicBezTo>
                    <a:pt x="14943" y="7998"/>
                    <a:pt x="15364" y="8138"/>
                    <a:pt x="15760" y="8372"/>
                  </a:cubicBezTo>
                  <a:cubicBezTo>
                    <a:pt x="16554" y="9516"/>
                    <a:pt x="16414" y="11103"/>
                    <a:pt x="15410" y="12084"/>
                  </a:cubicBezTo>
                  <a:cubicBezTo>
                    <a:pt x="14734" y="12751"/>
                    <a:pt x="13926" y="13042"/>
                    <a:pt x="13116" y="13042"/>
                  </a:cubicBezTo>
                  <a:cubicBezTo>
                    <a:pt x="11827" y="13042"/>
                    <a:pt x="10534" y="12306"/>
                    <a:pt x="9760" y="11173"/>
                  </a:cubicBezTo>
                  <a:cubicBezTo>
                    <a:pt x="9725" y="11115"/>
                    <a:pt x="9661" y="11086"/>
                    <a:pt x="9594" y="11086"/>
                  </a:cubicBezTo>
                  <a:cubicBezTo>
                    <a:pt x="9527" y="11086"/>
                    <a:pt x="9457" y="11115"/>
                    <a:pt x="9410" y="11173"/>
                  </a:cubicBezTo>
                  <a:cubicBezTo>
                    <a:pt x="9363" y="11267"/>
                    <a:pt x="9340" y="11360"/>
                    <a:pt x="9293" y="11430"/>
                  </a:cubicBezTo>
                  <a:cubicBezTo>
                    <a:pt x="9200" y="11314"/>
                    <a:pt x="9130" y="11197"/>
                    <a:pt x="9083" y="11057"/>
                  </a:cubicBezTo>
                  <a:cubicBezTo>
                    <a:pt x="9042" y="10995"/>
                    <a:pt x="8973" y="10965"/>
                    <a:pt x="8905" y="10965"/>
                  </a:cubicBezTo>
                  <a:cubicBezTo>
                    <a:pt x="8819" y="10965"/>
                    <a:pt x="8735" y="11012"/>
                    <a:pt x="8709" y="11103"/>
                  </a:cubicBezTo>
                  <a:cubicBezTo>
                    <a:pt x="8312" y="12037"/>
                    <a:pt x="7705" y="12854"/>
                    <a:pt x="6958" y="13508"/>
                  </a:cubicBezTo>
                  <a:cubicBezTo>
                    <a:pt x="6514" y="13695"/>
                    <a:pt x="6044" y="13787"/>
                    <a:pt x="5575" y="13787"/>
                  </a:cubicBezTo>
                  <a:cubicBezTo>
                    <a:pt x="4812" y="13787"/>
                    <a:pt x="4055" y="13542"/>
                    <a:pt x="3433" y="13065"/>
                  </a:cubicBezTo>
                  <a:cubicBezTo>
                    <a:pt x="2452" y="12317"/>
                    <a:pt x="1822" y="11103"/>
                    <a:pt x="2125" y="9866"/>
                  </a:cubicBezTo>
                  <a:cubicBezTo>
                    <a:pt x="2219" y="9469"/>
                    <a:pt x="2382" y="9072"/>
                    <a:pt x="2616" y="8745"/>
                  </a:cubicBezTo>
                  <a:cubicBezTo>
                    <a:pt x="2919" y="8558"/>
                    <a:pt x="3199" y="8418"/>
                    <a:pt x="3526" y="8302"/>
                  </a:cubicBezTo>
                  <a:cubicBezTo>
                    <a:pt x="3736" y="8232"/>
                    <a:pt x="3690" y="7928"/>
                    <a:pt x="3479" y="7905"/>
                  </a:cubicBezTo>
                  <a:cubicBezTo>
                    <a:pt x="3573" y="7835"/>
                    <a:pt x="3666" y="7788"/>
                    <a:pt x="3760" y="7741"/>
                  </a:cubicBezTo>
                  <a:lnTo>
                    <a:pt x="3946" y="7741"/>
                  </a:lnTo>
                  <a:cubicBezTo>
                    <a:pt x="4040" y="7741"/>
                    <a:pt x="4133" y="7671"/>
                    <a:pt x="4133" y="7578"/>
                  </a:cubicBezTo>
                  <a:cubicBezTo>
                    <a:pt x="4367" y="7508"/>
                    <a:pt x="4600" y="7461"/>
                    <a:pt x="4834" y="7438"/>
                  </a:cubicBezTo>
                  <a:lnTo>
                    <a:pt x="4880" y="7438"/>
                  </a:lnTo>
                  <a:cubicBezTo>
                    <a:pt x="5090" y="7414"/>
                    <a:pt x="5044" y="7087"/>
                    <a:pt x="4857" y="7064"/>
                  </a:cubicBezTo>
                  <a:cubicBezTo>
                    <a:pt x="4834" y="7017"/>
                    <a:pt x="4787" y="6971"/>
                    <a:pt x="4740" y="6947"/>
                  </a:cubicBezTo>
                  <a:cubicBezTo>
                    <a:pt x="3900" y="6784"/>
                    <a:pt x="3012" y="6504"/>
                    <a:pt x="2405" y="5873"/>
                  </a:cubicBezTo>
                  <a:cubicBezTo>
                    <a:pt x="2312" y="5780"/>
                    <a:pt x="2242" y="5687"/>
                    <a:pt x="2172" y="5570"/>
                  </a:cubicBezTo>
                  <a:cubicBezTo>
                    <a:pt x="1962" y="5033"/>
                    <a:pt x="1962" y="4426"/>
                    <a:pt x="2149" y="3865"/>
                  </a:cubicBezTo>
                  <a:cubicBezTo>
                    <a:pt x="2335" y="3539"/>
                    <a:pt x="2616" y="3258"/>
                    <a:pt x="2919" y="3072"/>
                  </a:cubicBezTo>
                  <a:cubicBezTo>
                    <a:pt x="3690" y="2628"/>
                    <a:pt x="4553" y="2324"/>
                    <a:pt x="5441" y="2184"/>
                  </a:cubicBezTo>
                  <a:cubicBezTo>
                    <a:pt x="6351" y="2208"/>
                    <a:pt x="7238" y="2488"/>
                    <a:pt x="8009" y="3002"/>
                  </a:cubicBezTo>
                  <a:cubicBezTo>
                    <a:pt x="8079" y="3095"/>
                    <a:pt x="8149" y="3188"/>
                    <a:pt x="8196" y="3305"/>
                  </a:cubicBezTo>
                  <a:cubicBezTo>
                    <a:pt x="8289" y="3632"/>
                    <a:pt x="8336" y="3982"/>
                    <a:pt x="8312" y="4332"/>
                  </a:cubicBezTo>
                  <a:cubicBezTo>
                    <a:pt x="8325" y="4461"/>
                    <a:pt x="8423" y="4533"/>
                    <a:pt x="8523" y="4533"/>
                  </a:cubicBezTo>
                  <a:cubicBezTo>
                    <a:pt x="8606" y="4533"/>
                    <a:pt x="8691" y="4484"/>
                    <a:pt x="8733" y="4379"/>
                  </a:cubicBezTo>
                  <a:cubicBezTo>
                    <a:pt x="8756" y="4239"/>
                    <a:pt x="8826" y="4099"/>
                    <a:pt x="8873" y="3959"/>
                  </a:cubicBezTo>
                  <a:lnTo>
                    <a:pt x="8896" y="3959"/>
                  </a:lnTo>
                  <a:cubicBezTo>
                    <a:pt x="8919" y="4006"/>
                    <a:pt x="8966" y="4052"/>
                    <a:pt x="8990" y="4099"/>
                  </a:cubicBezTo>
                  <a:cubicBezTo>
                    <a:pt x="9010" y="4141"/>
                    <a:pt x="9044" y="4158"/>
                    <a:pt x="9078" y="4158"/>
                  </a:cubicBezTo>
                  <a:cubicBezTo>
                    <a:pt x="9160" y="4158"/>
                    <a:pt x="9249" y="4064"/>
                    <a:pt x="9200" y="3982"/>
                  </a:cubicBezTo>
                  <a:cubicBezTo>
                    <a:pt x="9153" y="3889"/>
                    <a:pt x="9106" y="3795"/>
                    <a:pt x="9036" y="3725"/>
                  </a:cubicBezTo>
                  <a:cubicBezTo>
                    <a:pt x="9083" y="3585"/>
                    <a:pt x="9130" y="3445"/>
                    <a:pt x="9200" y="3328"/>
                  </a:cubicBezTo>
                  <a:cubicBezTo>
                    <a:pt x="10045" y="1927"/>
                    <a:pt x="11564" y="1089"/>
                    <a:pt x="13177" y="1089"/>
                  </a:cubicBezTo>
                  <a:close/>
                  <a:moveTo>
                    <a:pt x="16975" y="9843"/>
                  </a:moveTo>
                  <a:lnTo>
                    <a:pt x="16975" y="9843"/>
                  </a:lnTo>
                  <a:cubicBezTo>
                    <a:pt x="17045" y="10029"/>
                    <a:pt x="17091" y="10193"/>
                    <a:pt x="17115" y="10380"/>
                  </a:cubicBezTo>
                  <a:cubicBezTo>
                    <a:pt x="17372" y="11757"/>
                    <a:pt x="16508" y="12995"/>
                    <a:pt x="15364" y="13625"/>
                  </a:cubicBezTo>
                  <a:lnTo>
                    <a:pt x="15364" y="13602"/>
                  </a:lnTo>
                  <a:cubicBezTo>
                    <a:pt x="14792" y="13923"/>
                    <a:pt x="14152" y="14094"/>
                    <a:pt x="13496" y="14094"/>
                  </a:cubicBezTo>
                  <a:cubicBezTo>
                    <a:pt x="13295" y="14094"/>
                    <a:pt x="13092" y="14078"/>
                    <a:pt x="12889" y="14045"/>
                  </a:cubicBezTo>
                  <a:lnTo>
                    <a:pt x="12889" y="14045"/>
                  </a:lnTo>
                  <a:cubicBezTo>
                    <a:pt x="12917" y="14046"/>
                    <a:pt x="12945" y="14046"/>
                    <a:pt x="12973" y="14046"/>
                  </a:cubicBezTo>
                  <a:cubicBezTo>
                    <a:pt x="14064" y="14046"/>
                    <a:pt x="15127" y="13604"/>
                    <a:pt x="15901" y="12808"/>
                  </a:cubicBezTo>
                  <a:cubicBezTo>
                    <a:pt x="16694" y="12037"/>
                    <a:pt x="17091" y="10940"/>
                    <a:pt x="16975" y="9843"/>
                  </a:cubicBezTo>
                  <a:close/>
                  <a:moveTo>
                    <a:pt x="1962" y="9189"/>
                  </a:moveTo>
                  <a:lnTo>
                    <a:pt x="1962" y="9189"/>
                  </a:lnTo>
                  <a:cubicBezTo>
                    <a:pt x="1448" y="10450"/>
                    <a:pt x="1728" y="11921"/>
                    <a:pt x="2686" y="12901"/>
                  </a:cubicBezTo>
                  <a:cubicBezTo>
                    <a:pt x="3363" y="13648"/>
                    <a:pt x="4297" y="14092"/>
                    <a:pt x="5277" y="14139"/>
                  </a:cubicBezTo>
                  <a:cubicBezTo>
                    <a:pt x="5074" y="14173"/>
                    <a:pt x="4870" y="14190"/>
                    <a:pt x="4668" y="14190"/>
                  </a:cubicBezTo>
                  <a:cubicBezTo>
                    <a:pt x="3637" y="14190"/>
                    <a:pt x="2641" y="13752"/>
                    <a:pt x="1938" y="12971"/>
                  </a:cubicBezTo>
                  <a:cubicBezTo>
                    <a:pt x="1285" y="12294"/>
                    <a:pt x="934" y="11384"/>
                    <a:pt x="958" y="10450"/>
                  </a:cubicBezTo>
                  <a:cubicBezTo>
                    <a:pt x="1215" y="9959"/>
                    <a:pt x="1541" y="9516"/>
                    <a:pt x="1962" y="9189"/>
                  </a:cubicBezTo>
                  <a:close/>
                  <a:moveTo>
                    <a:pt x="701" y="11314"/>
                  </a:moveTo>
                  <a:lnTo>
                    <a:pt x="701" y="11314"/>
                  </a:lnTo>
                  <a:cubicBezTo>
                    <a:pt x="794" y="11897"/>
                    <a:pt x="1028" y="12458"/>
                    <a:pt x="1401" y="12925"/>
                  </a:cubicBezTo>
                  <a:cubicBezTo>
                    <a:pt x="2166" y="13971"/>
                    <a:pt x="3381" y="14584"/>
                    <a:pt x="4659" y="14584"/>
                  </a:cubicBezTo>
                  <a:cubicBezTo>
                    <a:pt x="4864" y="14584"/>
                    <a:pt x="5071" y="14568"/>
                    <a:pt x="5277" y="14536"/>
                  </a:cubicBezTo>
                  <a:lnTo>
                    <a:pt x="5277" y="14536"/>
                  </a:lnTo>
                  <a:cubicBezTo>
                    <a:pt x="4796" y="14737"/>
                    <a:pt x="4287" y="14837"/>
                    <a:pt x="3783" y="14837"/>
                  </a:cubicBezTo>
                  <a:cubicBezTo>
                    <a:pt x="3236" y="14837"/>
                    <a:pt x="2693" y="14720"/>
                    <a:pt x="2195" y="14489"/>
                  </a:cubicBezTo>
                  <a:cubicBezTo>
                    <a:pt x="1028" y="13928"/>
                    <a:pt x="467" y="12551"/>
                    <a:pt x="701" y="11314"/>
                  </a:cubicBezTo>
                  <a:close/>
                  <a:moveTo>
                    <a:pt x="12829" y="1"/>
                  </a:moveTo>
                  <a:cubicBezTo>
                    <a:pt x="11106" y="1"/>
                    <a:pt x="9440" y="1028"/>
                    <a:pt x="8663" y="2675"/>
                  </a:cubicBezTo>
                  <a:cubicBezTo>
                    <a:pt x="8499" y="2418"/>
                    <a:pt x="8266" y="2231"/>
                    <a:pt x="8009" y="2091"/>
                  </a:cubicBezTo>
                  <a:cubicBezTo>
                    <a:pt x="7345" y="1307"/>
                    <a:pt x="6310" y="878"/>
                    <a:pt x="5244" y="878"/>
                  </a:cubicBezTo>
                  <a:cubicBezTo>
                    <a:pt x="4438" y="878"/>
                    <a:pt x="3613" y="1124"/>
                    <a:pt x="2919" y="1647"/>
                  </a:cubicBezTo>
                  <a:cubicBezTo>
                    <a:pt x="2522" y="1951"/>
                    <a:pt x="2149" y="2324"/>
                    <a:pt x="1868" y="2745"/>
                  </a:cubicBezTo>
                  <a:lnTo>
                    <a:pt x="1798" y="2815"/>
                  </a:lnTo>
                  <a:cubicBezTo>
                    <a:pt x="397" y="4169"/>
                    <a:pt x="491" y="6691"/>
                    <a:pt x="1915" y="7788"/>
                  </a:cubicBezTo>
                  <a:cubicBezTo>
                    <a:pt x="1331" y="8745"/>
                    <a:pt x="818" y="9749"/>
                    <a:pt x="397" y="10823"/>
                  </a:cubicBezTo>
                  <a:cubicBezTo>
                    <a:pt x="1" y="12131"/>
                    <a:pt x="374" y="13695"/>
                    <a:pt x="1495" y="14536"/>
                  </a:cubicBezTo>
                  <a:cubicBezTo>
                    <a:pt x="2178" y="15055"/>
                    <a:pt x="2921" y="15275"/>
                    <a:pt x="3669" y="15275"/>
                  </a:cubicBezTo>
                  <a:cubicBezTo>
                    <a:pt x="4840" y="15275"/>
                    <a:pt x="6022" y="14735"/>
                    <a:pt x="7005" y="13952"/>
                  </a:cubicBezTo>
                  <a:cubicBezTo>
                    <a:pt x="7122" y="13905"/>
                    <a:pt x="7215" y="13835"/>
                    <a:pt x="7332" y="13765"/>
                  </a:cubicBezTo>
                  <a:cubicBezTo>
                    <a:pt x="8032" y="13438"/>
                    <a:pt x="8639" y="12971"/>
                    <a:pt x="9130" y="12364"/>
                  </a:cubicBezTo>
                  <a:cubicBezTo>
                    <a:pt x="9573" y="12808"/>
                    <a:pt x="10064" y="13158"/>
                    <a:pt x="10601" y="13462"/>
                  </a:cubicBezTo>
                  <a:cubicBezTo>
                    <a:pt x="11485" y="14122"/>
                    <a:pt x="12522" y="14523"/>
                    <a:pt x="13574" y="14523"/>
                  </a:cubicBezTo>
                  <a:cubicBezTo>
                    <a:pt x="14494" y="14523"/>
                    <a:pt x="15425" y="14216"/>
                    <a:pt x="16274" y="13508"/>
                  </a:cubicBezTo>
                  <a:cubicBezTo>
                    <a:pt x="17815" y="12177"/>
                    <a:pt x="17909" y="9819"/>
                    <a:pt x="16484" y="8372"/>
                  </a:cubicBezTo>
                  <a:cubicBezTo>
                    <a:pt x="16297" y="8068"/>
                    <a:pt x="16064" y="7788"/>
                    <a:pt x="15807" y="7531"/>
                  </a:cubicBezTo>
                  <a:cubicBezTo>
                    <a:pt x="16694" y="7017"/>
                    <a:pt x="17301" y="6107"/>
                    <a:pt x="17465" y="5080"/>
                  </a:cubicBezTo>
                  <a:cubicBezTo>
                    <a:pt x="17558" y="4309"/>
                    <a:pt x="17395" y="3515"/>
                    <a:pt x="16975" y="2861"/>
                  </a:cubicBezTo>
                  <a:cubicBezTo>
                    <a:pt x="16648" y="2044"/>
                    <a:pt x="16087" y="1344"/>
                    <a:pt x="15364" y="830"/>
                  </a:cubicBezTo>
                  <a:cubicBezTo>
                    <a:pt x="14575" y="260"/>
                    <a:pt x="13695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15;p66"/>
            <p:cNvSpPr/>
            <p:nvPr/>
          </p:nvSpPr>
          <p:spPr>
            <a:xfrm>
              <a:off x="3212374" y="3481550"/>
              <a:ext cx="179710" cy="152165"/>
            </a:xfrm>
            <a:custGeom>
              <a:avLst/>
              <a:gdLst/>
              <a:ahLst/>
              <a:cxnLst/>
              <a:rect l="l" t="t" r="r" b="b"/>
              <a:pathLst>
                <a:path w="13231" h="11203" extrusionOk="0">
                  <a:moveTo>
                    <a:pt x="7989" y="919"/>
                  </a:moveTo>
                  <a:cubicBezTo>
                    <a:pt x="7628" y="1142"/>
                    <a:pt x="7306" y="1439"/>
                    <a:pt x="7052" y="1797"/>
                  </a:cubicBezTo>
                  <a:cubicBezTo>
                    <a:pt x="7052" y="1774"/>
                    <a:pt x="7052" y="1727"/>
                    <a:pt x="7029" y="1704"/>
                  </a:cubicBezTo>
                  <a:cubicBezTo>
                    <a:pt x="7308" y="1396"/>
                    <a:pt x="7633" y="1129"/>
                    <a:pt x="7989" y="919"/>
                  </a:cubicBezTo>
                  <a:close/>
                  <a:moveTo>
                    <a:pt x="9709" y="426"/>
                  </a:moveTo>
                  <a:cubicBezTo>
                    <a:pt x="10067" y="426"/>
                    <a:pt x="10430" y="490"/>
                    <a:pt x="10788" y="630"/>
                  </a:cubicBezTo>
                  <a:lnTo>
                    <a:pt x="10764" y="630"/>
                  </a:lnTo>
                  <a:cubicBezTo>
                    <a:pt x="11441" y="840"/>
                    <a:pt x="11932" y="1423"/>
                    <a:pt x="12049" y="2124"/>
                  </a:cubicBezTo>
                  <a:cubicBezTo>
                    <a:pt x="12025" y="2031"/>
                    <a:pt x="11978" y="1937"/>
                    <a:pt x="11908" y="1820"/>
                  </a:cubicBezTo>
                  <a:cubicBezTo>
                    <a:pt x="11342" y="865"/>
                    <a:pt x="10473" y="448"/>
                    <a:pt x="9596" y="448"/>
                  </a:cubicBezTo>
                  <a:cubicBezTo>
                    <a:pt x="9357" y="448"/>
                    <a:pt x="9119" y="479"/>
                    <a:pt x="8885" y="538"/>
                  </a:cubicBezTo>
                  <a:lnTo>
                    <a:pt x="8885" y="538"/>
                  </a:lnTo>
                  <a:cubicBezTo>
                    <a:pt x="9153" y="465"/>
                    <a:pt x="9430" y="426"/>
                    <a:pt x="9709" y="426"/>
                  </a:cubicBezTo>
                  <a:close/>
                  <a:moveTo>
                    <a:pt x="3830" y="1423"/>
                  </a:moveTo>
                  <a:cubicBezTo>
                    <a:pt x="3573" y="1890"/>
                    <a:pt x="3503" y="2427"/>
                    <a:pt x="3573" y="2941"/>
                  </a:cubicBezTo>
                  <a:cubicBezTo>
                    <a:pt x="3526" y="2918"/>
                    <a:pt x="3480" y="2894"/>
                    <a:pt x="3410" y="2871"/>
                  </a:cubicBezTo>
                  <a:cubicBezTo>
                    <a:pt x="3386" y="2731"/>
                    <a:pt x="3363" y="2591"/>
                    <a:pt x="3340" y="2451"/>
                  </a:cubicBezTo>
                  <a:cubicBezTo>
                    <a:pt x="3386" y="2077"/>
                    <a:pt x="3550" y="1704"/>
                    <a:pt x="3830" y="1423"/>
                  </a:cubicBezTo>
                  <a:close/>
                  <a:moveTo>
                    <a:pt x="3083" y="3408"/>
                  </a:moveTo>
                  <a:lnTo>
                    <a:pt x="3083" y="3455"/>
                  </a:lnTo>
                  <a:cubicBezTo>
                    <a:pt x="2919" y="3455"/>
                    <a:pt x="2756" y="3478"/>
                    <a:pt x="2569" y="3501"/>
                  </a:cubicBezTo>
                  <a:cubicBezTo>
                    <a:pt x="2726" y="3434"/>
                    <a:pt x="2904" y="3410"/>
                    <a:pt x="3083" y="3408"/>
                  </a:cubicBezTo>
                  <a:close/>
                  <a:moveTo>
                    <a:pt x="9581" y="820"/>
                  </a:moveTo>
                  <a:cubicBezTo>
                    <a:pt x="10199" y="820"/>
                    <a:pt x="10820" y="1079"/>
                    <a:pt x="11325" y="1680"/>
                  </a:cubicBezTo>
                  <a:cubicBezTo>
                    <a:pt x="11838" y="2241"/>
                    <a:pt x="11978" y="3035"/>
                    <a:pt x="11745" y="3758"/>
                  </a:cubicBezTo>
                  <a:cubicBezTo>
                    <a:pt x="11768" y="3548"/>
                    <a:pt x="11745" y="3315"/>
                    <a:pt x="11675" y="3105"/>
                  </a:cubicBezTo>
                  <a:cubicBezTo>
                    <a:pt x="11395" y="2147"/>
                    <a:pt x="10578" y="1423"/>
                    <a:pt x="9597" y="1283"/>
                  </a:cubicBezTo>
                  <a:cubicBezTo>
                    <a:pt x="9495" y="1270"/>
                    <a:pt x="9394" y="1263"/>
                    <a:pt x="9295" y="1263"/>
                  </a:cubicBezTo>
                  <a:cubicBezTo>
                    <a:pt x="8557" y="1263"/>
                    <a:pt x="7909" y="1630"/>
                    <a:pt x="7332" y="2124"/>
                  </a:cubicBezTo>
                  <a:cubicBezTo>
                    <a:pt x="7851" y="1332"/>
                    <a:pt x="8712" y="820"/>
                    <a:pt x="9581" y="820"/>
                  </a:cubicBezTo>
                  <a:close/>
                  <a:moveTo>
                    <a:pt x="958" y="4809"/>
                  </a:moveTo>
                  <a:cubicBezTo>
                    <a:pt x="795" y="5416"/>
                    <a:pt x="888" y="6093"/>
                    <a:pt x="1215" y="6630"/>
                  </a:cubicBezTo>
                  <a:cubicBezTo>
                    <a:pt x="935" y="6467"/>
                    <a:pt x="725" y="6187"/>
                    <a:pt x="655" y="5883"/>
                  </a:cubicBezTo>
                  <a:cubicBezTo>
                    <a:pt x="655" y="5743"/>
                    <a:pt x="678" y="5579"/>
                    <a:pt x="701" y="5463"/>
                  </a:cubicBezTo>
                  <a:lnTo>
                    <a:pt x="678" y="5439"/>
                  </a:lnTo>
                  <a:cubicBezTo>
                    <a:pt x="725" y="5229"/>
                    <a:pt x="818" y="4996"/>
                    <a:pt x="958" y="4809"/>
                  </a:cubicBezTo>
                  <a:close/>
                  <a:moveTo>
                    <a:pt x="1472" y="4552"/>
                  </a:moveTo>
                  <a:cubicBezTo>
                    <a:pt x="1565" y="5276"/>
                    <a:pt x="2079" y="5883"/>
                    <a:pt x="2756" y="6140"/>
                  </a:cubicBezTo>
                  <a:cubicBezTo>
                    <a:pt x="2429" y="6280"/>
                    <a:pt x="2149" y="6537"/>
                    <a:pt x="1962" y="6864"/>
                  </a:cubicBezTo>
                  <a:lnTo>
                    <a:pt x="1892" y="6864"/>
                  </a:lnTo>
                  <a:cubicBezTo>
                    <a:pt x="1332" y="6327"/>
                    <a:pt x="1122" y="5533"/>
                    <a:pt x="1355" y="4786"/>
                  </a:cubicBezTo>
                  <a:cubicBezTo>
                    <a:pt x="1402" y="4716"/>
                    <a:pt x="1425" y="4622"/>
                    <a:pt x="1472" y="4552"/>
                  </a:cubicBezTo>
                  <a:close/>
                  <a:moveTo>
                    <a:pt x="9107" y="5836"/>
                  </a:moveTo>
                  <a:cubicBezTo>
                    <a:pt x="9364" y="6187"/>
                    <a:pt x="9480" y="6630"/>
                    <a:pt x="9410" y="7050"/>
                  </a:cubicBezTo>
                  <a:lnTo>
                    <a:pt x="9387" y="7050"/>
                  </a:lnTo>
                  <a:cubicBezTo>
                    <a:pt x="9387" y="6630"/>
                    <a:pt x="9270" y="6210"/>
                    <a:pt x="9037" y="5836"/>
                  </a:cubicBezTo>
                  <a:close/>
                  <a:moveTo>
                    <a:pt x="2429" y="7587"/>
                  </a:moveTo>
                  <a:lnTo>
                    <a:pt x="2546" y="7634"/>
                  </a:lnTo>
                  <a:cubicBezTo>
                    <a:pt x="2382" y="7727"/>
                    <a:pt x="2219" y="7844"/>
                    <a:pt x="2079" y="7984"/>
                  </a:cubicBezTo>
                  <a:cubicBezTo>
                    <a:pt x="2079" y="7938"/>
                    <a:pt x="2079" y="7914"/>
                    <a:pt x="2102" y="7891"/>
                  </a:cubicBezTo>
                  <a:lnTo>
                    <a:pt x="2079" y="7891"/>
                  </a:lnTo>
                  <a:cubicBezTo>
                    <a:pt x="2196" y="7774"/>
                    <a:pt x="2312" y="7681"/>
                    <a:pt x="2429" y="7587"/>
                  </a:cubicBezTo>
                  <a:close/>
                  <a:moveTo>
                    <a:pt x="9784" y="7120"/>
                  </a:moveTo>
                  <a:lnTo>
                    <a:pt x="9784" y="7120"/>
                  </a:lnTo>
                  <a:cubicBezTo>
                    <a:pt x="10041" y="8078"/>
                    <a:pt x="9901" y="9128"/>
                    <a:pt x="8663" y="9245"/>
                  </a:cubicBezTo>
                  <a:cubicBezTo>
                    <a:pt x="8548" y="9257"/>
                    <a:pt x="8432" y="9263"/>
                    <a:pt x="8316" y="9263"/>
                  </a:cubicBezTo>
                  <a:cubicBezTo>
                    <a:pt x="7981" y="9263"/>
                    <a:pt x="7644" y="9215"/>
                    <a:pt x="7332" y="9128"/>
                  </a:cubicBezTo>
                  <a:lnTo>
                    <a:pt x="7332" y="9128"/>
                  </a:lnTo>
                  <a:cubicBezTo>
                    <a:pt x="7389" y="9134"/>
                    <a:pt x="7446" y="9137"/>
                    <a:pt x="7502" y="9137"/>
                  </a:cubicBezTo>
                  <a:cubicBezTo>
                    <a:pt x="7888" y="9137"/>
                    <a:pt x="8264" y="9002"/>
                    <a:pt x="8570" y="8778"/>
                  </a:cubicBezTo>
                  <a:cubicBezTo>
                    <a:pt x="8640" y="8755"/>
                    <a:pt x="8686" y="8708"/>
                    <a:pt x="8733" y="8661"/>
                  </a:cubicBezTo>
                  <a:cubicBezTo>
                    <a:pt x="8780" y="8615"/>
                    <a:pt x="8850" y="8591"/>
                    <a:pt x="8897" y="8545"/>
                  </a:cubicBezTo>
                  <a:cubicBezTo>
                    <a:pt x="9387" y="8218"/>
                    <a:pt x="9690" y="7704"/>
                    <a:pt x="9784" y="7120"/>
                  </a:cubicBezTo>
                  <a:close/>
                  <a:moveTo>
                    <a:pt x="5137" y="933"/>
                  </a:moveTo>
                  <a:cubicBezTo>
                    <a:pt x="5511" y="957"/>
                    <a:pt x="5838" y="1120"/>
                    <a:pt x="6095" y="1353"/>
                  </a:cubicBezTo>
                  <a:cubicBezTo>
                    <a:pt x="6258" y="1704"/>
                    <a:pt x="6235" y="2101"/>
                    <a:pt x="6071" y="2427"/>
                  </a:cubicBezTo>
                  <a:cubicBezTo>
                    <a:pt x="5991" y="2589"/>
                    <a:pt x="6133" y="2739"/>
                    <a:pt x="6260" y="2739"/>
                  </a:cubicBezTo>
                  <a:cubicBezTo>
                    <a:pt x="6316" y="2739"/>
                    <a:pt x="6370" y="2710"/>
                    <a:pt x="6398" y="2638"/>
                  </a:cubicBezTo>
                  <a:cubicBezTo>
                    <a:pt x="6445" y="2521"/>
                    <a:pt x="6515" y="2427"/>
                    <a:pt x="6562" y="2334"/>
                  </a:cubicBezTo>
                  <a:cubicBezTo>
                    <a:pt x="6585" y="2451"/>
                    <a:pt x="6585" y="2591"/>
                    <a:pt x="6562" y="2708"/>
                  </a:cubicBezTo>
                  <a:cubicBezTo>
                    <a:pt x="6515" y="2801"/>
                    <a:pt x="6468" y="2871"/>
                    <a:pt x="6422" y="2941"/>
                  </a:cubicBezTo>
                  <a:cubicBezTo>
                    <a:pt x="6295" y="3089"/>
                    <a:pt x="6397" y="3275"/>
                    <a:pt x="6573" y="3275"/>
                  </a:cubicBezTo>
                  <a:cubicBezTo>
                    <a:pt x="6592" y="3275"/>
                    <a:pt x="6612" y="3272"/>
                    <a:pt x="6632" y="3268"/>
                  </a:cubicBezTo>
                  <a:cubicBezTo>
                    <a:pt x="6656" y="3280"/>
                    <a:pt x="6682" y="3286"/>
                    <a:pt x="6707" y="3286"/>
                  </a:cubicBezTo>
                  <a:cubicBezTo>
                    <a:pt x="6779" y="3286"/>
                    <a:pt x="6848" y="3238"/>
                    <a:pt x="6865" y="3151"/>
                  </a:cubicBezTo>
                  <a:cubicBezTo>
                    <a:pt x="6889" y="3105"/>
                    <a:pt x="6889" y="3058"/>
                    <a:pt x="6912" y="3011"/>
                  </a:cubicBezTo>
                  <a:cubicBezTo>
                    <a:pt x="7622" y="2343"/>
                    <a:pt x="8581" y="1700"/>
                    <a:pt x="9472" y="1700"/>
                  </a:cubicBezTo>
                  <a:cubicBezTo>
                    <a:pt x="10075" y="1700"/>
                    <a:pt x="10648" y="1995"/>
                    <a:pt x="11091" y="2778"/>
                  </a:cubicBezTo>
                  <a:cubicBezTo>
                    <a:pt x="11558" y="3618"/>
                    <a:pt x="11255" y="4692"/>
                    <a:pt x="10438" y="5183"/>
                  </a:cubicBezTo>
                  <a:cubicBezTo>
                    <a:pt x="10199" y="5266"/>
                    <a:pt x="9951" y="5307"/>
                    <a:pt x="9706" y="5307"/>
                  </a:cubicBezTo>
                  <a:cubicBezTo>
                    <a:pt x="9400" y="5307"/>
                    <a:pt x="9099" y="5242"/>
                    <a:pt x="8826" y="5112"/>
                  </a:cubicBezTo>
                  <a:cubicBezTo>
                    <a:pt x="8793" y="5098"/>
                    <a:pt x="8760" y="5092"/>
                    <a:pt x="8729" y="5092"/>
                  </a:cubicBezTo>
                  <a:cubicBezTo>
                    <a:pt x="8604" y="5092"/>
                    <a:pt x="8504" y="5192"/>
                    <a:pt x="8523" y="5323"/>
                  </a:cubicBezTo>
                  <a:lnTo>
                    <a:pt x="8500" y="5323"/>
                  </a:lnTo>
                  <a:cubicBezTo>
                    <a:pt x="8472" y="5309"/>
                    <a:pt x="8443" y="5303"/>
                    <a:pt x="8415" y="5303"/>
                  </a:cubicBezTo>
                  <a:cubicBezTo>
                    <a:pt x="8253" y="5303"/>
                    <a:pt x="8107" y="5507"/>
                    <a:pt x="8266" y="5626"/>
                  </a:cubicBezTo>
                  <a:cubicBezTo>
                    <a:pt x="9060" y="6257"/>
                    <a:pt x="9270" y="7564"/>
                    <a:pt x="8500" y="8311"/>
                  </a:cubicBezTo>
                  <a:cubicBezTo>
                    <a:pt x="8430" y="8381"/>
                    <a:pt x="8336" y="8428"/>
                    <a:pt x="8243" y="8451"/>
                  </a:cubicBezTo>
                  <a:lnTo>
                    <a:pt x="8219" y="8451"/>
                  </a:lnTo>
                  <a:cubicBezTo>
                    <a:pt x="7961" y="8551"/>
                    <a:pt x="7688" y="8601"/>
                    <a:pt x="7415" y="8601"/>
                  </a:cubicBezTo>
                  <a:cubicBezTo>
                    <a:pt x="6923" y="8601"/>
                    <a:pt x="6430" y="8440"/>
                    <a:pt x="6025" y="8124"/>
                  </a:cubicBezTo>
                  <a:cubicBezTo>
                    <a:pt x="5885" y="7961"/>
                    <a:pt x="5768" y="7774"/>
                    <a:pt x="5675" y="7564"/>
                  </a:cubicBezTo>
                  <a:cubicBezTo>
                    <a:pt x="5658" y="7467"/>
                    <a:pt x="5575" y="7415"/>
                    <a:pt x="5495" y="7415"/>
                  </a:cubicBezTo>
                  <a:cubicBezTo>
                    <a:pt x="5459" y="7415"/>
                    <a:pt x="5423" y="7426"/>
                    <a:pt x="5394" y="7447"/>
                  </a:cubicBezTo>
                  <a:lnTo>
                    <a:pt x="5348" y="7424"/>
                  </a:lnTo>
                  <a:cubicBezTo>
                    <a:pt x="5301" y="7401"/>
                    <a:pt x="5278" y="7354"/>
                    <a:pt x="5231" y="7307"/>
                  </a:cubicBezTo>
                  <a:cubicBezTo>
                    <a:pt x="5198" y="7242"/>
                    <a:pt x="5131" y="7207"/>
                    <a:pt x="5065" y="7207"/>
                  </a:cubicBezTo>
                  <a:cubicBezTo>
                    <a:pt x="4989" y="7207"/>
                    <a:pt x="4917" y="7254"/>
                    <a:pt x="4904" y="7354"/>
                  </a:cubicBezTo>
                  <a:cubicBezTo>
                    <a:pt x="4834" y="7891"/>
                    <a:pt x="4694" y="8451"/>
                    <a:pt x="4507" y="8965"/>
                  </a:cubicBezTo>
                  <a:cubicBezTo>
                    <a:pt x="4238" y="9172"/>
                    <a:pt x="3918" y="9273"/>
                    <a:pt x="3601" y="9273"/>
                  </a:cubicBezTo>
                  <a:cubicBezTo>
                    <a:pt x="3203" y="9273"/>
                    <a:pt x="2808" y="9113"/>
                    <a:pt x="2523" y="8802"/>
                  </a:cubicBezTo>
                  <a:cubicBezTo>
                    <a:pt x="2406" y="8685"/>
                    <a:pt x="2312" y="8568"/>
                    <a:pt x="2242" y="8405"/>
                  </a:cubicBezTo>
                  <a:cubicBezTo>
                    <a:pt x="2523" y="8054"/>
                    <a:pt x="2919" y="7798"/>
                    <a:pt x="3340" y="7634"/>
                  </a:cubicBezTo>
                  <a:cubicBezTo>
                    <a:pt x="3520" y="7566"/>
                    <a:pt x="3526" y="7259"/>
                    <a:pt x="3316" y="7259"/>
                  </a:cubicBezTo>
                  <a:cubicBezTo>
                    <a:pt x="3309" y="7259"/>
                    <a:pt x="3301" y="7260"/>
                    <a:pt x="3293" y="7261"/>
                  </a:cubicBezTo>
                  <a:cubicBezTo>
                    <a:pt x="3223" y="7261"/>
                    <a:pt x="3153" y="7284"/>
                    <a:pt x="3060" y="7284"/>
                  </a:cubicBezTo>
                  <a:cubicBezTo>
                    <a:pt x="3223" y="7167"/>
                    <a:pt x="3363" y="7027"/>
                    <a:pt x="3480" y="6887"/>
                  </a:cubicBezTo>
                  <a:cubicBezTo>
                    <a:pt x="3526" y="6840"/>
                    <a:pt x="3526" y="6770"/>
                    <a:pt x="3503" y="6724"/>
                  </a:cubicBezTo>
                  <a:cubicBezTo>
                    <a:pt x="3713" y="6607"/>
                    <a:pt x="3900" y="6467"/>
                    <a:pt x="4063" y="6327"/>
                  </a:cubicBezTo>
                  <a:cubicBezTo>
                    <a:pt x="4206" y="6184"/>
                    <a:pt x="4063" y="5987"/>
                    <a:pt x="3900" y="5987"/>
                  </a:cubicBezTo>
                  <a:cubicBezTo>
                    <a:pt x="3877" y="5987"/>
                    <a:pt x="3853" y="5991"/>
                    <a:pt x="3830" y="6000"/>
                  </a:cubicBezTo>
                  <a:cubicBezTo>
                    <a:pt x="3713" y="5976"/>
                    <a:pt x="3597" y="5976"/>
                    <a:pt x="3480" y="5976"/>
                  </a:cubicBezTo>
                  <a:cubicBezTo>
                    <a:pt x="2709" y="5860"/>
                    <a:pt x="1962" y="5416"/>
                    <a:pt x="1845" y="4552"/>
                  </a:cubicBezTo>
                  <a:cubicBezTo>
                    <a:pt x="1845" y="4412"/>
                    <a:pt x="1845" y="4295"/>
                    <a:pt x="1845" y="4179"/>
                  </a:cubicBezTo>
                  <a:cubicBezTo>
                    <a:pt x="2053" y="4120"/>
                    <a:pt x="2267" y="4092"/>
                    <a:pt x="2480" y="4092"/>
                  </a:cubicBezTo>
                  <a:cubicBezTo>
                    <a:pt x="2864" y="4092"/>
                    <a:pt x="3243" y="4185"/>
                    <a:pt x="3573" y="4365"/>
                  </a:cubicBezTo>
                  <a:cubicBezTo>
                    <a:pt x="3610" y="4386"/>
                    <a:pt x="3647" y="4395"/>
                    <a:pt x="3681" y="4395"/>
                  </a:cubicBezTo>
                  <a:cubicBezTo>
                    <a:pt x="3838" y="4395"/>
                    <a:pt x="3941" y="4200"/>
                    <a:pt x="3807" y="4085"/>
                  </a:cubicBezTo>
                  <a:cubicBezTo>
                    <a:pt x="3737" y="3992"/>
                    <a:pt x="3690" y="3922"/>
                    <a:pt x="3620" y="3828"/>
                  </a:cubicBezTo>
                  <a:cubicBezTo>
                    <a:pt x="3690" y="3782"/>
                    <a:pt x="3713" y="3712"/>
                    <a:pt x="3713" y="3642"/>
                  </a:cubicBezTo>
                  <a:cubicBezTo>
                    <a:pt x="3783" y="3688"/>
                    <a:pt x="3830" y="3735"/>
                    <a:pt x="3877" y="3782"/>
                  </a:cubicBezTo>
                  <a:cubicBezTo>
                    <a:pt x="3917" y="3816"/>
                    <a:pt x="3959" y="3831"/>
                    <a:pt x="4000" y="3831"/>
                  </a:cubicBezTo>
                  <a:cubicBezTo>
                    <a:pt x="4126" y="3831"/>
                    <a:pt x="4233" y="3689"/>
                    <a:pt x="4180" y="3548"/>
                  </a:cubicBezTo>
                  <a:cubicBezTo>
                    <a:pt x="3620" y="2568"/>
                    <a:pt x="3830" y="1167"/>
                    <a:pt x="5114" y="933"/>
                  </a:cubicBezTo>
                  <a:close/>
                  <a:moveTo>
                    <a:pt x="2032" y="8895"/>
                  </a:moveTo>
                  <a:cubicBezTo>
                    <a:pt x="2079" y="8918"/>
                    <a:pt x="2102" y="8942"/>
                    <a:pt x="2149" y="8965"/>
                  </a:cubicBezTo>
                  <a:lnTo>
                    <a:pt x="2126" y="8965"/>
                  </a:lnTo>
                  <a:cubicBezTo>
                    <a:pt x="2478" y="9418"/>
                    <a:pt x="2999" y="9666"/>
                    <a:pt x="3532" y="9666"/>
                  </a:cubicBezTo>
                  <a:cubicBezTo>
                    <a:pt x="3742" y="9666"/>
                    <a:pt x="3953" y="9628"/>
                    <a:pt x="4157" y="9549"/>
                  </a:cubicBezTo>
                  <a:lnTo>
                    <a:pt x="4157" y="9549"/>
                  </a:lnTo>
                  <a:cubicBezTo>
                    <a:pt x="3993" y="9759"/>
                    <a:pt x="3783" y="9946"/>
                    <a:pt x="3550" y="10039"/>
                  </a:cubicBezTo>
                  <a:cubicBezTo>
                    <a:pt x="3336" y="10136"/>
                    <a:pt x="3122" y="10185"/>
                    <a:pt x="2908" y="10185"/>
                  </a:cubicBezTo>
                  <a:cubicBezTo>
                    <a:pt x="2865" y="10185"/>
                    <a:pt x="2822" y="10183"/>
                    <a:pt x="2779" y="10179"/>
                  </a:cubicBezTo>
                  <a:cubicBezTo>
                    <a:pt x="2242" y="10109"/>
                    <a:pt x="2149" y="9922"/>
                    <a:pt x="2032" y="9409"/>
                  </a:cubicBezTo>
                  <a:cubicBezTo>
                    <a:pt x="2009" y="9222"/>
                    <a:pt x="2009" y="9058"/>
                    <a:pt x="2032" y="8895"/>
                  </a:cubicBezTo>
                  <a:close/>
                  <a:moveTo>
                    <a:pt x="1729" y="8288"/>
                  </a:moveTo>
                  <a:cubicBezTo>
                    <a:pt x="1729" y="8311"/>
                    <a:pt x="1752" y="8335"/>
                    <a:pt x="1752" y="8381"/>
                  </a:cubicBezTo>
                  <a:cubicBezTo>
                    <a:pt x="1682" y="8498"/>
                    <a:pt x="1612" y="8638"/>
                    <a:pt x="1589" y="8802"/>
                  </a:cubicBezTo>
                  <a:cubicBezTo>
                    <a:pt x="1402" y="9409"/>
                    <a:pt x="1635" y="10062"/>
                    <a:pt x="2196" y="10389"/>
                  </a:cubicBezTo>
                  <a:lnTo>
                    <a:pt x="2172" y="10389"/>
                  </a:lnTo>
                  <a:lnTo>
                    <a:pt x="2126" y="10366"/>
                  </a:lnTo>
                  <a:cubicBezTo>
                    <a:pt x="1215" y="10016"/>
                    <a:pt x="1285" y="9012"/>
                    <a:pt x="1729" y="8288"/>
                  </a:cubicBezTo>
                  <a:close/>
                  <a:moveTo>
                    <a:pt x="5441" y="8405"/>
                  </a:moveTo>
                  <a:cubicBezTo>
                    <a:pt x="5534" y="8545"/>
                    <a:pt x="5628" y="8661"/>
                    <a:pt x="5745" y="8755"/>
                  </a:cubicBezTo>
                  <a:cubicBezTo>
                    <a:pt x="5745" y="8778"/>
                    <a:pt x="5745" y="8778"/>
                    <a:pt x="5745" y="8802"/>
                  </a:cubicBezTo>
                  <a:lnTo>
                    <a:pt x="5721" y="8802"/>
                  </a:lnTo>
                  <a:cubicBezTo>
                    <a:pt x="5231" y="9642"/>
                    <a:pt x="4344" y="10576"/>
                    <a:pt x="3363" y="10763"/>
                  </a:cubicBezTo>
                  <a:cubicBezTo>
                    <a:pt x="4040" y="10366"/>
                    <a:pt x="4577" y="9782"/>
                    <a:pt x="4927" y="9105"/>
                  </a:cubicBezTo>
                  <a:cubicBezTo>
                    <a:pt x="5161" y="8895"/>
                    <a:pt x="5324" y="8661"/>
                    <a:pt x="5441" y="8405"/>
                  </a:cubicBezTo>
                  <a:close/>
                  <a:moveTo>
                    <a:pt x="9857" y="0"/>
                  </a:moveTo>
                  <a:cubicBezTo>
                    <a:pt x="8789" y="0"/>
                    <a:pt x="7678" y="531"/>
                    <a:pt x="6889" y="1307"/>
                  </a:cubicBezTo>
                  <a:cubicBezTo>
                    <a:pt x="6725" y="980"/>
                    <a:pt x="6422" y="746"/>
                    <a:pt x="6071" y="606"/>
                  </a:cubicBezTo>
                  <a:cubicBezTo>
                    <a:pt x="5761" y="316"/>
                    <a:pt x="5339" y="155"/>
                    <a:pt x="4906" y="155"/>
                  </a:cubicBezTo>
                  <a:cubicBezTo>
                    <a:pt x="4851" y="155"/>
                    <a:pt x="4796" y="157"/>
                    <a:pt x="4741" y="163"/>
                  </a:cubicBezTo>
                  <a:cubicBezTo>
                    <a:pt x="3433" y="326"/>
                    <a:pt x="2873" y="1447"/>
                    <a:pt x="2989" y="2568"/>
                  </a:cubicBezTo>
                  <a:lnTo>
                    <a:pt x="2989" y="2778"/>
                  </a:lnTo>
                  <a:cubicBezTo>
                    <a:pt x="2971" y="2777"/>
                    <a:pt x="2954" y="2777"/>
                    <a:pt x="2936" y="2777"/>
                  </a:cubicBezTo>
                  <a:cubicBezTo>
                    <a:pt x="2350" y="2777"/>
                    <a:pt x="1816" y="3145"/>
                    <a:pt x="1612" y="3712"/>
                  </a:cubicBezTo>
                  <a:cubicBezTo>
                    <a:pt x="1542" y="3782"/>
                    <a:pt x="1472" y="3852"/>
                    <a:pt x="1402" y="3922"/>
                  </a:cubicBezTo>
                  <a:cubicBezTo>
                    <a:pt x="585" y="4389"/>
                    <a:pt x="1" y="5112"/>
                    <a:pt x="281" y="6093"/>
                  </a:cubicBezTo>
                  <a:cubicBezTo>
                    <a:pt x="304" y="6187"/>
                    <a:pt x="351" y="6280"/>
                    <a:pt x="374" y="6350"/>
                  </a:cubicBezTo>
                  <a:cubicBezTo>
                    <a:pt x="538" y="6887"/>
                    <a:pt x="958" y="7331"/>
                    <a:pt x="1495" y="7494"/>
                  </a:cubicBezTo>
                  <a:cubicBezTo>
                    <a:pt x="1262" y="7751"/>
                    <a:pt x="1098" y="8031"/>
                    <a:pt x="982" y="8335"/>
                  </a:cubicBezTo>
                  <a:cubicBezTo>
                    <a:pt x="631" y="9105"/>
                    <a:pt x="841" y="10016"/>
                    <a:pt x="1448" y="10599"/>
                  </a:cubicBezTo>
                  <a:cubicBezTo>
                    <a:pt x="1928" y="11026"/>
                    <a:pt x="2438" y="11203"/>
                    <a:pt x="2943" y="11203"/>
                  </a:cubicBezTo>
                  <a:cubicBezTo>
                    <a:pt x="4207" y="11203"/>
                    <a:pt x="5437" y="10090"/>
                    <a:pt x="6071" y="8988"/>
                  </a:cubicBezTo>
                  <a:cubicBezTo>
                    <a:pt x="6212" y="9082"/>
                    <a:pt x="6375" y="9175"/>
                    <a:pt x="6538" y="9245"/>
                  </a:cubicBezTo>
                  <a:cubicBezTo>
                    <a:pt x="7024" y="9456"/>
                    <a:pt x="7848" y="9666"/>
                    <a:pt x="8556" y="9666"/>
                  </a:cubicBezTo>
                  <a:cubicBezTo>
                    <a:pt x="8868" y="9666"/>
                    <a:pt x="9158" y="9625"/>
                    <a:pt x="9387" y="9525"/>
                  </a:cubicBezTo>
                  <a:cubicBezTo>
                    <a:pt x="10741" y="8942"/>
                    <a:pt x="10391" y="7074"/>
                    <a:pt x="9737" y="5930"/>
                  </a:cubicBezTo>
                  <a:lnTo>
                    <a:pt x="9737" y="5930"/>
                  </a:lnTo>
                  <a:cubicBezTo>
                    <a:pt x="9824" y="5945"/>
                    <a:pt x="9910" y="5952"/>
                    <a:pt x="9996" y="5952"/>
                  </a:cubicBezTo>
                  <a:cubicBezTo>
                    <a:pt x="11853" y="5952"/>
                    <a:pt x="13231" y="2432"/>
                    <a:pt x="12025" y="1003"/>
                  </a:cubicBezTo>
                  <a:cubicBezTo>
                    <a:pt x="11427" y="295"/>
                    <a:pt x="10654" y="0"/>
                    <a:pt x="9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512;p66"/>
          <p:cNvGrpSpPr/>
          <p:nvPr/>
        </p:nvGrpSpPr>
        <p:grpSpPr>
          <a:xfrm rot="14511856">
            <a:off x="1225962" y="2342504"/>
            <a:ext cx="2361430" cy="2923298"/>
            <a:chOff x="2845155" y="2071628"/>
            <a:chExt cx="2514054" cy="1752665"/>
          </a:xfrm>
        </p:grpSpPr>
        <p:sp>
          <p:nvSpPr>
            <p:cNvPr id="16" name="Google Shape;2513;p66"/>
            <p:cNvSpPr/>
            <p:nvPr/>
          </p:nvSpPr>
          <p:spPr>
            <a:xfrm>
              <a:off x="2845155" y="2071628"/>
              <a:ext cx="2514054" cy="1308679"/>
            </a:xfrm>
            <a:custGeom>
              <a:avLst/>
              <a:gdLst/>
              <a:ahLst/>
              <a:cxnLst/>
              <a:rect l="l" t="t" r="r" b="b"/>
              <a:pathLst>
                <a:path w="68155" h="50589" extrusionOk="0">
                  <a:moveTo>
                    <a:pt x="28226" y="569"/>
                  </a:moveTo>
                  <a:cubicBezTo>
                    <a:pt x="30520" y="569"/>
                    <a:pt x="32371" y="2183"/>
                    <a:pt x="32960" y="4290"/>
                  </a:cubicBezTo>
                  <a:lnTo>
                    <a:pt x="32960" y="4290"/>
                  </a:lnTo>
                  <a:cubicBezTo>
                    <a:pt x="32192" y="3569"/>
                    <a:pt x="31378" y="2871"/>
                    <a:pt x="30564" y="2220"/>
                  </a:cubicBezTo>
                  <a:cubicBezTo>
                    <a:pt x="29933" y="1730"/>
                    <a:pt x="29279" y="1146"/>
                    <a:pt x="28509" y="889"/>
                  </a:cubicBezTo>
                  <a:cubicBezTo>
                    <a:pt x="28184" y="771"/>
                    <a:pt x="27840" y="709"/>
                    <a:pt x="27489" y="709"/>
                  </a:cubicBezTo>
                  <a:cubicBezTo>
                    <a:pt x="27286" y="709"/>
                    <a:pt x="27080" y="730"/>
                    <a:pt x="26875" y="772"/>
                  </a:cubicBezTo>
                  <a:cubicBezTo>
                    <a:pt x="27108" y="702"/>
                    <a:pt x="27365" y="632"/>
                    <a:pt x="27598" y="609"/>
                  </a:cubicBezTo>
                  <a:cubicBezTo>
                    <a:pt x="27811" y="582"/>
                    <a:pt x="28020" y="569"/>
                    <a:pt x="28226" y="569"/>
                  </a:cubicBezTo>
                  <a:close/>
                  <a:moveTo>
                    <a:pt x="16942" y="3199"/>
                  </a:moveTo>
                  <a:cubicBezTo>
                    <a:pt x="17219" y="3199"/>
                    <a:pt x="17496" y="3224"/>
                    <a:pt x="17769" y="3271"/>
                  </a:cubicBezTo>
                  <a:cubicBezTo>
                    <a:pt x="17668" y="3266"/>
                    <a:pt x="17568" y="3263"/>
                    <a:pt x="17467" y="3263"/>
                  </a:cubicBezTo>
                  <a:cubicBezTo>
                    <a:pt x="16098" y="3263"/>
                    <a:pt x="14746" y="3706"/>
                    <a:pt x="13636" y="4555"/>
                  </a:cubicBezTo>
                  <a:cubicBezTo>
                    <a:pt x="14197" y="3971"/>
                    <a:pt x="14920" y="3551"/>
                    <a:pt x="15714" y="3364"/>
                  </a:cubicBezTo>
                  <a:cubicBezTo>
                    <a:pt x="16118" y="3252"/>
                    <a:pt x="16531" y="3199"/>
                    <a:pt x="16942" y="3199"/>
                  </a:cubicBezTo>
                  <a:close/>
                  <a:moveTo>
                    <a:pt x="17651" y="2468"/>
                  </a:moveTo>
                  <a:cubicBezTo>
                    <a:pt x="19309" y="2468"/>
                    <a:pt x="20933" y="3246"/>
                    <a:pt x="21972" y="4671"/>
                  </a:cubicBezTo>
                  <a:cubicBezTo>
                    <a:pt x="21364" y="4275"/>
                    <a:pt x="20734" y="3971"/>
                    <a:pt x="20057" y="3714"/>
                  </a:cubicBezTo>
                  <a:cubicBezTo>
                    <a:pt x="19083" y="3142"/>
                    <a:pt x="18027" y="2765"/>
                    <a:pt x="16916" y="2765"/>
                  </a:cubicBezTo>
                  <a:cubicBezTo>
                    <a:pt x="16350" y="2765"/>
                    <a:pt x="15769" y="2863"/>
                    <a:pt x="15177" y="3084"/>
                  </a:cubicBezTo>
                  <a:cubicBezTo>
                    <a:pt x="15962" y="2668"/>
                    <a:pt x="16811" y="2468"/>
                    <a:pt x="17651" y="2468"/>
                  </a:cubicBezTo>
                  <a:close/>
                  <a:moveTo>
                    <a:pt x="22088" y="5232"/>
                  </a:moveTo>
                  <a:lnTo>
                    <a:pt x="22088" y="5232"/>
                  </a:lnTo>
                  <a:cubicBezTo>
                    <a:pt x="22205" y="5325"/>
                    <a:pt x="22322" y="5419"/>
                    <a:pt x="22438" y="5512"/>
                  </a:cubicBezTo>
                  <a:cubicBezTo>
                    <a:pt x="22438" y="5535"/>
                    <a:pt x="22462" y="5582"/>
                    <a:pt x="22485" y="5605"/>
                  </a:cubicBezTo>
                  <a:cubicBezTo>
                    <a:pt x="22345" y="5489"/>
                    <a:pt x="22205" y="5372"/>
                    <a:pt x="22088" y="5232"/>
                  </a:cubicBezTo>
                  <a:close/>
                  <a:moveTo>
                    <a:pt x="31754" y="3668"/>
                  </a:moveTo>
                  <a:lnTo>
                    <a:pt x="31801" y="3714"/>
                  </a:lnTo>
                  <a:cubicBezTo>
                    <a:pt x="32105" y="3971"/>
                    <a:pt x="32595" y="4368"/>
                    <a:pt x="33085" y="4812"/>
                  </a:cubicBezTo>
                  <a:cubicBezTo>
                    <a:pt x="33155" y="5092"/>
                    <a:pt x="33179" y="5395"/>
                    <a:pt x="33179" y="5699"/>
                  </a:cubicBezTo>
                  <a:cubicBezTo>
                    <a:pt x="32805" y="4975"/>
                    <a:pt x="32315" y="4275"/>
                    <a:pt x="31754" y="3668"/>
                  </a:cubicBezTo>
                  <a:close/>
                  <a:moveTo>
                    <a:pt x="27488" y="1106"/>
                  </a:moveTo>
                  <a:cubicBezTo>
                    <a:pt x="27785" y="1106"/>
                    <a:pt x="28095" y="1156"/>
                    <a:pt x="28416" y="1263"/>
                  </a:cubicBezTo>
                  <a:cubicBezTo>
                    <a:pt x="29326" y="1566"/>
                    <a:pt x="30190" y="2290"/>
                    <a:pt x="30961" y="2990"/>
                  </a:cubicBezTo>
                  <a:cubicBezTo>
                    <a:pt x="30797" y="2850"/>
                    <a:pt x="30610" y="2734"/>
                    <a:pt x="30424" y="2617"/>
                  </a:cubicBezTo>
                  <a:cubicBezTo>
                    <a:pt x="29748" y="2206"/>
                    <a:pt x="28980" y="1988"/>
                    <a:pt x="28207" y="1988"/>
                  </a:cubicBezTo>
                  <a:cubicBezTo>
                    <a:pt x="27751" y="1988"/>
                    <a:pt x="27293" y="2064"/>
                    <a:pt x="26851" y="2220"/>
                  </a:cubicBezTo>
                  <a:cubicBezTo>
                    <a:pt x="26081" y="2337"/>
                    <a:pt x="25380" y="2734"/>
                    <a:pt x="24843" y="3294"/>
                  </a:cubicBezTo>
                  <a:cubicBezTo>
                    <a:pt x="24260" y="4018"/>
                    <a:pt x="23863" y="4905"/>
                    <a:pt x="23746" y="5816"/>
                  </a:cubicBezTo>
                  <a:lnTo>
                    <a:pt x="23746" y="5839"/>
                  </a:lnTo>
                  <a:cubicBezTo>
                    <a:pt x="23653" y="5372"/>
                    <a:pt x="23653" y="4928"/>
                    <a:pt x="23746" y="4485"/>
                  </a:cubicBezTo>
                  <a:cubicBezTo>
                    <a:pt x="24443" y="2753"/>
                    <a:pt x="25767" y="1106"/>
                    <a:pt x="27488" y="1106"/>
                  </a:cubicBezTo>
                  <a:close/>
                  <a:moveTo>
                    <a:pt x="33926" y="5699"/>
                  </a:moveTo>
                  <a:cubicBezTo>
                    <a:pt x="34066" y="5862"/>
                    <a:pt x="34183" y="6072"/>
                    <a:pt x="34276" y="6283"/>
                  </a:cubicBezTo>
                  <a:lnTo>
                    <a:pt x="34229" y="6376"/>
                  </a:lnTo>
                  <a:cubicBezTo>
                    <a:pt x="34206" y="6329"/>
                    <a:pt x="34136" y="6283"/>
                    <a:pt x="34089" y="6283"/>
                  </a:cubicBezTo>
                  <a:cubicBezTo>
                    <a:pt x="33949" y="6283"/>
                    <a:pt x="33786" y="6329"/>
                    <a:pt x="33669" y="6423"/>
                  </a:cubicBezTo>
                  <a:cubicBezTo>
                    <a:pt x="33669" y="6306"/>
                    <a:pt x="33669" y="6212"/>
                    <a:pt x="33692" y="6119"/>
                  </a:cubicBezTo>
                  <a:cubicBezTo>
                    <a:pt x="33762" y="5956"/>
                    <a:pt x="33832" y="5816"/>
                    <a:pt x="33926" y="5699"/>
                  </a:cubicBezTo>
                  <a:close/>
                  <a:moveTo>
                    <a:pt x="17950" y="4210"/>
                  </a:moveTo>
                  <a:cubicBezTo>
                    <a:pt x="19521" y="4210"/>
                    <a:pt x="21026" y="4974"/>
                    <a:pt x="22322" y="6026"/>
                  </a:cubicBezTo>
                  <a:cubicBezTo>
                    <a:pt x="22438" y="6166"/>
                    <a:pt x="22579" y="6306"/>
                    <a:pt x="22719" y="6446"/>
                  </a:cubicBezTo>
                  <a:cubicBezTo>
                    <a:pt x="22742" y="6493"/>
                    <a:pt x="22765" y="6563"/>
                    <a:pt x="22765" y="6633"/>
                  </a:cubicBezTo>
                  <a:cubicBezTo>
                    <a:pt x="21584" y="5238"/>
                    <a:pt x="19753" y="4425"/>
                    <a:pt x="17943" y="4425"/>
                  </a:cubicBezTo>
                  <a:cubicBezTo>
                    <a:pt x="16782" y="4425"/>
                    <a:pt x="15630" y="4759"/>
                    <a:pt x="14664" y="5489"/>
                  </a:cubicBezTo>
                  <a:cubicBezTo>
                    <a:pt x="14623" y="5509"/>
                    <a:pt x="14582" y="5548"/>
                    <a:pt x="14556" y="5572"/>
                  </a:cubicBezTo>
                  <a:lnTo>
                    <a:pt x="14556" y="5572"/>
                  </a:lnTo>
                  <a:cubicBezTo>
                    <a:pt x="14811" y="5320"/>
                    <a:pt x="15111" y="5113"/>
                    <a:pt x="15411" y="4928"/>
                  </a:cubicBezTo>
                  <a:cubicBezTo>
                    <a:pt x="16261" y="4426"/>
                    <a:pt x="17115" y="4210"/>
                    <a:pt x="17950" y="4210"/>
                  </a:cubicBezTo>
                  <a:close/>
                  <a:moveTo>
                    <a:pt x="41506" y="2271"/>
                  </a:moveTo>
                  <a:cubicBezTo>
                    <a:pt x="41930" y="2271"/>
                    <a:pt x="42354" y="2309"/>
                    <a:pt x="42775" y="2383"/>
                  </a:cubicBezTo>
                  <a:cubicBezTo>
                    <a:pt x="44222" y="2827"/>
                    <a:pt x="45460" y="3784"/>
                    <a:pt x="46230" y="5092"/>
                  </a:cubicBezTo>
                  <a:cubicBezTo>
                    <a:pt x="46534" y="5582"/>
                    <a:pt x="46721" y="6166"/>
                    <a:pt x="46791" y="6749"/>
                  </a:cubicBezTo>
                  <a:cubicBezTo>
                    <a:pt x="46137" y="5092"/>
                    <a:pt x="44783" y="3808"/>
                    <a:pt x="43102" y="3271"/>
                  </a:cubicBezTo>
                  <a:cubicBezTo>
                    <a:pt x="42403" y="3051"/>
                    <a:pt x="41710" y="2950"/>
                    <a:pt x="41032" y="2950"/>
                  </a:cubicBezTo>
                  <a:cubicBezTo>
                    <a:pt x="38897" y="2950"/>
                    <a:pt x="36903" y="3954"/>
                    <a:pt x="35327" y="5442"/>
                  </a:cubicBezTo>
                  <a:cubicBezTo>
                    <a:pt x="35420" y="5325"/>
                    <a:pt x="35513" y="5185"/>
                    <a:pt x="35630" y="5068"/>
                  </a:cubicBezTo>
                  <a:cubicBezTo>
                    <a:pt x="35864" y="4788"/>
                    <a:pt x="36120" y="4531"/>
                    <a:pt x="36424" y="4275"/>
                  </a:cubicBezTo>
                  <a:cubicBezTo>
                    <a:pt x="37335" y="3457"/>
                    <a:pt x="38432" y="2874"/>
                    <a:pt x="39599" y="2523"/>
                  </a:cubicBezTo>
                  <a:cubicBezTo>
                    <a:pt x="40230" y="2355"/>
                    <a:pt x="40869" y="2271"/>
                    <a:pt x="41506" y="2271"/>
                  </a:cubicBezTo>
                  <a:close/>
                  <a:moveTo>
                    <a:pt x="41321" y="1614"/>
                  </a:moveTo>
                  <a:cubicBezTo>
                    <a:pt x="41611" y="1614"/>
                    <a:pt x="41902" y="1629"/>
                    <a:pt x="42191" y="1660"/>
                  </a:cubicBezTo>
                  <a:lnTo>
                    <a:pt x="42214" y="1660"/>
                  </a:lnTo>
                  <a:cubicBezTo>
                    <a:pt x="44176" y="1846"/>
                    <a:pt x="45997" y="2827"/>
                    <a:pt x="47211" y="4415"/>
                  </a:cubicBezTo>
                  <a:cubicBezTo>
                    <a:pt x="47935" y="5372"/>
                    <a:pt x="48261" y="6586"/>
                    <a:pt x="48145" y="7777"/>
                  </a:cubicBezTo>
                  <a:cubicBezTo>
                    <a:pt x="47981" y="5208"/>
                    <a:pt x="46254" y="2990"/>
                    <a:pt x="43779" y="2197"/>
                  </a:cubicBezTo>
                  <a:cubicBezTo>
                    <a:pt x="43522" y="2127"/>
                    <a:pt x="43288" y="2056"/>
                    <a:pt x="43032" y="2010"/>
                  </a:cubicBezTo>
                  <a:cubicBezTo>
                    <a:pt x="42798" y="1940"/>
                    <a:pt x="42565" y="1870"/>
                    <a:pt x="42354" y="1823"/>
                  </a:cubicBezTo>
                  <a:cubicBezTo>
                    <a:pt x="41932" y="1736"/>
                    <a:pt x="41515" y="1694"/>
                    <a:pt x="41105" y="1694"/>
                  </a:cubicBezTo>
                  <a:cubicBezTo>
                    <a:pt x="38775" y="1694"/>
                    <a:pt x="36686" y="3031"/>
                    <a:pt x="35257" y="4858"/>
                  </a:cubicBezTo>
                  <a:cubicBezTo>
                    <a:pt x="35140" y="4998"/>
                    <a:pt x="35023" y="5162"/>
                    <a:pt x="34906" y="5302"/>
                  </a:cubicBezTo>
                  <a:cubicBezTo>
                    <a:pt x="34860" y="5349"/>
                    <a:pt x="34673" y="5652"/>
                    <a:pt x="34486" y="5956"/>
                  </a:cubicBezTo>
                  <a:cubicBezTo>
                    <a:pt x="34369" y="5769"/>
                    <a:pt x="34229" y="5582"/>
                    <a:pt x="34089" y="5419"/>
                  </a:cubicBezTo>
                  <a:cubicBezTo>
                    <a:pt x="35636" y="3045"/>
                    <a:pt x="38471" y="1614"/>
                    <a:pt x="41321" y="1614"/>
                  </a:cubicBezTo>
                  <a:close/>
                  <a:moveTo>
                    <a:pt x="45693" y="3691"/>
                  </a:moveTo>
                  <a:lnTo>
                    <a:pt x="45693" y="3691"/>
                  </a:lnTo>
                  <a:cubicBezTo>
                    <a:pt x="45857" y="3808"/>
                    <a:pt x="46020" y="3948"/>
                    <a:pt x="46183" y="4111"/>
                  </a:cubicBezTo>
                  <a:cubicBezTo>
                    <a:pt x="47561" y="5535"/>
                    <a:pt x="48075" y="7590"/>
                    <a:pt x="47514" y="9505"/>
                  </a:cubicBezTo>
                  <a:cubicBezTo>
                    <a:pt x="47328" y="9785"/>
                    <a:pt x="47094" y="10042"/>
                    <a:pt x="46814" y="10275"/>
                  </a:cubicBezTo>
                  <a:cubicBezTo>
                    <a:pt x="47047" y="9691"/>
                    <a:pt x="47164" y="9061"/>
                    <a:pt x="47141" y="8431"/>
                  </a:cubicBezTo>
                  <a:cubicBezTo>
                    <a:pt x="47398" y="7263"/>
                    <a:pt x="47211" y="6026"/>
                    <a:pt x="46650" y="4975"/>
                  </a:cubicBezTo>
                  <a:cubicBezTo>
                    <a:pt x="46394" y="4508"/>
                    <a:pt x="46090" y="4064"/>
                    <a:pt x="45693" y="3691"/>
                  </a:cubicBezTo>
                  <a:close/>
                  <a:moveTo>
                    <a:pt x="17512" y="3649"/>
                  </a:moveTo>
                  <a:cubicBezTo>
                    <a:pt x="18326" y="3649"/>
                    <a:pt x="19138" y="3805"/>
                    <a:pt x="19917" y="4088"/>
                  </a:cubicBezTo>
                  <a:cubicBezTo>
                    <a:pt x="20080" y="4181"/>
                    <a:pt x="20244" y="4298"/>
                    <a:pt x="20407" y="4391"/>
                  </a:cubicBezTo>
                  <a:cubicBezTo>
                    <a:pt x="19608" y="4038"/>
                    <a:pt x="18771" y="3833"/>
                    <a:pt x="17927" y="3833"/>
                  </a:cubicBezTo>
                  <a:cubicBezTo>
                    <a:pt x="16872" y="3833"/>
                    <a:pt x="15805" y="4153"/>
                    <a:pt x="14780" y="4905"/>
                  </a:cubicBezTo>
                  <a:cubicBezTo>
                    <a:pt x="13496" y="5839"/>
                    <a:pt x="12679" y="7286"/>
                    <a:pt x="12586" y="8874"/>
                  </a:cubicBezTo>
                  <a:cubicBezTo>
                    <a:pt x="12469" y="9505"/>
                    <a:pt x="12446" y="10135"/>
                    <a:pt x="12516" y="10765"/>
                  </a:cubicBezTo>
                  <a:cubicBezTo>
                    <a:pt x="12422" y="10532"/>
                    <a:pt x="12352" y="10298"/>
                    <a:pt x="12282" y="10065"/>
                  </a:cubicBezTo>
                  <a:cubicBezTo>
                    <a:pt x="12072" y="8851"/>
                    <a:pt x="12165" y="7590"/>
                    <a:pt x="12516" y="6399"/>
                  </a:cubicBezTo>
                  <a:cubicBezTo>
                    <a:pt x="12936" y="5699"/>
                    <a:pt x="13496" y="5092"/>
                    <a:pt x="14173" y="4648"/>
                  </a:cubicBezTo>
                  <a:cubicBezTo>
                    <a:pt x="15235" y="3954"/>
                    <a:pt x="16375" y="3649"/>
                    <a:pt x="17512" y="3649"/>
                  </a:cubicBezTo>
                  <a:close/>
                  <a:moveTo>
                    <a:pt x="54840" y="8692"/>
                  </a:moveTo>
                  <a:cubicBezTo>
                    <a:pt x="56566" y="8692"/>
                    <a:pt x="58296" y="8970"/>
                    <a:pt x="59959" y="9528"/>
                  </a:cubicBezTo>
                  <a:cubicBezTo>
                    <a:pt x="61220" y="9948"/>
                    <a:pt x="62434" y="10532"/>
                    <a:pt x="63554" y="11256"/>
                  </a:cubicBezTo>
                  <a:cubicBezTo>
                    <a:pt x="63274" y="11092"/>
                    <a:pt x="62947" y="10929"/>
                    <a:pt x="62621" y="10789"/>
                  </a:cubicBezTo>
                  <a:cubicBezTo>
                    <a:pt x="60239" y="9528"/>
                    <a:pt x="57274" y="9014"/>
                    <a:pt x="54822" y="8968"/>
                  </a:cubicBezTo>
                  <a:cubicBezTo>
                    <a:pt x="54749" y="8967"/>
                    <a:pt x="54676" y="8966"/>
                    <a:pt x="54602" y="8966"/>
                  </a:cubicBezTo>
                  <a:cubicBezTo>
                    <a:pt x="52621" y="8966"/>
                    <a:pt x="50643" y="9271"/>
                    <a:pt x="48752" y="9901"/>
                  </a:cubicBezTo>
                  <a:lnTo>
                    <a:pt x="48682" y="9925"/>
                  </a:lnTo>
                  <a:cubicBezTo>
                    <a:pt x="50643" y="9104"/>
                    <a:pt x="52739" y="8692"/>
                    <a:pt x="54840" y="8692"/>
                  </a:cubicBezTo>
                  <a:close/>
                  <a:moveTo>
                    <a:pt x="13006" y="11489"/>
                  </a:moveTo>
                  <a:lnTo>
                    <a:pt x="13006" y="11489"/>
                  </a:lnTo>
                  <a:cubicBezTo>
                    <a:pt x="13146" y="11816"/>
                    <a:pt x="13309" y="12120"/>
                    <a:pt x="13496" y="12423"/>
                  </a:cubicBezTo>
                  <a:lnTo>
                    <a:pt x="13379" y="12376"/>
                  </a:lnTo>
                  <a:cubicBezTo>
                    <a:pt x="13333" y="12306"/>
                    <a:pt x="13286" y="12260"/>
                    <a:pt x="13263" y="12190"/>
                  </a:cubicBezTo>
                  <a:cubicBezTo>
                    <a:pt x="13146" y="11956"/>
                    <a:pt x="13076" y="11723"/>
                    <a:pt x="13006" y="11489"/>
                  </a:cubicBezTo>
                  <a:close/>
                  <a:moveTo>
                    <a:pt x="10050" y="12287"/>
                  </a:moveTo>
                  <a:cubicBezTo>
                    <a:pt x="10272" y="12287"/>
                    <a:pt x="10494" y="12293"/>
                    <a:pt x="10718" y="12306"/>
                  </a:cubicBezTo>
                  <a:cubicBezTo>
                    <a:pt x="9550" y="12306"/>
                    <a:pt x="8360" y="12423"/>
                    <a:pt x="7216" y="12657"/>
                  </a:cubicBezTo>
                  <a:cubicBezTo>
                    <a:pt x="8145" y="12410"/>
                    <a:pt x="9090" y="12287"/>
                    <a:pt x="10050" y="12287"/>
                  </a:cubicBezTo>
                  <a:close/>
                  <a:moveTo>
                    <a:pt x="61570" y="10765"/>
                  </a:moveTo>
                  <a:lnTo>
                    <a:pt x="61943" y="10882"/>
                  </a:lnTo>
                  <a:cubicBezTo>
                    <a:pt x="62457" y="11139"/>
                    <a:pt x="62971" y="11419"/>
                    <a:pt x="63461" y="11723"/>
                  </a:cubicBezTo>
                  <a:cubicBezTo>
                    <a:pt x="64021" y="12073"/>
                    <a:pt x="64535" y="12540"/>
                    <a:pt x="64955" y="13053"/>
                  </a:cubicBezTo>
                  <a:cubicBezTo>
                    <a:pt x="63951" y="12120"/>
                    <a:pt x="62807" y="11326"/>
                    <a:pt x="61570" y="10765"/>
                  </a:cubicBezTo>
                  <a:close/>
                  <a:moveTo>
                    <a:pt x="65212" y="12820"/>
                  </a:moveTo>
                  <a:cubicBezTo>
                    <a:pt x="65376" y="12960"/>
                    <a:pt x="65516" y="13100"/>
                    <a:pt x="65679" y="13240"/>
                  </a:cubicBezTo>
                  <a:cubicBezTo>
                    <a:pt x="65983" y="13544"/>
                    <a:pt x="66240" y="13871"/>
                    <a:pt x="66473" y="14221"/>
                  </a:cubicBezTo>
                  <a:cubicBezTo>
                    <a:pt x="66660" y="14641"/>
                    <a:pt x="66777" y="15108"/>
                    <a:pt x="66823" y="15575"/>
                  </a:cubicBezTo>
                  <a:cubicBezTo>
                    <a:pt x="66683" y="15272"/>
                    <a:pt x="66496" y="14968"/>
                    <a:pt x="66310" y="14665"/>
                  </a:cubicBezTo>
                  <a:cubicBezTo>
                    <a:pt x="66053" y="13987"/>
                    <a:pt x="65679" y="13357"/>
                    <a:pt x="65212" y="12820"/>
                  </a:cubicBezTo>
                  <a:close/>
                  <a:moveTo>
                    <a:pt x="66706" y="16439"/>
                  </a:moveTo>
                  <a:lnTo>
                    <a:pt x="66706" y="16439"/>
                  </a:lnTo>
                  <a:cubicBezTo>
                    <a:pt x="66730" y="16556"/>
                    <a:pt x="66777" y="16649"/>
                    <a:pt x="66800" y="16742"/>
                  </a:cubicBezTo>
                  <a:cubicBezTo>
                    <a:pt x="66800" y="16976"/>
                    <a:pt x="66777" y="17209"/>
                    <a:pt x="66753" y="17420"/>
                  </a:cubicBezTo>
                  <a:cubicBezTo>
                    <a:pt x="66753" y="17093"/>
                    <a:pt x="66730" y="16766"/>
                    <a:pt x="66706" y="16439"/>
                  </a:cubicBezTo>
                  <a:close/>
                  <a:moveTo>
                    <a:pt x="67080" y="18634"/>
                  </a:moveTo>
                  <a:lnTo>
                    <a:pt x="67080" y="18634"/>
                  </a:lnTo>
                  <a:cubicBezTo>
                    <a:pt x="67057" y="18914"/>
                    <a:pt x="67010" y="19217"/>
                    <a:pt x="66940" y="19498"/>
                  </a:cubicBezTo>
                  <a:cubicBezTo>
                    <a:pt x="66987" y="19217"/>
                    <a:pt x="67033" y="18914"/>
                    <a:pt x="67080" y="18634"/>
                  </a:cubicBezTo>
                  <a:close/>
                  <a:moveTo>
                    <a:pt x="9784" y="12657"/>
                  </a:moveTo>
                  <a:cubicBezTo>
                    <a:pt x="6212" y="13217"/>
                    <a:pt x="2826" y="15388"/>
                    <a:pt x="1635" y="18914"/>
                  </a:cubicBezTo>
                  <a:cubicBezTo>
                    <a:pt x="1332" y="19731"/>
                    <a:pt x="1238" y="20618"/>
                    <a:pt x="1332" y="21482"/>
                  </a:cubicBezTo>
                  <a:cubicBezTo>
                    <a:pt x="1098" y="20502"/>
                    <a:pt x="1052" y="19498"/>
                    <a:pt x="1262" y="18517"/>
                  </a:cubicBezTo>
                  <a:cubicBezTo>
                    <a:pt x="2102" y="16252"/>
                    <a:pt x="3760" y="14221"/>
                    <a:pt x="6071" y="13357"/>
                  </a:cubicBezTo>
                  <a:cubicBezTo>
                    <a:pt x="7262" y="12937"/>
                    <a:pt x="8523" y="12703"/>
                    <a:pt x="9784" y="12657"/>
                  </a:cubicBezTo>
                  <a:close/>
                  <a:moveTo>
                    <a:pt x="67267" y="15832"/>
                  </a:moveTo>
                  <a:cubicBezTo>
                    <a:pt x="67897" y="17840"/>
                    <a:pt x="67664" y="20035"/>
                    <a:pt x="66613" y="21879"/>
                  </a:cubicBezTo>
                  <a:lnTo>
                    <a:pt x="66613" y="21856"/>
                  </a:lnTo>
                  <a:cubicBezTo>
                    <a:pt x="66356" y="22323"/>
                    <a:pt x="66053" y="22743"/>
                    <a:pt x="65726" y="23117"/>
                  </a:cubicBezTo>
                  <a:cubicBezTo>
                    <a:pt x="65959" y="22696"/>
                    <a:pt x="66146" y="22229"/>
                    <a:pt x="66333" y="21762"/>
                  </a:cubicBezTo>
                  <a:cubicBezTo>
                    <a:pt x="67197" y="20502"/>
                    <a:pt x="67734" y="19054"/>
                    <a:pt x="67430" y="17466"/>
                  </a:cubicBezTo>
                  <a:cubicBezTo>
                    <a:pt x="67384" y="17209"/>
                    <a:pt x="67337" y="16953"/>
                    <a:pt x="67243" y="16696"/>
                  </a:cubicBezTo>
                  <a:cubicBezTo>
                    <a:pt x="67243" y="16579"/>
                    <a:pt x="67243" y="16439"/>
                    <a:pt x="67267" y="16299"/>
                  </a:cubicBezTo>
                  <a:cubicBezTo>
                    <a:pt x="67290" y="16182"/>
                    <a:pt x="67267" y="15972"/>
                    <a:pt x="67267" y="15832"/>
                  </a:cubicBezTo>
                  <a:close/>
                  <a:moveTo>
                    <a:pt x="11588" y="12896"/>
                  </a:moveTo>
                  <a:cubicBezTo>
                    <a:pt x="12159" y="12896"/>
                    <a:pt x="12728" y="12941"/>
                    <a:pt x="13286" y="13030"/>
                  </a:cubicBezTo>
                  <a:cubicBezTo>
                    <a:pt x="13356" y="13170"/>
                    <a:pt x="13449" y="13310"/>
                    <a:pt x="13543" y="13427"/>
                  </a:cubicBezTo>
                  <a:cubicBezTo>
                    <a:pt x="9200" y="13427"/>
                    <a:pt x="3480" y="14594"/>
                    <a:pt x="2453" y="19638"/>
                  </a:cubicBezTo>
                  <a:cubicBezTo>
                    <a:pt x="1986" y="22019"/>
                    <a:pt x="3083" y="24144"/>
                    <a:pt x="4834" y="25615"/>
                  </a:cubicBezTo>
                  <a:cubicBezTo>
                    <a:pt x="2429" y="24237"/>
                    <a:pt x="888" y="21762"/>
                    <a:pt x="2172" y="18634"/>
                  </a:cubicBezTo>
                  <a:cubicBezTo>
                    <a:pt x="3699" y="14948"/>
                    <a:pt x="7695" y="12896"/>
                    <a:pt x="11588" y="12896"/>
                  </a:cubicBezTo>
                  <a:close/>
                  <a:moveTo>
                    <a:pt x="65189" y="23163"/>
                  </a:moveTo>
                  <a:cubicBezTo>
                    <a:pt x="64839" y="23700"/>
                    <a:pt x="64465" y="24191"/>
                    <a:pt x="63998" y="24634"/>
                  </a:cubicBezTo>
                  <a:lnTo>
                    <a:pt x="64021" y="24611"/>
                  </a:lnTo>
                  <a:lnTo>
                    <a:pt x="64021" y="24611"/>
                  </a:lnTo>
                  <a:cubicBezTo>
                    <a:pt x="63298" y="25101"/>
                    <a:pt x="62551" y="25475"/>
                    <a:pt x="61757" y="25755"/>
                  </a:cubicBezTo>
                  <a:cubicBezTo>
                    <a:pt x="62854" y="25171"/>
                    <a:pt x="63858" y="24447"/>
                    <a:pt x="64745" y="23584"/>
                  </a:cubicBezTo>
                  <a:cubicBezTo>
                    <a:pt x="64885" y="23443"/>
                    <a:pt x="65025" y="23303"/>
                    <a:pt x="65189" y="23163"/>
                  </a:cubicBezTo>
                  <a:close/>
                  <a:moveTo>
                    <a:pt x="60122" y="25311"/>
                  </a:moveTo>
                  <a:cubicBezTo>
                    <a:pt x="60379" y="25358"/>
                    <a:pt x="60636" y="25381"/>
                    <a:pt x="60896" y="25381"/>
                  </a:cubicBezTo>
                  <a:cubicBezTo>
                    <a:pt x="61155" y="25381"/>
                    <a:pt x="61418" y="25358"/>
                    <a:pt x="61687" y="25311"/>
                  </a:cubicBezTo>
                  <a:lnTo>
                    <a:pt x="61687" y="25311"/>
                  </a:lnTo>
                  <a:cubicBezTo>
                    <a:pt x="61336" y="25498"/>
                    <a:pt x="60986" y="25662"/>
                    <a:pt x="60613" y="25825"/>
                  </a:cubicBezTo>
                  <a:cubicBezTo>
                    <a:pt x="60449" y="25638"/>
                    <a:pt x="60286" y="25475"/>
                    <a:pt x="60122" y="25311"/>
                  </a:cubicBezTo>
                  <a:close/>
                  <a:moveTo>
                    <a:pt x="59118" y="26806"/>
                  </a:moveTo>
                  <a:lnTo>
                    <a:pt x="59328" y="26876"/>
                  </a:lnTo>
                  <a:cubicBezTo>
                    <a:pt x="59469" y="26992"/>
                    <a:pt x="59632" y="27109"/>
                    <a:pt x="59772" y="27226"/>
                  </a:cubicBezTo>
                  <a:cubicBezTo>
                    <a:pt x="59515" y="27086"/>
                    <a:pt x="59258" y="26946"/>
                    <a:pt x="58978" y="26852"/>
                  </a:cubicBezTo>
                  <a:lnTo>
                    <a:pt x="59118" y="26806"/>
                  </a:lnTo>
                  <a:close/>
                  <a:moveTo>
                    <a:pt x="771" y="20315"/>
                  </a:moveTo>
                  <a:lnTo>
                    <a:pt x="771" y="20315"/>
                  </a:lnTo>
                  <a:cubicBezTo>
                    <a:pt x="1028" y="23747"/>
                    <a:pt x="3643" y="26572"/>
                    <a:pt x="7075" y="27062"/>
                  </a:cubicBezTo>
                  <a:cubicBezTo>
                    <a:pt x="6636" y="27221"/>
                    <a:pt x="6177" y="27296"/>
                    <a:pt x="5714" y="27296"/>
                  </a:cubicBezTo>
                  <a:cubicBezTo>
                    <a:pt x="4480" y="27296"/>
                    <a:pt x="3230" y="26768"/>
                    <a:pt x="2312" y="25918"/>
                  </a:cubicBezTo>
                  <a:cubicBezTo>
                    <a:pt x="771" y="24517"/>
                    <a:pt x="445" y="22323"/>
                    <a:pt x="771" y="20315"/>
                  </a:cubicBezTo>
                  <a:close/>
                  <a:moveTo>
                    <a:pt x="60799" y="26689"/>
                  </a:moveTo>
                  <a:cubicBezTo>
                    <a:pt x="61056" y="27086"/>
                    <a:pt x="61243" y="27529"/>
                    <a:pt x="61406" y="27973"/>
                  </a:cubicBezTo>
                  <a:cubicBezTo>
                    <a:pt x="60986" y="27436"/>
                    <a:pt x="60449" y="27016"/>
                    <a:pt x="59865" y="26689"/>
                  </a:cubicBezTo>
                  <a:lnTo>
                    <a:pt x="59865" y="26689"/>
                  </a:lnTo>
                  <a:cubicBezTo>
                    <a:pt x="60017" y="26712"/>
                    <a:pt x="60169" y="26724"/>
                    <a:pt x="60324" y="26724"/>
                  </a:cubicBezTo>
                  <a:cubicBezTo>
                    <a:pt x="60478" y="26724"/>
                    <a:pt x="60636" y="26712"/>
                    <a:pt x="60799" y="26689"/>
                  </a:cubicBezTo>
                  <a:close/>
                  <a:moveTo>
                    <a:pt x="46347" y="39087"/>
                  </a:moveTo>
                  <a:lnTo>
                    <a:pt x="46347" y="39087"/>
                  </a:lnTo>
                  <a:cubicBezTo>
                    <a:pt x="46510" y="39203"/>
                    <a:pt x="46674" y="39297"/>
                    <a:pt x="46837" y="39414"/>
                  </a:cubicBezTo>
                  <a:cubicBezTo>
                    <a:pt x="46837" y="39530"/>
                    <a:pt x="46861" y="39670"/>
                    <a:pt x="46861" y="39787"/>
                  </a:cubicBezTo>
                  <a:cubicBezTo>
                    <a:pt x="46721" y="39694"/>
                    <a:pt x="46604" y="39600"/>
                    <a:pt x="46464" y="39507"/>
                  </a:cubicBezTo>
                  <a:lnTo>
                    <a:pt x="46440" y="39507"/>
                  </a:lnTo>
                  <a:cubicBezTo>
                    <a:pt x="46417" y="39367"/>
                    <a:pt x="46394" y="39227"/>
                    <a:pt x="46347" y="39087"/>
                  </a:cubicBezTo>
                  <a:close/>
                  <a:moveTo>
                    <a:pt x="46697" y="40184"/>
                  </a:moveTo>
                  <a:lnTo>
                    <a:pt x="46884" y="40324"/>
                  </a:lnTo>
                  <a:lnTo>
                    <a:pt x="46884" y="40488"/>
                  </a:lnTo>
                  <a:cubicBezTo>
                    <a:pt x="46814" y="40394"/>
                    <a:pt x="46744" y="40277"/>
                    <a:pt x="46674" y="40184"/>
                  </a:cubicBezTo>
                  <a:close/>
                  <a:moveTo>
                    <a:pt x="62060" y="31732"/>
                  </a:moveTo>
                  <a:cubicBezTo>
                    <a:pt x="62247" y="33763"/>
                    <a:pt x="61640" y="35795"/>
                    <a:pt x="60332" y="37382"/>
                  </a:cubicBezTo>
                  <a:cubicBezTo>
                    <a:pt x="58932" y="39063"/>
                    <a:pt x="56947" y="40161"/>
                    <a:pt x="54776" y="40488"/>
                  </a:cubicBezTo>
                  <a:cubicBezTo>
                    <a:pt x="56597" y="39974"/>
                    <a:pt x="58254" y="38947"/>
                    <a:pt x="59492" y="37522"/>
                  </a:cubicBezTo>
                  <a:cubicBezTo>
                    <a:pt x="60893" y="35888"/>
                    <a:pt x="61780" y="33880"/>
                    <a:pt x="62060" y="31732"/>
                  </a:cubicBezTo>
                  <a:close/>
                  <a:moveTo>
                    <a:pt x="18072" y="40091"/>
                  </a:moveTo>
                  <a:lnTo>
                    <a:pt x="18072" y="40091"/>
                  </a:lnTo>
                  <a:cubicBezTo>
                    <a:pt x="17582" y="40628"/>
                    <a:pt x="16998" y="41071"/>
                    <a:pt x="16391" y="41422"/>
                  </a:cubicBezTo>
                  <a:cubicBezTo>
                    <a:pt x="16648" y="41235"/>
                    <a:pt x="16882" y="41001"/>
                    <a:pt x="17115" y="40791"/>
                  </a:cubicBezTo>
                  <a:cubicBezTo>
                    <a:pt x="17442" y="40581"/>
                    <a:pt x="17769" y="40348"/>
                    <a:pt x="18072" y="40091"/>
                  </a:cubicBezTo>
                  <a:close/>
                  <a:moveTo>
                    <a:pt x="5605" y="29911"/>
                  </a:moveTo>
                  <a:lnTo>
                    <a:pt x="5605" y="29911"/>
                  </a:lnTo>
                  <a:cubicBezTo>
                    <a:pt x="4040" y="33273"/>
                    <a:pt x="4274" y="37312"/>
                    <a:pt x="7005" y="40231"/>
                  </a:cubicBezTo>
                  <a:cubicBezTo>
                    <a:pt x="7589" y="40838"/>
                    <a:pt x="8243" y="41375"/>
                    <a:pt x="8990" y="41772"/>
                  </a:cubicBezTo>
                  <a:cubicBezTo>
                    <a:pt x="7846" y="41351"/>
                    <a:pt x="6819" y="40674"/>
                    <a:pt x="6001" y="39787"/>
                  </a:cubicBezTo>
                  <a:cubicBezTo>
                    <a:pt x="4367" y="38013"/>
                    <a:pt x="3643" y="35608"/>
                    <a:pt x="4040" y="33250"/>
                  </a:cubicBezTo>
                  <a:lnTo>
                    <a:pt x="4064" y="33250"/>
                  </a:lnTo>
                  <a:cubicBezTo>
                    <a:pt x="4344" y="32036"/>
                    <a:pt x="4857" y="30892"/>
                    <a:pt x="5605" y="29911"/>
                  </a:cubicBezTo>
                  <a:close/>
                  <a:moveTo>
                    <a:pt x="61243" y="36822"/>
                  </a:moveTo>
                  <a:cubicBezTo>
                    <a:pt x="60916" y="37406"/>
                    <a:pt x="60496" y="37989"/>
                    <a:pt x="60052" y="38526"/>
                  </a:cubicBezTo>
                  <a:cubicBezTo>
                    <a:pt x="58153" y="40732"/>
                    <a:pt x="55454" y="41839"/>
                    <a:pt x="52721" y="41839"/>
                  </a:cubicBezTo>
                  <a:cubicBezTo>
                    <a:pt x="51490" y="41839"/>
                    <a:pt x="50253" y="41614"/>
                    <a:pt x="49079" y="41165"/>
                  </a:cubicBezTo>
                  <a:cubicBezTo>
                    <a:pt x="48448" y="40838"/>
                    <a:pt x="47841" y="40464"/>
                    <a:pt x="47258" y="40067"/>
                  </a:cubicBezTo>
                  <a:lnTo>
                    <a:pt x="47258" y="39647"/>
                  </a:lnTo>
                  <a:cubicBezTo>
                    <a:pt x="48285" y="40184"/>
                    <a:pt x="49406" y="40558"/>
                    <a:pt x="50573" y="40744"/>
                  </a:cubicBezTo>
                  <a:cubicBezTo>
                    <a:pt x="51400" y="40912"/>
                    <a:pt x="52237" y="40999"/>
                    <a:pt x="53066" y="40999"/>
                  </a:cubicBezTo>
                  <a:cubicBezTo>
                    <a:pt x="56052" y="40999"/>
                    <a:pt x="58937" y="39871"/>
                    <a:pt x="60893" y="37312"/>
                  </a:cubicBezTo>
                  <a:cubicBezTo>
                    <a:pt x="61033" y="37149"/>
                    <a:pt x="61150" y="36985"/>
                    <a:pt x="61243" y="36822"/>
                  </a:cubicBezTo>
                  <a:close/>
                  <a:moveTo>
                    <a:pt x="46650" y="40978"/>
                  </a:moveTo>
                  <a:cubicBezTo>
                    <a:pt x="46697" y="41071"/>
                    <a:pt x="46744" y="41188"/>
                    <a:pt x="46791" y="41305"/>
                  </a:cubicBezTo>
                  <a:cubicBezTo>
                    <a:pt x="46767" y="41492"/>
                    <a:pt x="46744" y="41678"/>
                    <a:pt x="46697" y="41865"/>
                  </a:cubicBezTo>
                  <a:cubicBezTo>
                    <a:pt x="46697" y="41655"/>
                    <a:pt x="46697" y="41445"/>
                    <a:pt x="46650" y="41235"/>
                  </a:cubicBezTo>
                  <a:cubicBezTo>
                    <a:pt x="46650" y="41141"/>
                    <a:pt x="46650" y="41048"/>
                    <a:pt x="46650" y="40978"/>
                  </a:cubicBezTo>
                  <a:close/>
                  <a:moveTo>
                    <a:pt x="8640" y="27389"/>
                  </a:moveTo>
                  <a:lnTo>
                    <a:pt x="8967" y="27459"/>
                  </a:lnTo>
                  <a:cubicBezTo>
                    <a:pt x="4694" y="29654"/>
                    <a:pt x="5348" y="36378"/>
                    <a:pt x="8243" y="39484"/>
                  </a:cubicBezTo>
                  <a:cubicBezTo>
                    <a:pt x="9623" y="40943"/>
                    <a:pt x="11537" y="41736"/>
                    <a:pt x="13520" y="41736"/>
                  </a:cubicBezTo>
                  <a:cubicBezTo>
                    <a:pt x="13884" y="41736"/>
                    <a:pt x="14251" y="41709"/>
                    <a:pt x="14617" y="41655"/>
                  </a:cubicBezTo>
                  <a:lnTo>
                    <a:pt x="14617" y="41655"/>
                  </a:lnTo>
                  <a:cubicBezTo>
                    <a:pt x="13636" y="42052"/>
                    <a:pt x="12586" y="42239"/>
                    <a:pt x="11535" y="42239"/>
                  </a:cubicBezTo>
                  <a:cubicBezTo>
                    <a:pt x="9807" y="41935"/>
                    <a:pt x="8243" y="41048"/>
                    <a:pt x="7075" y="39740"/>
                  </a:cubicBezTo>
                  <a:lnTo>
                    <a:pt x="7099" y="39740"/>
                  </a:lnTo>
                  <a:cubicBezTo>
                    <a:pt x="4250" y="36518"/>
                    <a:pt x="4507" y="31989"/>
                    <a:pt x="6772" y="28650"/>
                  </a:cubicBezTo>
                  <a:cubicBezTo>
                    <a:pt x="7332" y="28160"/>
                    <a:pt x="7963" y="27740"/>
                    <a:pt x="8640" y="27389"/>
                  </a:cubicBezTo>
                  <a:close/>
                  <a:moveTo>
                    <a:pt x="62784" y="31312"/>
                  </a:moveTo>
                  <a:lnTo>
                    <a:pt x="62784" y="31312"/>
                  </a:lnTo>
                  <a:cubicBezTo>
                    <a:pt x="62854" y="31475"/>
                    <a:pt x="62901" y="31639"/>
                    <a:pt x="62971" y="31825"/>
                  </a:cubicBezTo>
                  <a:cubicBezTo>
                    <a:pt x="63765" y="34347"/>
                    <a:pt x="63064" y="36822"/>
                    <a:pt x="61266" y="38736"/>
                  </a:cubicBezTo>
                  <a:cubicBezTo>
                    <a:pt x="59388" y="40730"/>
                    <a:pt x="56519" y="42521"/>
                    <a:pt x="53721" y="42521"/>
                  </a:cubicBezTo>
                  <a:cubicBezTo>
                    <a:pt x="53668" y="42521"/>
                    <a:pt x="53615" y="42520"/>
                    <a:pt x="53561" y="42519"/>
                  </a:cubicBezTo>
                  <a:cubicBezTo>
                    <a:pt x="52628" y="42496"/>
                    <a:pt x="51717" y="42309"/>
                    <a:pt x="50853" y="41982"/>
                  </a:cubicBezTo>
                  <a:lnTo>
                    <a:pt x="50853" y="41982"/>
                  </a:lnTo>
                  <a:cubicBezTo>
                    <a:pt x="51494" y="42107"/>
                    <a:pt x="52138" y="42168"/>
                    <a:pt x="52777" y="42168"/>
                  </a:cubicBezTo>
                  <a:cubicBezTo>
                    <a:pt x="55836" y="42168"/>
                    <a:pt x="58774" y="40769"/>
                    <a:pt x="60706" y="38316"/>
                  </a:cubicBezTo>
                  <a:cubicBezTo>
                    <a:pt x="62224" y="36355"/>
                    <a:pt x="63134" y="33787"/>
                    <a:pt x="62784" y="31312"/>
                  </a:cubicBezTo>
                  <a:close/>
                  <a:moveTo>
                    <a:pt x="5441" y="39740"/>
                  </a:moveTo>
                  <a:lnTo>
                    <a:pt x="5441" y="39740"/>
                  </a:lnTo>
                  <a:cubicBezTo>
                    <a:pt x="7426" y="41608"/>
                    <a:pt x="10017" y="42659"/>
                    <a:pt x="12749" y="42729"/>
                  </a:cubicBezTo>
                  <a:cubicBezTo>
                    <a:pt x="12335" y="42799"/>
                    <a:pt x="11920" y="42834"/>
                    <a:pt x="11508" y="42834"/>
                  </a:cubicBezTo>
                  <a:cubicBezTo>
                    <a:pt x="9454" y="42834"/>
                    <a:pt x="7468" y="41981"/>
                    <a:pt x="6048" y="40464"/>
                  </a:cubicBezTo>
                  <a:lnTo>
                    <a:pt x="6071" y="40464"/>
                  </a:lnTo>
                  <a:cubicBezTo>
                    <a:pt x="5838" y="40231"/>
                    <a:pt x="5628" y="39997"/>
                    <a:pt x="5441" y="39740"/>
                  </a:cubicBezTo>
                  <a:close/>
                  <a:moveTo>
                    <a:pt x="32502" y="44083"/>
                  </a:moveTo>
                  <a:cubicBezTo>
                    <a:pt x="32525" y="44130"/>
                    <a:pt x="32525" y="44177"/>
                    <a:pt x="32548" y="44223"/>
                  </a:cubicBezTo>
                  <a:cubicBezTo>
                    <a:pt x="32548" y="44340"/>
                    <a:pt x="32548" y="44457"/>
                    <a:pt x="32525" y="44574"/>
                  </a:cubicBezTo>
                  <a:cubicBezTo>
                    <a:pt x="32478" y="44504"/>
                    <a:pt x="32431" y="44433"/>
                    <a:pt x="32385" y="44387"/>
                  </a:cubicBezTo>
                  <a:cubicBezTo>
                    <a:pt x="32431" y="44270"/>
                    <a:pt x="32455" y="44177"/>
                    <a:pt x="32502" y="44083"/>
                  </a:cubicBezTo>
                  <a:close/>
                  <a:moveTo>
                    <a:pt x="32922" y="43079"/>
                  </a:moveTo>
                  <a:cubicBezTo>
                    <a:pt x="33249" y="44760"/>
                    <a:pt x="34183" y="46231"/>
                    <a:pt x="35537" y="47259"/>
                  </a:cubicBezTo>
                  <a:cubicBezTo>
                    <a:pt x="35070" y="47002"/>
                    <a:pt x="34626" y="46698"/>
                    <a:pt x="34206" y="46371"/>
                  </a:cubicBezTo>
                  <a:cubicBezTo>
                    <a:pt x="33926" y="46044"/>
                    <a:pt x="33669" y="45671"/>
                    <a:pt x="33459" y="45274"/>
                  </a:cubicBezTo>
                  <a:cubicBezTo>
                    <a:pt x="33249" y="44784"/>
                    <a:pt x="33062" y="44247"/>
                    <a:pt x="32968" y="43710"/>
                  </a:cubicBezTo>
                  <a:cubicBezTo>
                    <a:pt x="32945" y="43640"/>
                    <a:pt x="32875" y="43570"/>
                    <a:pt x="32782" y="43570"/>
                  </a:cubicBezTo>
                  <a:cubicBezTo>
                    <a:pt x="32782" y="43523"/>
                    <a:pt x="32758" y="43476"/>
                    <a:pt x="32758" y="43429"/>
                  </a:cubicBezTo>
                  <a:cubicBezTo>
                    <a:pt x="32828" y="43313"/>
                    <a:pt x="32875" y="43196"/>
                    <a:pt x="32922" y="43079"/>
                  </a:cubicBezTo>
                  <a:close/>
                  <a:moveTo>
                    <a:pt x="19310" y="38573"/>
                  </a:moveTo>
                  <a:cubicBezTo>
                    <a:pt x="19894" y="42192"/>
                    <a:pt x="22065" y="46138"/>
                    <a:pt x="25637" y="47469"/>
                  </a:cubicBezTo>
                  <a:cubicBezTo>
                    <a:pt x="25777" y="47515"/>
                    <a:pt x="25941" y="47562"/>
                    <a:pt x="26081" y="47609"/>
                  </a:cubicBezTo>
                  <a:cubicBezTo>
                    <a:pt x="25497" y="47585"/>
                    <a:pt x="24937" y="47492"/>
                    <a:pt x="24376" y="47329"/>
                  </a:cubicBezTo>
                  <a:cubicBezTo>
                    <a:pt x="21224" y="46278"/>
                    <a:pt x="19450" y="43103"/>
                    <a:pt x="19053" y="39904"/>
                  </a:cubicBezTo>
                  <a:cubicBezTo>
                    <a:pt x="19076" y="39717"/>
                    <a:pt x="19100" y="39507"/>
                    <a:pt x="19146" y="39297"/>
                  </a:cubicBezTo>
                  <a:cubicBezTo>
                    <a:pt x="19170" y="39180"/>
                    <a:pt x="19100" y="39087"/>
                    <a:pt x="19006" y="39063"/>
                  </a:cubicBezTo>
                  <a:cubicBezTo>
                    <a:pt x="19100" y="38900"/>
                    <a:pt x="19216" y="38736"/>
                    <a:pt x="19310" y="38573"/>
                  </a:cubicBezTo>
                  <a:close/>
                  <a:moveTo>
                    <a:pt x="27683" y="2531"/>
                  </a:moveTo>
                  <a:cubicBezTo>
                    <a:pt x="27989" y="2531"/>
                    <a:pt x="28296" y="2567"/>
                    <a:pt x="28602" y="2640"/>
                  </a:cubicBezTo>
                  <a:cubicBezTo>
                    <a:pt x="31124" y="3177"/>
                    <a:pt x="32525" y="5559"/>
                    <a:pt x="33669" y="7660"/>
                  </a:cubicBezTo>
                  <a:cubicBezTo>
                    <a:pt x="33669" y="7683"/>
                    <a:pt x="33692" y="7707"/>
                    <a:pt x="33739" y="7730"/>
                  </a:cubicBezTo>
                  <a:lnTo>
                    <a:pt x="33762" y="7823"/>
                  </a:lnTo>
                  <a:cubicBezTo>
                    <a:pt x="33799" y="7888"/>
                    <a:pt x="33859" y="7917"/>
                    <a:pt x="33919" y="7917"/>
                  </a:cubicBezTo>
                  <a:cubicBezTo>
                    <a:pt x="34012" y="7917"/>
                    <a:pt x="34108" y="7852"/>
                    <a:pt x="34136" y="7753"/>
                  </a:cubicBezTo>
                  <a:cubicBezTo>
                    <a:pt x="34229" y="7520"/>
                    <a:pt x="34323" y="7286"/>
                    <a:pt x="34439" y="7053"/>
                  </a:cubicBezTo>
                  <a:cubicBezTo>
                    <a:pt x="34439" y="7030"/>
                    <a:pt x="34463" y="7030"/>
                    <a:pt x="34486" y="7006"/>
                  </a:cubicBezTo>
                  <a:lnTo>
                    <a:pt x="34486" y="7006"/>
                  </a:lnTo>
                  <a:cubicBezTo>
                    <a:pt x="34463" y="7170"/>
                    <a:pt x="34416" y="7357"/>
                    <a:pt x="34323" y="7497"/>
                  </a:cubicBezTo>
                  <a:cubicBezTo>
                    <a:pt x="34275" y="7592"/>
                    <a:pt x="34357" y="7677"/>
                    <a:pt x="34437" y="7677"/>
                  </a:cubicBezTo>
                  <a:cubicBezTo>
                    <a:pt x="34474" y="7677"/>
                    <a:pt x="34510" y="7658"/>
                    <a:pt x="34533" y="7613"/>
                  </a:cubicBezTo>
                  <a:cubicBezTo>
                    <a:pt x="34720" y="7333"/>
                    <a:pt x="34790" y="7006"/>
                    <a:pt x="34743" y="6656"/>
                  </a:cubicBezTo>
                  <a:cubicBezTo>
                    <a:pt x="36332" y="4753"/>
                    <a:pt x="38564" y="3345"/>
                    <a:pt x="41050" y="3345"/>
                  </a:cubicBezTo>
                  <a:cubicBezTo>
                    <a:pt x="41523" y="3345"/>
                    <a:pt x="42006" y="3396"/>
                    <a:pt x="42494" y="3504"/>
                  </a:cubicBezTo>
                  <a:cubicBezTo>
                    <a:pt x="44829" y="4041"/>
                    <a:pt x="46627" y="6049"/>
                    <a:pt x="46767" y="8267"/>
                  </a:cubicBezTo>
                  <a:cubicBezTo>
                    <a:pt x="46580" y="9224"/>
                    <a:pt x="46300" y="10158"/>
                    <a:pt x="45903" y="11046"/>
                  </a:cubicBezTo>
                  <a:cubicBezTo>
                    <a:pt x="45857" y="11116"/>
                    <a:pt x="45880" y="11186"/>
                    <a:pt x="45950" y="11256"/>
                  </a:cubicBezTo>
                  <a:cubicBezTo>
                    <a:pt x="45985" y="11342"/>
                    <a:pt x="46071" y="11390"/>
                    <a:pt x="46160" y="11390"/>
                  </a:cubicBezTo>
                  <a:cubicBezTo>
                    <a:pt x="46192" y="11390"/>
                    <a:pt x="46223" y="11384"/>
                    <a:pt x="46254" y="11372"/>
                  </a:cubicBezTo>
                  <a:cubicBezTo>
                    <a:pt x="46580" y="11209"/>
                    <a:pt x="46931" y="11046"/>
                    <a:pt x="47281" y="10882"/>
                  </a:cubicBezTo>
                  <a:lnTo>
                    <a:pt x="47328" y="10882"/>
                  </a:lnTo>
                  <a:cubicBezTo>
                    <a:pt x="48261" y="10532"/>
                    <a:pt x="49195" y="10275"/>
                    <a:pt x="50176" y="10065"/>
                  </a:cubicBezTo>
                  <a:cubicBezTo>
                    <a:pt x="51621" y="9799"/>
                    <a:pt x="53098" y="9642"/>
                    <a:pt x="54562" y="9642"/>
                  </a:cubicBezTo>
                  <a:cubicBezTo>
                    <a:pt x="58230" y="9642"/>
                    <a:pt x="61811" y="10623"/>
                    <a:pt x="64582" y="13310"/>
                  </a:cubicBezTo>
                  <a:cubicBezTo>
                    <a:pt x="65142" y="13871"/>
                    <a:pt x="65656" y="14478"/>
                    <a:pt x="66076" y="15155"/>
                  </a:cubicBezTo>
                  <a:cubicBezTo>
                    <a:pt x="66496" y="16719"/>
                    <a:pt x="66496" y="18354"/>
                    <a:pt x="66076" y="19918"/>
                  </a:cubicBezTo>
                  <a:cubicBezTo>
                    <a:pt x="65503" y="22305"/>
                    <a:pt x="63586" y="25052"/>
                    <a:pt x="61054" y="25052"/>
                  </a:cubicBezTo>
                  <a:cubicBezTo>
                    <a:pt x="60491" y="25052"/>
                    <a:pt x="59898" y="24917"/>
                    <a:pt x="59282" y="24611"/>
                  </a:cubicBezTo>
                  <a:cubicBezTo>
                    <a:pt x="59254" y="24599"/>
                    <a:pt x="59228" y="24593"/>
                    <a:pt x="59203" y="24593"/>
                  </a:cubicBezTo>
                  <a:cubicBezTo>
                    <a:pt x="59035" y="24593"/>
                    <a:pt x="58933" y="24836"/>
                    <a:pt x="59095" y="24938"/>
                  </a:cubicBezTo>
                  <a:cubicBezTo>
                    <a:pt x="59539" y="25241"/>
                    <a:pt x="59936" y="25591"/>
                    <a:pt x="60286" y="25988"/>
                  </a:cubicBezTo>
                  <a:cubicBezTo>
                    <a:pt x="60052" y="26082"/>
                    <a:pt x="59795" y="26175"/>
                    <a:pt x="59539" y="26269"/>
                  </a:cubicBezTo>
                  <a:cubicBezTo>
                    <a:pt x="59142" y="26199"/>
                    <a:pt x="58745" y="26058"/>
                    <a:pt x="58395" y="25872"/>
                  </a:cubicBezTo>
                  <a:cubicBezTo>
                    <a:pt x="58366" y="25860"/>
                    <a:pt x="58338" y="25855"/>
                    <a:pt x="58311" y="25855"/>
                  </a:cubicBezTo>
                  <a:cubicBezTo>
                    <a:pt x="58116" y="25855"/>
                    <a:pt x="57979" y="26119"/>
                    <a:pt x="58184" y="26222"/>
                  </a:cubicBezTo>
                  <a:lnTo>
                    <a:pt x="58395" y="26339"/>
                  </a:lnTo>
                  <a:cubicBezTo>
                    <a:pt x="58511" y="26385"/>
                    <a:pt x="58628" y="26455"/>
                    <a:pt x="58721" y="26502"/>
                  </a:cubicBezTo>
                  <a:cubicBezTo>
                    <a:pt x="58558" y="26549"/>
                    <a:pt x="58395" y="26595"/>
                    <a:pt x="58231" y="26619"/>
                  </a:cubicBezTo>
                  <a:cubicBezTo>
                    <a:pt x="58021" y="26689"/>
                    <a:pt x="58021" y="26969"/>
                    <a:pt x="58231" y="27039"/>
                  </a:cubicBezTo>
                  <a:cubicBezTo>
                    <a:pt x="60006" y="27249"/>
                    <a:pt x="61453" y="28580"/>
                    <a:pt x="61827" y="30331"/>
                  </a:cubicBezTo>
                  <a:cubicBezTo>
                    <a:pt x="61803" y="32969"/>
                    <a:pt x="60823" y="35514"/>
                    <a:pt x="59095" y="37476"/>
                  </a:cubicBezTo>
                  <a:cubicBezTo>
                    <a:pt x="57272" y="39422"/>
                    <a:pt x="54748" y="40505"/>
                    <a:pt x="52138" y="40505"/>
                  </a:cubicBezTo>
                  <a:cubicBezTo>
                    <a:pt x="51773" y="40505"/>
                    <a:pt x="51406" y="40484"/>
                    <a:pt x="51040" y="40441"/>
                  </a:cubicBezTo>
                  <a:cubicBezTo>
                    <a:pt x="49662" y="40207"/>
                    <a:pt x="48332" y="39740"/>
                    <a:pt x="47117" y="39063"/>
                  </a:cubicBezTo>
                  <a:cubicBezTo>
                    <a:pt x="47082" y="39052"/>
                    <a:pt x="47053" y="39046"/>
                    <a:pt x="47027" y="39046"/>
                  </a:cubicBezTo>
                  <a:cubicBezTo>
                    <a:pt x="47001" y="39046"/>
                    <a:pt x="46977" y="39052"/>
                    <a:pt x="46954" y="39063"/>
                  </a:cubicBezTo>
                  <a:cubicBezTo>
                    <a:pt x="46674" y="38877"/>
                    <a:pt x="46394" y="38690"/>
                    <a:pt x="46137" y="38480"/>
                  </a:cubicBezTo>
                  <a:cubicBezTo>
                    <a:pt x="46099" y="38455"/>
                    <a:pt x="46053" y="38443"/>
                    <a:pt x="46008" y="38443"/>
                  </a:cubicBezTo>
                  <a:cubicBezTo>
                    <a:pt x="45883" y="38443"/>
                    <a:pt x="45759" y="38530"/>
                    <a:pt x="45810" y="38666"/>
                  </a:cubicBezTo>
                  <a:cubicBezTo>
                    <a:pt x="45857" y="38760"/>
                    <a:pt x="45880" y="38853"/>
                    <a:pt x="45927" y="38947"/>
                  </a:cubicBezTo>
                  <a:cubicBezTo>
                    <a:pt x="45857" y="38947"/>
                    <a:pt x="45810" y="38970"/>
                    <a:pt x="45763" y="38993"/>
                  </a:cubicBezTo>
                  <a:lnTo>
                    <a:pt x="45670" y="38947"/>
                  </a:lnTo>
                  <a:cubicBezTo>
                    <a:pt x="45636" y="38922"/>
                    <a:pt x="45602" y="38911"/>
                    <a:pt x="45570" y="38911"/>
                  </a:cubicBezTo>
                  <a:cubicBezTo>
                    <a:pt x="45420" y="38911"/>
                    <a:pt x="45302" y="39139"/>
                    <a:pt x="45436" y="39274"/>
                  </a:cubicBezTo>
                  <a:cubicBezTo>
                    <a:pt x="45600" y="39437"/>
                    <a:pt x="45763" y="39600"/>
                    <a:pt x="45903" y="39787"/>
                  </a:cubicBezTo>
                  <a:cubicBezTo>
                    <a:pt x="46113" y="40371"/>
                    <a:pt x="46230" y="40978"/>
                    <a:pt x="46254" y="41585"/>
                  </a:cubicBezTo>
                  <a:cubicBezTo>
                    <a:pt x="46207" y="42706"/>
                    <a:pt x="45880" y="43826"/>
                    <a:pt x="45366" y="44830"/>
                  </a:cubicBezTo>
                  <a:cubicBezTo>
                    <a:pt x="44222" y="46488"/>
                    <a:pt x="42448" y="47656"/>
                    <a:pt x="40463" y="48076"/>
                  </a:cubicBezTo>
                  <a:cubicBezTo>
                    <a:pt x="40031" y="48146"/>
                    <a:pt x="39593" y="48181"/>
                    <a:pt x="39156" y="48181"/>
                  </a:cubicBezTo>
                  <a:cubicBezTo>
                    <a:pt x="38718" y="48181"/>
                    <a:pt x="38280" y="48146"/>
                    <a:pt x="37848" y="48076"/>
                  </a:cubicBezTo>
                  <a:cubicBezTo>
                    <a:pt x="35350" y="47259"/>
                    <a:pt x="33295" y="44994"/>
                    <a:pt x="33202" y="42309"/>
                  </a:cubicBezTo>
                  <a:cubicBezTo>
                    <a:pt x="33202" y="42192"/>
                    <a:pt x="33109" y="42126"/>
                    <a:pt x="33013" y="42126"/>
                  </a:cubicBezTo>
                  <a:cubicBezTo>
                    <a:pt x="32937" y="42126"/>
                    <a:pt x="32860" y="42169"/>
                    <a:pt x="32828" y="42262"/>
                  </a:cubicBezTo>
                  <a:cubicBezTo>
                    <a:pt x="32735" y="42542"/>
                    <a:pt x="32642" y="42822"/>
                    <a:pt x="32525" y="43103"/>
                  </a:cubicBezTo>
                  <a:cubicBezTo>
                    <a:pt x="32431" y="43103"/>
                    <a:pt x="32338" y="43149"/>
                    <a:pt x="32315" y="43243"/>
                  </a:cubicBezTo>
                  <a:cubicBezTo>
                    <a:pt x="32268" y="43476"/>
                    <a:pt x="32198" y="43710"/>
                    <a:pt x="32105" y="43943"/>
                  </a:cubicBezTo>
                  <a:cubicBezTo>
                    <a:pt x="31778" y="43383"/>
                    <a:pt x="31521" y="42752"/>
                    <a:pt x="31334" y="42122"/>
                  </a:cubicBezTo>
                  <a:cubicBezTo>
                    <a:pt x="31325" y="42057"/>
                    <a:pt x="31279" y="42029"/>
                    <a:pt x="31229" y="42029"/>
                  </a:cubicBezTo>
                  <a:cubicBezTo>
                    <a:pt x="31155" y="42029"/>
                    <a:pt x="31072" y="42094"/>
                    <a:pt x="31101" y="42192"/>
                  </a:cubicBezTo>
                  <a:cubicBezTo>
                    <a:pt x="31287" y="42916"/>
                    <a:pt x="31568" y="43640"/>
                    <a:pt x="31941" y="44317"/>
                  </a:cubicBezTo>
                  <a:cubicBezTo>
                    <a:pt x="31731" y="44714"/>
                    <a:pt x="31474" y="45087"/>
                    <a:pt x="31194" y="45461"/>
                  </a:cubicBezTo>
                  <a:cubicBezTo>
                    <a:pt x="30984" y="45694"/>
                    <a:pt x="30774" y="45904"/>
                    <a:pt x="30517" y="46115"/>
                  </a:cubicBezTo>
                  <a:cubicBezTo>
                    <a:pt x="31101" y="44970"/>
                    <a:pt x="31287" y="43640"/>
                    <a:pt x="31031" y="42355"/>
                  </a:cubicBezTo>
                  <a:cubicBezTo>
                    <a:pt x="31013" y="42266"/>
                    <a:pt x="30947" y="42228"/>
                    <a:pt x="30876" y="42228"/>
                  </a:cubicBezTo>
                  <a:cubicBezTo>
                    <a:pt x="30760" y="42228"/>
                    <a:pt x="30628" y="42328"/>
                    <a:pt x="30657" y="42472"/>
                  </a:cubicBezTo>
                  <a:cubicBezTo>
                    <a:pt x="30961" y="43873"/>
                    <a:pt x="30680" y="45344"/>
                    <a:pt x="29910" y="46558"/>
                  </a:cubicBezTo>
                  <a:cubicBezTo>
                    <a:pt x="29350" y="46908"/>
                    <a:pt x="28719" y="47165"/>
                    <a:pt x="28089" y="47352"/>
                  </a:cubicBezTo>
                  <a:cubicBezTo>
                    <a:pt x="27883" y="47377"/>
                    <a:pt x="27677" y="47389"/>
                    <a:pt x="27472" y="47389"/>
                  </a:cubicBezTo>
                  <a:cubicBezTo>
                    <a:pt x="26701" y="47389"/>
                    <a:pt x="25946" y="47217"/>
                    <a:pt x="25264" y="46885"/>
                  </a:cubicBezTo>
                  <a:cubicBezTo>
                    <a:pt x="21972" y="45321"/>
                    <a:pt x="19987" y="41445"/>
                    <a:pt x="19590" y="37966"/>
                  </a:cubicBezTo>
                  <a:cubicBezTo>
                    <a:pt x="19575" y="37874"/>
                    <a:pt x="19470" y="37793"/>
                    <a:pt x="19373" y="37793"/>
                  </a:cubicBezTo>
                  <a:cubicBezTo>
                    <a:pt x="19321" y="37793"/>
                    <a:pt x="19272" y="37816"/>
                    <a:pt x="19240" y="37873"/>
                  </a:cubicBezTo>
                  <a:cubicBezTo>
                    <a:pt x="19170" y="38059"/>
                    <a:pt x="19076" y="38223"/>
                    <a:pt x="18983" y="38386"/>
                  </a:cubicBezTo>
                  <a:lnTo>
                    <a:pt x="18983" y="38176"/>
                  </a:lnTo>
                  <a:cubicBezTo>
                    <a:pt x="18983" y="38083"/>
                    <a:pt x="18913" y="38013"/>
                    <a:pt x="18843" y="37989"/>
                  </a:cubicBezTo>
                  <a:cubicBezTo>
                    <a:pt x="18960" y="37709"/>
                    <a:pt x="19030" y="37406"/>
                    <a:pt x="19100" y="37102"/>
                  </a:cubicBezTo>
                  <a:cubicBezTo>
                    <a:pt x="19128" y="36975"/>
                    <a:pt x="19028" y="36890"/>
                    <a:pt x="18923" y="36890"/>
                  </a:cubicBezTo>
                  <a:cubicBezTo>
                    <a:pt x="18856" y="36890"/>
                    <a:pt x="18786" y="36926"/>
                    <a:pt x="18749" y="37009"/>
                  </a:cubicBezTo>
                  <a:cubicBezTo>
                    <a:pt x="18633" y="37312"/>
                    <a:pt x="18539" y="37639"/>
                    <a:pt x="18469" y="37943"/>
                  </a:cubicBezTo>
                  <a:cubicBezTo>
                    <a:pt x="18306" y="38386"/>
                    <a:pt x="18096" y="38783"/>
                    <a:pt x="17862" y="39180"/>
                  </a:cubicBezTo>
                  <a:cubicBezTo>
                    <a:pt x="17349" y="39834"/>
                    <a:pt x="16742" y="40394"/>
                    <a:pt x="16041" y="40861"/>
                  </a:cubicBezTo>
                  <a:cubicBezTo>
                    <a:pt x="15214" y="41191"/>
                    <a:pt x="14344" y="41352"/>
                    <a:pt x="13479" y="41352"/>
                  </a:cubicBezTo>
                  <a:cubicBezTo>
                    <a:pt x="11707" y="41352"/>
                    <a:pt x="9957" y="40677"/>
                    <a:pt x="8640" y="39390"/>
                  </a:cubicBezTo>
                  <a:cubicBezTo>
                    <a:pt x="7099" y="37779"/>
                    <a:pt x="6235" y="35631"/>
                    <a:pt x="6258" y="33413"/>
                  </a:cubicBezTo>
                  <a:cubicBezTo>
                    <a:pt x="6258" y="31032"/>
                    <a:pt x="7332" y="28393"/>
                    <a:pt x="9714" y="27506"/>
                  </a:cubicBezTo>
                  <a:cubicBezTo>
                    <a:pt x="9901" y="27459"/>
                    <a:pt x="9854" y="27156"/>
                    <a:pt x="9644" y="27156"/>
                  </a:cubicBezTo>
                  <a:cubicBezTo>
                    <a:pt x="9527" y="27156"/>
                    <a:pt x="9387" y="27132"/>
                    <a:pt x="9247" y="27109"/>
                  </a:cubicBezTo>
                  <a:lnTo>
                    <a:pt x="9434" y="27039"/>
                  </a:lnTo>
                  <a:cubicBezTo>
                    <a:pt x="9646" y="26975"/>
                    <a:pt x="9588" y="26680"/>
                    <a:pt x="9400" y="26680"/>
                  </a:cubicBezTo>
                  <a:cubicBezTo>
                    <a:pt x="9381" y="26680"/>
                    <a:pt x="9361" y="26683"/>
                    <a:pt x="9340" y="26689"/>
                  </a:cubicBezTo>
                  <a:lnTo>
                    <a:pt x="8920" y="26736"/>
                  </a:lnTo>
                  <a:cubicBezTo>
                    <a:pt x="8757" y="26736"/>
                    <a:pt x="8593" y="26736"/>
                    <a:pt x="8453" y="26712"/>
                  </a:cubicBezTo>
                  <a:cubicBezTo>
                    <a:pt x="8543" y="26586"/>
                    <a:pt x="8411" y="26433"/>
                    <a:pt x="8271" y="26433"/>
                  </a:cubicBezTo>
                  <a:cubicBezTo>
                    <a:pt x="8230" y="26433"/>
                    <a:pt x="8187" y="26446"/>
                    <a:pt x="8149" y="26479"/>
                  </a:cubicBezTo>
                  <a:cubicBezTo>
                    <a:pt x="8079" y="26525"/>
                    <a:pt x="7986" y="26595"/>
                    <a:pt x="7916" y="26642"/>
                  </a:cubicBezTo>
                  <a:cubicBezTo>
                    <a:pt x="7542" y="26595"/>
                    <a:pt x="7169" y="26502"/>
                    <a:pt x="6819" y="26409"/>
                  </a:cubicBezTo>
                  <a:cubicBezTo>
                    <a:pt x="4087" y="25124"/>
                    <a:pt x="2009" y="22323"/>
                    <a:pt x="2966" y="19217"/>
                  </a:cubicBezTo>
                  <a:cubicBezTo>
                    <a:pt x="4332" y="14711"/>
                    <a:pt x="9535" y="13799"/>
                    <a:pt x="13624" y="13799"/>
                  </a:cubicBezTo>
                  <a:cubicBezTo>
                    <a:pt x="13730" y="13799"/>
                    <a:pt x="13835" y="13799"/>
                    <a:pt x="13940" y="13801"/>
                  </a:cubicBezTo>
                  <a:cubicBezTo>
                    <a:pt x="14103" y="13801"/>
                    <a:pt x="14173" y="13614"/>
                    <a:pt x="14057" y="13497"/>
                  </a:cubicBezTo>
                  <a:lnTo>
                    <a:pt x="14010" y="13427"/>
                  </a:lnTo>
                  <a:cubicBezTo>
                    <a:pt x="14057" y="13380"/>
                    <a:pt x="14057" y="13310"/>
                    <a:pt x="14010" y="13264"/>
                  </a:cubicBezTo>
                  <a:lnTo>
                    <a:pt x="13870" y="13077"/>
                  </a:lnTo>
                  <a:cubicBezTo>
                    <a:pt x="13893" y="13053"/>
                    <a:pt x="13916" y="13030"/>
                    <a:pt x="13940" y="12983"/>
                  </a:cubicBezTo>
                  <a:lnTo>
                    <a:pt x="14080" y="13170"/>
                  </a:lnTo>
                  <a:cubicBezTo>
                    <a:pt x="14117" y="13207"/>
                    <a:pt x="14158" y="13223"/>
                    <a:pt x="14199" y="13223"/>
                  </a:cubicBezTo>
                  <a:cubicBezTo>
                    <a:pt x="14338" y="13223"/>
                    <a:pt x="14463" y="13040"/>
                    <a:pt x="14337" y="12913"/>
                  </a:cubicBezTo>
                  <a:lnTo>
                    <a:pt x="14267" y="12820"/>
                  </a:lnTo>
                  <a:cubicBezTo>
                    <a:pt x="14337" y="12750"/>
                    <a:pt x="14313" y="12633"/>
                    <a:pt x="14243" y="12610"/>
                  </a:cubicBezTo>
                  <a:lnTo>
                    <a:pt x="14057" y="12563"/>
                  </a:lnTo>
                  <a:cubicBezTo>
                    <a:pt x="13263" y="11536"/>
                    <a:pt x="12866" y="10228"/>
                    <a:pt x="12959" y="8921"/>
                  </a:cubicBezTo>
                  <a:cubicBezTo>
                    <a:pt x="13193" y="7683"/>
                    <a:pt x="13893" y="6563"/>
                    <a:pt x="14897" y="5792"/>
                  </a:cubicBezTo>
                  <a:cubicBezTo>
                    <a:pt x="15820" y="5106"/>
                    <a:pt x="16909" y="4795"/>
                    <a:pt x="18008" y="4795"/>
                  </a:cubicBezTo>
                  <a:cubicBezTo>
                    <a:pt x="19939" y="4795"/>
                    <a:pt x="21900" y="5756"/>
                    <a:pt x="23046" y="7333"/>
                  </a:cubicBezTo>
                  <a:cubicBezTo>
                    <a:pt x="23066" y="7367"/>
                    <a:pt x="23097" y="7382"/>
                    <a:pt x="23128" y="7382"/>
                  </a:cubicBezTo>
                  <a:cubicBezTo>
                    <a:pt x="23203" y="7382"/>
                    <a:pt x="23282" y="7299"/>
                    <a:pt x="23232" y="7216"/>
                  </a:cubicBezTo>
                  <a:cubicBezTo>
                    <a:pt x="23162" y="7100"/>
                    <a:pt x="23116" y="7030"/>
                    <a:pt x="23046" y="6960"/>
                  </a:cubicBezTo>
                  <a:cubicBezTo>
                    <a:pt x="23092" y="6936"/>
                    <a:pt x="23116" y="6913"/>
                    <a:pt x="23139" y="6890"/>
                  </a:cubicBezTo>
                  <a:cubicBezTo>
                    <a:pt x="23419" y="7170"/>
                    <a:pt x="23676" y="7473"/>
                    <a:pt x="23909" y="7730"/>
                  </a:cubicBezTo>
                  <a:cubicBezTo>
                    <a:pt x="23950" y="7778"/>
                    <a:pt x="23999" y="7798"/>
                    <a:pt x="24048" y="7798"/>
                  </a:cubicBezTo>
                  <a:cubicBezTo>
                    <a:pt x="24166" y="7798"/>
                    <a:pt x="24283" y="7682"/>
                    <a:pt x="24283" y="7567"/>
                  </a:cubicBezTo>
                  <a:cubicBezTo>
                    <a:pt x="24300" y="7569"/>
                    <a:pt x="24316" y="7570"/>
                    <a:pt x="24332" y="7570"/>
                  </a:cubicBezTo>
                  <a:cubicBezTo>
                    <a:pt x="24674" y="7570"/>
                    <a:pt x="24853" y="7113"/>
                    <a:pt x="24563" y="6890"/>
                  </a:cubicBezTo>
                  <a:cubicBezTo>
                    <a:pt x="24525" y="6851"/>
                    <a:pt x="24486" y="6834"/>
                    <a:pt x="24447" y="6834"/>
                  </a:cubicBezTo>
                  <a:cubicBezTo>
                    <a:pt x="24416" y="6834"/>
                    <a:pt x="24385" y="6845"/>
                    <a:pt x="24353" y="6866"/>
                  </a:cubicBezTo>
                  <a:lnTo>
                    <a:pt x="24283" y="6890"/>
                  </a:lnTo>
                  <a:cubicBezTo>
                    <a:pt x="24306" y="6633"/>
                    <a:pt x="24330" y="6399"/>
                    <a:pt x="24376" y="6166"/>
                  </a:cubicBezTo>
                  <a:cubicBezTo>
                    <a:pt x="24446" y="5886"/>
                    <a:pt x="24540" y="5629"/>
                    <a:pt x="24610" y="5372"/>
                  </a:cubicBezTo>
                  <a:cubicBezTo>
                    <a:pt x="24797" y="4882"/>
                    <a:pt x="25030" y="4438"/>
                    <a:pt x="25310" y="3994"/>
                  </a:cubicBezTo>
                  <a:cubicBezTo>
                    <a:pt x="25754" y="3341"/>
                    <a:pt x="26384" y="2827"/>
                    <a:pt x="27131" y="2570"/>
                  </a:cubicBezTo>
                  <a:cubicBezTo>
                    <a:pt x="27315" y="2544"/>
                    <a:pt x="27499" y="2531"/>
                    <a:pt x="27683" y="2531"/>
                  </a:cubicBezTo>
                  <a:close/>
                  <a:moveTo>
                    <a:pt x="19006" y="41655"/>
                  </a:moveTo>
                  <a:cubicBezTo>
                    <a:pt x="19777" y="44457"/>
                    <a:pt x="21621" y="46955"/>
                    <a:pt x="24493" y="47772"/>
                  </a:cubicBezTo>
                  <a:cubicBezTo>
                    <a:pt x="25095" y="47936"/>
                    <a:pt x="25712" y="48018"/>
                    <a:pt x="26331" y="48018"/>
                  </a:cubicBezTo>
                  <a:cubicBezTo>
                    <a:pt x="27031" y="48018"/>
                    <a:pt x="27733" y="47913"/>
                    <a:pt x="28416" y="47702"/>
                  </a:cubicBezTo>
                  <a:cubicBezTo>
                    <a:pt x="28696" y="47632"/>
                    <a:pt x="28953" y="47539"/>
                    <a:pt x="29209" y="47422"/>
                  </a:cubicBezTo>
                  <a:lnTo>
                    <a:pt x="29209" y="47422"/>
                  </a:lnTo>
                  <a:cubicBezTo>
                    <a:pt x="29023" y="47632"/>
                    <a:pt x="28789" y="47796"/>
                    <a:pt x="28579" y="47959"/>
                  </a:cubicBezTo>
                  <a:cubicBezTo>
                    <a:pt x="27667" y="48571"/>
                    <a:pt x="26609" y="48882"/>
                    <a:pt x="25550" y="48882"/>
                  </a:cubicBezTo>
                  <a:cubicBezTo>
                    <a:pt x="24629" y="48882"/>
                    <a:pt x="23707" y="48647"/>
                    <a:pt x="22882" y="48169"/>
                  </a:cubicBezTo>
                  <a:cubicBezTo>
                    <a:pt x="21201" y="47189"/>
                    <a:pt x="20150" y="45321"/>
                    <a:pt x="19450" y="43546"/>
                  </a:cubicBezTo>
                  <a:cubicBezTo>
                    <a:pt x="19310" y="43219"/>
                    <a:pt x="19193" y="42869"/>
                    <a:pt x="19076" y="42519"/>
                  </a:cubicBezTo>
                  <a:cubicBezTo>
                    <a:pt x="19053" y="42215"/>
                    <a:pt x="19006" y="41959"/>
                    <a:pt x="19006" y="41655"/>
                  </a:cubicBezTo>
                  <a:close/>
                  <a:moveTo>
                    <a:pt x="45273" y="45694"/>
                  </a:moveTo>
                  <a:lnTo>
                    <a:pt x="45273" y="45694"/>
                  </a:lnTo>
                  <a:cubicBezTo>
                    <a:pt x="44456" y="47165"/>
                    <a:pt x="43148" y="48263"/>
                    <a:pt x="41561" y="48800"/>
                  </a:cubicBezTo>
                  <a:cubicBezTo>
                    <a:pt x="40963" y="48983"/>
                    <a:pt x="40351" y="49070"/>
                    <a:pt x="39742" y="49070"/>
                  </a:cubicBezTo>
                  <a:cubicBezTo>
                    <a:pt x="38258" y="49070"/>
                    <a:pt x="36792" y="48556"/>
                    <a:pt x="35583" y="47679"/>
                  </a:cubicBezTo>
                  <a:lnTo>
                    <a:pt x="35583" y="47679"/>
                  </a:lnTo>
                  <a:cubicBezTo>
                    <a:pt x="36261" y="48006"/>
                    <a:pt x="36961" y="48239"/>
                    <a:pt x="37685" y="48379"/>
                  </a:cubicBezTo>
                  <a:cubicBezTo>
                    <a:pt x="38375" y="48631"/>
                    <a:pt x="39095" y="48755"/>
                    <a:pt x="39815" y="48755"/>
                  </a:cubicBezTo>
                  <a:cubicBezTo>
                    <a:pt x="40362" y="48755"/>
                    <a:pt x="40910" y="48684"/>
                    <a:pt x="41444" y="48543"/>
                  </a:cubicBezTo>
                  <a:cubicBezTo>
                    <a:pt x="43032" y="48076"/>
                    <a:pt x="44386" y="47072"/>
                    <a:pt x="45273" y="45694"/>
                  </a:cubicBezTo>
                  <a:close/>
                  <a:moveTo>
                    <a:pt x="32245" y="44714"/>
                  </a:moveTo>
                  <a:cubicBezTo>
                    <a:pt x="32315" y="44807"/>
                    <a:pt x="32385" y="44924"/>
                    <a:pt x="32455" y="45017"/>
                  </a:cubicBezTo>
                  <a:cubicBezTo>
                    <a:pt x="31847" y="47812"/>
                    <a:pt x="29195" y="49631"/>
                    <a:pt x="26391" y="49631"/>
                  </a:cubicBezTo>
                  <a:cubicBezTo>
                    <a:pt x="25751" y="49631"/>
                    <a:pt x="25103" y="49536"/>
                    <a:pt x="24470" y="49337"/>
                  </a:cubicBezTo>
                  <a:lnTo>
                    <a:pt x="24493" y="49337"/>
                  </a:lnTo>
                  <a:cubicBezTo>
                    <a:pt x="23629" y="49080"/>
                    <a:pt x="22835" y="48659"/>
                    <a:pt x="22158" y="48122"/>
                  </a:cubicBezTo>
                  <a:lnTo>
                    <a:pt x="22158" y="48122"/>
                  </a:lnTo>
                  <a:cubicBezTo>
                    <a:pt x="22555" y="48426"/>
                    <a:pt x="23022" y="48706"/>
                    <a:pt x="23513" y="48893"/>
                  </a:cubicBezTo>
                  <a:cubicBezTo>
                    <a:pt x="24168" y="49149"/>
                    <a:pt x="24849" y="49272"/>
                    <a:pt x="25523" y="49272"/>
                  </a:cubicBezTo>
                  <a:cubicBezTo>
                    <a:pt x="27250" y="49272"/>
                    <a:pt x="28928" y="48463"/>
                    <a:pt x="30003" y="47002"/>
                  </a:cubicBezTo>
                  <a:cubicBezTo>
                    <a:pt x="30937" y="46465"/>
                    <a:pt x="31708" y="45671"/>
                    <a:pt x="32245" y="44714"/>
                  </a:cubicBezTo>
                  <a:close/>
                  <a:moveTo>
                    <a:pt x="47047" y="42052"/>
                  </a:moveTo>
                  <a:cubicBezTo>
                    <a:pt x="47328" y="43149"/>
                    <a:pt x="47328" y="44293"/>
                    <a:pt x="47047" y="45367"/>
                  </a:cubicBezTo>
                  <a:cubicBezTo>
                    <a:pt x="46510" y="47515"/>
                    <a:pt x="44783" y="49150"/>
                    <a:pt x="42705" y="49827"/>
                  </a:cubicBezTo>
                  <a:cubicBezTo>
                    <a:pt x="41955" y="50069"/>
                    <a:pt x="41210" y="50182"/>
                    <a:pt x="40485" y="50182"/>
                  </a:cubicBezTo>
                  <a:cubicBezTo>
                    <a:pt x="38477" y="50182"/>
                    <a:pt x="36616" y="49313"/>
                    <a:pt x="35210" y="47889"/>
                  </a:cubicBezTo>
                  <a:lnTo>
                    <a:pt x="35210" y="47889"/>
                  </a:lnTo>
                  <a:cubicBezTo>
                    <a:pt x="36520" y="48875"/>
                    <a:pt x="38120" y="49481"/>
                    <a:pt x="39749" y="49481"/>
                  </a:cubicBezTo>
                  <a:cubicBezTo>
                    <a:pt x="40472" y="49481"/>
                    <a:pt x="41200" y="49362"/>
                    <a:pt x="41911" y="49103"/>
                  </a:cubicBezTo>
                  <a:cubicBezTo>
                    <a:pt x="44339" y="48239"/>
                    <a:pt x="46020" y="46021"/>
                    <a:pt x="46534" y="43570"/>
                  </a:cubicBezTo>
                  <a:cubicBezTo>
                    <a:pt x="46744" y="43079"/>
                    <a:pt x="46931" y="42566"/>
                    <a:pt x="47047" y="42052"/>
                  </a:cubicBezTo>
                  <a:close/>
                  <a:moveTo>
                    <a:pt x="28295" y="0"/>
                  </a:moveTo>
                  <a:cubicBezTo>
                    <a:pt x="27452" y="0"/>
                    <a:pt x="26653" y="233"/>
                    <a:pt x="25917" y="679"/>
                  </a:cubicBezTo>
                  <a:cubicBezTo>
                    <a:pt x="24330" y="1473"/>
                    <a:pt x="23279" y="3084"/>
                    <a:pt x="23186" y="4858"/>
                  </a:cubicBezTo>
                  <a:cubicBezTo>
                    <a:pt x="23116" y="5068"/>
                    <a:pt x="23046" y="5255"/>
                    <a:pt x="22999" y="5442"/>
                  </a:cubicBezTo>
                  <a:lnTo>
                    <a:pt x="22742" y="5232"/>
                  </a:lnTo>
                  <a:cubicBezTo>
                    <a:pt x="21834" y="3245"/>
                    <a:pt x="19784" y="2086"/>
                    <a:pt x="17658" y="2086"/>
                  </a:cubicBezTo>
                  <a:cubicBezTo>
                    <a:pt x="16612" y="2086"/>
                    <a:pt x="15548" y="2366"/>
                    <a:pt x="14594" y="2967"/>
                  </a:cubicBezTo>
                  <a:cubicBezTo>
                    <a:pt x="13239" y="3808"/>
                    <a:pt x="12259" y="5138"/>
                    <a:pt x="11885" y="6703"/>
                  </a:cubicBezTo>
                  <a:cubicBezTo>
                    <a:pt x="11138" y="8337"/>
                    <a:pt x="11278" y="10228"/>
                    <a:pt x="12259" y="11746"/>
                  </a:cubicBezTo>
                  <a:cubicBezTo>
                    <a:pt x="12259" y="11769"/>
                    <a:pt x="12282" y="11793"/>
                    <a:pt x="12282" y="11839"/>
                  </a:cubicBezTo>
                  <a:cubicBezTo>
                    <a:pt x="12305" y="11886"/>
                    <a:pt x="12352" y="11933"/>
                    <a:pt x="12399" y="11956"/>
                  </a:cubicBezTo>
                  <a:cubicBezTo>
                    <a:pt x="12469" y="12050"/>
                    <a:pt x="12539" y="12120"/>
                    <a:pt x="12609" y="12213"/>
                  </a:cubicBezTo>
                  <a:cubicBezTo>
                    <a:pt x="11726" y="12040"/>
                    <a:pt x="10823" y="11944"/>
                    <a:pt x="9924" y="11944"/>
                  </a:cubicBezTo>
                  <a:cubicBezTo>
                    <a:pt x="8399" y="11944"/>
                    <a:pt x="6883" y="12220"/>
                    <a:pt x="5488" y="12867"/>
                  </a:cubicBezTo>
                  <a:cubicBezTo>
                    <a:pt x="3223" y="13917"/>
                    <a:pt x="1379" y="15879"/>
                    <a:pt x="888" y="18377"/>
                  </a:cubicBezTo>
                  <a:cubicBezTo>
                    <a:pt x="631" y="19054"/>
                    <a:pt x="445" y="19778"/>
                    <a:pt x="351" y="20478"/>
                  </a:cubicBezTo>
                  <a:cubicBezTo>
                    <a:pt x="1" y="22813"/>
                    <a:pt x="655" y="25288"/>
                    <a:pt x="2639" y="26689"/>
                  </a:cubicBezTo>
                  <a:cubicBezTo>
                    <a:pt x="3529" y="27329"/>
                    <a:pt x="4575" y="27656"/>
                    <a:pt x="5638" y="27656"/>
                  </a:cubicBezTo>
                  <a:cubicBezTo>
                    <a:pt x="6165" y="27656"/>
                    <a:pt x="6697" y="27575"/>
                    <a:pt x="7216" y="27413"/>
                  </a:cubicBezTo>
                  <a:lnTo>
                    <a:pt x="7216" y="27413"/>
                  </a:lnTo>
                  <a:cubicBezTo>
                    <a:pt x="7052" y="27599"/>
                    <a:pt x="6912" y="27786"/>
                    <a:pt x="6749" y="27973"/>
                  </a:cubicBezTo>
                  <a:cubicBezTo>
                    <a:pt x="4997" y="29351"/>
                    <a:pt x="3830" y="31358"/>
                    <a:pt x="3527" y="33577"/>
                  </a:cubicBezTo>
                  <a:cubicBezTo>
                    <a:pt x="3270" y="34931"/>
                    <a:pt x="3386" y="36308"/>
                    <a:pt x="3853" y="37616"/>
                  </a:cubicBezTo>
                  <a:cubicBezTo>
                    <a:pt x="5055" y="40911"/>
                    <a:pt x="8173" y="43184"/>
                    <a:pt x="11514" y="43184"/>
                  </a:cubicBezTo>
                  <a:cubicBezTo>
                    <a:pt x="12458" y="43184"/>
                    <a:pt x="13419" y="43003"/>
                    <a:pt x="14360" y="42612"/>
                  </a:cubicBezTo>
                  <a:lnTo>
                    <a:pt x="14500" y="42542"/>
                  </a:lnTo>
                  <a:cubicBezTo>
                    <a:pt x="15971" y="42239"/>
                    <a:pt x="17302" y="41468"/>
                    <a:pt x="18306" y="40394"/>
                  </a:cubicBezTo>
                  <a:cubicBezTo>
                    <a:pt x="18353" y="41071"/>
                    <a:pt x="18469" y="41725"/>
                    <a:pt x="18656" y="42402"/>
                  </a:cubicBezTo>
                  <a:cubicBezTo>
                    <a:pt x="19076" y="45764"/>
                    <a:pt x="21084" y="48846"/>
                    <a:pt x="24610" y="49804"/>
                  </a:cubicBezTo>
                  <a:cubicBezTo>
                    <a:pt x="25193" y="49961"/>
                    <a:pt x="25785" y="50036"/>
                    <a:pt x="26370" y="50036"/>
                  </a:cubicBezTo>
                  <a:cubicBezTo>
                    <a:pt x="29253" y="50036"/>
                    <a:pt x="31978" y="48213"/>
                    <a:pt x="32735" y="45437"/>
                  </a:cubicBezTo>
                  <a:cubicBezTo>
                    <a:pt x="32945" y="45671"/>
                    <a:pt x="33179" y="45904"/>
                    <a:pt x="33412" y="46138"/>
                  </a:cubicBezTo>
                  <a:cubicBezTo>
                    <a:pt x="34819" y="48791"/>
                    <a:pt x="37529" y="50588"/>
                    <a:pt x="40486" y="50588"/>
                  </a:cubicBezTo>
                  <a:cubicBezTo>
                    <a:pt x="41407" y="50588"/>
                    <a:pt x="42351" y="50414"/>
                    <a:pt x="43288" y="50037"/>
                  </a:cubicBezTo>
                  <a:cubicBezTo>
                    <a:pt x="46837" y="48613"/>
                    <a:pt x="48495" y="44527"/>
                    <a:pt x="47187" y="41188"/>
                  </a:cubicBezTo>
                  <a:cubicBezTo>
                    <a:pt x="47211" y="40978"/>
                    <a:pt x="47234" y="40791"/>
                    <a:pt x="47234" y="40581"/>
                  </a:cubicBezTo>
                  <a:cubicBezTo>
                    <a:pt x="47398" y="40674"/>
                    <a:pt x="47561" y="40768"/>
                    <a:pt x="47724" y="40861"/>
                  </a:cubicBezTo>
                  <a:cubicBezTo>
                    <a:pt x="49125" y="41748"/>
                    <a:pt x="50620" y="42519"/>
                    <a:pt x="52254" y="42799"/>
                  </a:cubicBezTo>
                  <a:cubicBezTo>
                    <a:pt x="52708" y="42886"/>
                    <a:pt x="53158" y="42927"/>
                    <a:pt x="53602" y="42927"/>
                  </a:cubicBezTo>
                  <a:cubicBezTo>
                    <a:pt x="55529" y="42927"/>
                    <a:pt x="57350" y="42158"/>
                    <a:pt x="59002" y="41095"/>
                  </a:cubicBezTo>
                  <a:cubicBezTo>
                    <a:pt x="60893" y="39857"/>
                    <a:pt x="62691" y="38199"/>
                    <a:pt x="63391" y="35981"/>
                  </a:cubicBezTo>
                  <a:cubicBezTo>
                    <a:pt x="63905" y="34207"/>
                    <a:pt x="63741" y="32292"/>
                    <a:pt x="62924" y="30635"/>
                  </a:cubicBezTo>
                  <a:cubicBezTo>
                    <a:pt x="62737" y="30261"/>
                    <a:pt x="62527" y="29911"/>
                    <a:pt x="62294" y="29561"/>
                  </a:cubicBezTo>
                  <a:cubicBezTo>
                    <a:pt x="62200" y="29327"/>
                    <a:pt x="62107" y="29117"/>
                    <a:pt x="62013" y="28907"/>
                  </a:cubicBezTo>
                  <a:cubicBezTo>
                    <a:pt x="61873" y="28113"/>
                    <a:pt x="61593" y="27343"/>
                    <a:pt x="61173" y="26642"/>
                  </a:cubicBezTo>
                  <a:cubicBezTo>
                    <a:pt x="62527" y="26362"/>
                    <a:pt x="63741" y="25662"/>
                    <a:pt x="64652" y="24658"/>
                  </a:cubicBezTo>
                  <a:cubicBezTo>
                    <a:pt x="64699" y="24587"/>
                    <a:pt x="64745" y="24517"/>
                    <a:pt x="64792" y="24447"/>
                  </a:cubicBezTo>
                  <a:cubicBezTo>
                    <a:pt x="66823" y="22836"/>
                    <a:pt x="68154" y="20478"/>
                    <a:pt x="68014" y="17630"/>
                  </a:cubicBezTo>
                  <a:cubicBezTo>
                    <a:pt x="67967" y="16276"/>
                    <a:pt x="67500" y="14968"/>
                    <a:pt x="66706" y="13894"/>
                  </a:cubicBezTo>
                  <a:cubicBezTo>
                    <a:pt x="65866" y="12283"/>
                    <a:pt x="64232" y="11116"/>
                    <a:pt x="62574" y="10205"/>
                  </a:cubicBezTo>
                  <a:cubicBezTo>
                    <a:pt x="60232" y="8942"/>
                    <a:pt x="57597" y="8267"/>
                    <a:pt x="54912" y="8267"/>
                  </a:cubicBezTo>
                  <a:cubicBezTo>
                    <a:pt x="54867" y="8267"/>
                    <a:pt x="54821" y="8267"/>
                    <a:pt x="54776" y="8267"/>
                  </a:cubicBezTo>
                  <a:cubicBezTo>
                    <a:pt x="54725" y="8267"/>
                    <a:pt x="54675" y="8266"/>
                    <a:pt x="54625" y="8266"/>
                  </a:cubicBezTo>
                  <a:cubicBezTo>
                    <a:pt x="52272" y="8266"/>
                    <a:pt x="49967" y="8802"/>
                    <a:pt x="47841" y="9808"/>
                  </a:cubicBezTo>
                  <a:cubicBezTo>
                    <a:pt x="47865" y="9761"/>
                    <a:pt x="47888" y="9715"/>
                    <a:pt x="47911" y="9645"/>
                  </a:cubicBezTo>
                  <a:cubicBezTo>
                    <a:pt x="48682" y="8384"/>
                    <a:pt x="48822" y="6796"/>
                    <a:pt x="48238" y="5419"/>
                  </a:cubicBezTo>
                  <a:cubicBezTo>
                    <a:pt x="47444" y="3411"/>
                    <a:pt x="45483" y="1986"/>
                    <a:pt x="43428" y="1449"/>
                  </a:cubicBezTo>
                  <a:cubicBezTo>
                    <a:pt x="42732" y="1266"/>
                    <a:pt x="42016" y="1178"/>
                    <a:pt x="41301" y="1178"/>
                  </a:cubicBezTo>
                  <a:cubicBezTo>
                    <a:pt x="38371" y="1178"/>
                    <a:pt x="35442" y="2652"/>
                    <a:pt x="33809" y="5092"/>
                  </a:cubicBezTo>
                  <a:lnTo>
                    <a:pt x="33622" y="4905"/>
                  </a:lnTo>
                  <a:cubicBezTo>
                    <a:pt x="33179" y="2337"/>
                    <a:pt x="31124" y="49"/>
                    <a:pt x="28416" y="2"/>
                  </a:cubicBezTo>
                  <a:cubicBezTo>
                    <a:pt x="28375" y="1"/>
                    <a:pt x="28335" y="0"/>
                    <a:pt x="28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14;p66"/>
            <p:cNvSpPr/>
            <p:nvPr/>
          </p:nvSpPr>
          <p:spPr>
            <a:xfrm>
              <a:off x="3744723" y="3415797"/>
              <a:ext cx="432127" cy="207486"/>
            </a:xfrm>
            <a:custGeom>
              <a:avLst/>
              <a:gdLst/>
              <a:ahLst/>
              <a:cxnLst/>
              <a:rect l="l" t="t" r="r" b="b"/>
              <a:pathLst>
                <a:path w="17909" h="15276" extrusionOk="0">
                  <a:moveTo>
                    <a:pt x="5236" y="1230"/>
                  </a:moveTo>
                  <a:cubicBezTo>
                    <a:pt x="5839" y="1230"/>
                    <a:pt x="6441" y="1393"/>
                    <a:pt x="6982" y="1717"/>
                  </a:cubicBezTo>
                  <a:lnTo>
                    <a:pt x="6935" y="1717"/>
                  </a:lnTo>
                  <a:cubicBezTo>
                    <a:pt x="6407" y="1545"/>
                    <a:pt x="5862" y="1461"/>
                    <a:pt x="5319" y="1461"/>
                  </a:cubicBezTo>
                  <a:cubicBezTo>
                    <a:pt x="4611" y="1461"/>
                    <a:pt x="3906" y="1604"/>
                    <a:pt x="3246" y="1881"/>
                  </a:cubicBezTo>
                  <a:cubicBezTo>
                    <a:pt x="3363" y="1811"/>
                    <a:pt x="3456" y="1741"/>
                    <a:pt x="3573" y="1694"/>
                  </a:cubicBezTo>
                  <a:lnTo>
                    <a:pt x="3573" y="1671"/>
                  </a:lnTo>
                  <a:cubicBezTo>
                    <a:pt x="4095" y="1376"/>
                    <a:pt x="4666" y="1230"/>
                    <a:pt x="5236" y="1230"/>
                  </a:cubicBezTo>
                  <a:close/>
                  <a:moveTo>
                    <a:pt x="12799" y="386"/>
                  </a:moveTo>
                  <a:cubicBezTo>
                    <a:pt x="13333" y="386"/>
                    <a:pt x="13877" y="496"/>
                    <a:pt x="14406" y="737"/>
                  </a:cubicBezTo>
                  <a:lnTo>
                    <a:pt x="14406" y="713"/>
                  </a:lnTo>
                  <a:cubicBezTo>
                    <a:pt x="14593" y="807"/>
                    <a:pt x="14757" y="900"/>
                    <a:pt x="14920" y="1017"/>
                  </a:cubicBezTo>
                  <a:cubicBezTo>
                    <a:pt x="14546" y="854"/>
                    <a:pt x="14173" y="737"/>
                    <a:pt x="13753" y="667"/>
                  </a:cubicBezTo>
                  <a:cubicBezTo>
                    <a:pt x="13448" y="589"/>
                    <a:pt x="13138" y="553"/>
                    <a:pt x="12829" y="553"/>
                  </a:cubicBezTo>
                  <a:cubicBezTo>
                    <a:pt x="11362" y="553"/>
                    <a:pt x="9912" y="1383"/>
                    <a:pt x="9083" y="2675"/>
                  </a:cubicBezTo>
                  <a:cubicBezTo>
                    <a:pt x="9811" y="1305"/>
                    <a:pt x="11260" y="386"/>
                    <a:pt x="12799" y="386"/>
                  </a:cubicBezTo>
                  <a:close/>
                  <a:moveTo>
                    <a:pt x="15807" y="2044"/>
                  </a:moveTo>
                  <a:lnTo>
                    <a:pt x="15807" y="2044"/>
                  </a:lnTo>
                  <a:cubicBezTo>
                    <a:pt x="16134" y="2324"/>
                    <a:pt x="16414" y="2675"/>
                    <a:pt x="16624" y="3048"/>
                  </a:cubicBezTo>
                  <a:cubicBezTo>
                    <a:pt x="16671" y="3165"/>
                    <a:pt x="16694" y="3258"/>
                    <a:pt x="16741" y="3352"/>
                  </a:cubicBezTo>
                  <a:lnTo>
                    <a:pt x="16741" y="3328"/>
                  </a:lnTo>
                  <a:lnTo>
                    <a:pt x="16741" y="3328"/>
                  </a:lnTo>
                  <a:cubicBezTo>
                    <a:pt x="17045" y="4356"/>
                    <a:pt x="16881" y="5617"/>
                    <a:pt x="16157" y="6317"/>
                  </a:cubicBezTo>
                  <a:cubicBezTo>
                    <a:pt x="16438" y="5967"/>
                    <a:pt x="16601" y="5546"/>
                    <a:pt x="16671" y="5126"/>
                  </a:cubicBezTo>
                  <a:cubicBezTo>
                    <a:pt x="16834" y="4029"/>
                    <a:pt x="16508" y="2908"/>
                    <a:pt x="15807" y="2044"/>
                  </a:cubicBezTo>
                  <a:close/>
                  <a:moveTo>
                    <a:pt x="1728" y="5663"/>
                  </a:moveTo>
                  <a:lnTo>
                    <a:pt x="1822" y="5780"/>
                  </a:lnTo>
                  <a:cubicBezTo>
                    <a:pt x="2079" y="6340"/>
                    <a:pt x="2522" y="6807"/>
                    <a:pt x="3059" y="7134"/>
                  </a:cubicBezTo>
                  <a:lnTo>
                    <a:pt x="2966" y="7158"/>
                  </a:lnTo>
                  <a:cubicBezTo>
                    <a:pt x="2359" y="6854"/>
                    <a:pt x="1915" y="6317"/>
                    <a:pt x="1728" y="5663"/>
                  </a:cubicBezTo>
                  <a:close/>
                  <a:moveTo>
                    <a:pt x="15690" y="7111"/>
                  </a:moveTo>
                  <a:cubicBezTo>
                    <a:pt x="15620" y="7158"/>
                    <a:pt x="15527" y="7204"/>
                    <a:pt x="15457" y="7251"/>
                  </a:cubicBezTo>
                  <a:lnTo>
                    <a:pt x="15387" y="7204"/>
                  </a:lnTo>
                  <a:cubicBezTo>
                    <a:pt x="15480" y="7181"/>
                    <a:pt x="15597" y="7158"/>
                    <a:pt x="15690" y="7111"/>
                  </a:cubicBezTo>
                  <a:close/>
                  <a:moveTo>
                    <a:pt x="1215" y="4543"/>
                  </a:moveTo>
                  <a:cubicBezTo>
                    <a:pt x="1191" y="4823"/>
                    <a:pt x="1191" y="5080"/>
                    <a:pt x="1238" y="5360"/>
                  </a:cubicBezTo>
                  <a:cubicBezTo>
                    <a:pt x="1355" y="6177"/>
                    <a:pt x="1822" y="6901"/>
                    <a:pt x="2499" y="7344"/>
                  </a:cubicBezTo>
                  <a:cubicBezTo>
                    <a:pt x="2429" y="7391"/>
                    <a:pt x="2359" y="7438"/>
                    <a:pt x="2289" y="7484"/>
                  </a:cubicBezTo>
                  <a:cubicBezTo>
                    <a:pt x="1752" y="7087"/>
                    <a:pt x="1378" y="6527"/>
                    <a:pt x="1215" y="5920"/>
                  </a:cubicBezTo>
                  <a:lnTo>
                    <a:pt x="1215" y="5897"/>
                  </a:lnTo>
                  <a:cubicBezTo>
                    <a:pt x="1098" y="5453"/>
                    <a:pt x="1098" y="4986"/>
                    <a:pt x="1215" y="4543"/>
                  </a:cubicBezTo>
                  <a:close/>
                  <a:moveTo>
                    <a:pt x="2989" y="7578"/>
                  </a:moveTo>
                  <a:lnTo>
                    <a:pt x="3153" y="7648"/>
                  </a:lnTo>
                  <a:cubicBezTo>
                    <a:pt x="3082" y="7695"/>
                    <a:pt x="3012" y="7765"/>
                    <a:pt x="2942" y="7811"/>
                  </a:cubicBezTo>
                  <a:cubicBezTo>
                    <a:pt x="2849" y="7788"/>
                    <a:pt x="2779" y="7765"/>
                    <a:pt x="2686" y="7718"/>
                  </a:cubicBezTo>
                  <a:cubicBezTo>
                    <a:pt x="2779" y="7671"/>
                    <a:pt x="2896" y="7624"/>
                    <a:pt x="2989" y="7578"/>
                  </a:cubicBezTo>
                  <a:close/>
                  <a:moveTo>
                    <a:pt x="2289" y="7998"/>
                  </a:moveTo>
                  <a:cubicBezTo>
                    <a:pt x="2382" y="8045"/>
                    <a:pt x="2499" y="8091"/>
                    <a:pt x="2592" y="8138"/>
                  </a:cubicBezTo>
                  <a:cubicBezTo>
                    <a:pt x="2545" y="8208"/>
                    <a:pt x="2475" y="8278"/>
                    <a:pt x="2405" y="8372"/>
                  </a:cubicBezTo>
                  <a:cubicBezTo>
                    <a:pt x="1962" y="8605"/>
                    <a:pt x="1565" y="8932"/>
                    <a:pt x="1215" y="9329"/>
                  </a:cubicBezTo>
                  <a:cubicBezTo>
                    <a:pt x="1238" y="9259"/>
                    <a:pt x="1285" y="9212"/>
                    <a:pt x="1308" y="9142"/>
                  </a:cubicBezTo>
                  <a:lnTo>
                    <a:pt x="1308" y="9119"/>
                  </a:lnTo>
                  <a:cubicBezTo>
                    <a:pt x="1541" y="8675"/>
                    <a:pt x="1868" y="8302"/>
                    <a:pt x="2289" y="7998"/>
                  </a:cubicBezTo>
                  <a:close/>
                  <a:moveTo>
                    <a:pt x="9620" y="11640"/>
                  </a:moveTo>
                  <a:cubicBezTo>
                    <a:pt x="10497" y="12743"/>
                    <a:pt x="11827" y="13415"/>
                    <a:pt x="13142" y="13415"/>
                  </a:cubicBezTo>
                  <a:cubicBezTo>
                    <a:pt x="14138" y="13415"/>
                    <a:pt x="15126" y="13029"/>
                    <a:pt x="15901" y="12154"/>
                  </a:cubicBezTo>
                  <a:cubicBezTo>
                    <a:pt x="15947" y="12084"/>
                    <a:pt x="16017" y="11991"/>
                    <a:pt x="16087" y="11921"/>
                  </a:cubicBezTo>
                  <a:lnTo>
                    <a:pt x="16087" y="11921"/>
                  </a:lnTo>
                  <a:cubicBezTo>
                    <a:pt x="15877" y="12247"/>
                    <a:pt x="15620" y="12528"/>
                    <a:pt x="15340" y="12784"/>
                  </a:cubicBezTo>
                  <a:cubicBezTo>
                    <a:pt x="14594" y="13391"/>
                    <a:pt x="13752" y="13656"/>
                    <a:pt x="12907" y="13656"/>
                  </a:cubicBezTo>
                  <a:cubicBezTo>
                    <a:pt x="12192" y="13656"/>
                    <a:pt x="11474" y="13466"/>
                    <a:pt x="10811" y="13135"/>
                  </a:cubicBezTo>
                  <a:lnTo>
                    <a:pt x="10834" y="13135"/>
                  </a:lnTo>
                  <a:cubicBezTo>
                    <a:pt x="10320" y="12761"/>
                    <a:pt x="9877" y="12294"/>
                    <a:pt x="9527" y="11780"/>
                  </a:cubicBezTo>
                  <a:cubicBezTo>
                    <a:pt x="9550" y="11734"/>
                    <a:pt x="9597" y="11687"/>
                    <a:pt x="9620" y="11640"/>
                  </a:cubicBezTo>
                  <a:close/>
                  <a:moveTo>
                    <a:pt x="13177" y="1089"/>
                  </a:moveTo>
                  <a:cubicBezTo>
                    <a:pt x="13391" y="1089"/>
                    <a:pt x="13607" y="1104"/>
                    <a:pt x="13823" y="1134"/>
                  </a:cubicBezTo>
                  <a:cubicBezTo>
                    <a:pt x="14033" y="1204"/>
                    <a:pt x="14220" y="1297"/>
                    <a:pt x="14406" y="1391"/>
                  </a:cubicBezTo>
                  <a:cubicBezTo>
                    <a:pt x="15317" y="1904"/>
                    <a:pt x="15971" y="2791"/>
                    <a:pt x="16227" y="3795"/>
                  </a:cubicBezTo>
                  <a:cubicBezTo>
                    <a:pt x="16508" y="4916"/>
                    <a:pt x="16041" y="6597"/>
                    <a:pt x="14850" y="6901"/>
                  </a:cubicBezTo>
                  <a:lnTo>
                    <a:pt x="14640" y="6901"/>
                  </a:lnTo>
                  <a:cubicBezTo>
                    <a:pt x="14593" y="6901"/>
                    <a:pt x="14546" y="6924"/>
                    <a:pt x="14500" y="6947"/>
                  </a:cubicBezTo>
                  <a:cubicBezTo>
                    <a:pt x="14360" y="6947"/>
                    <a:pt x="14243" y="6947"/>
                    <a:pt x="14103" y="6924"/>
                  </a:cubicBezTo>
                  <a:cubicBezTo>
                    <a:pt x="14089" y="6921"/>
                    <a:pt x="14076" y="6920"/>
                    <a:pt x="14063" y="6920"/>
                  </a:cubicBezTo>
                  <a:cubicBezTo>
                    <a:pt x="13857" y="6920"/>
                    <a:pt x="13768" y="7254"/>
                    <a:pt x="14009" y="7298"/>
                  </a:cubicBezTo>
                  <a:cubicBezTo>
                    <a:pt x="14266" y="7344"/>
                    <a:pt x="14500" y="7414"/>
                    <a:pt x="14733" y="7531"/>
                  </a:cubicBezTo>
                  <a:cubicBezTo>
                    <a:pt x="14640" y="7531"/>
                    <a:pt x="14570" y="7554"/>
                    <a:pt x="14476" y="7554"/>
                  </a:cubicBezTo>
                  <a:cubicBezTo>
                    <a:pt x="14243" y="7578"/>
                    <a:pt x="14243" y="7951"/>
                    <a:pt x="14476" y="7975"/>
                  </a:cubicBezTo>
                  <a:cubicBezTo>
                    <a:pt x="14943" y="7998"/>
                    <a:pt x="15364" y="8138"/>
                    <a:pt x="15760" y="8372"/>
                  </a:cubicBezTo>
                  <a:cubicBezTo>
                    <a:pt x="16554" y="9516"/>
                    <a:pt x="16414" y="11103"/>
                    <a:pt x="15410" y="12084"/>
                  </a:cubicBezTo>
                  <a:cubicBezTo>
                    <a:pt x="14734" y="12751"/>
                    <a:pt x="13926" y="13042"/>
                    <a:pt x="13116" y="13042"/>
                  </a:cubicBezTo>
                  <a:cubicBezTo>
                    <a:pt x="11827" y="13042"/>
                    <a:pt x="10534" y="12306"/>
                    <a:pt x="9760" y="11173"/>
                  </a:cubicBezTo>
                  <a:cubicBezTo>
                    <a:pt x="9725" y="11115"/>
                    <a:pt x="9661" y="11086"/>
                    <a:pt x="9594" y="11086"/>
                  </a:cubicBezTo>
                  <a:cubicBezTo>
                    <a:pt x="9527" y="11086"/>
                    <a:pt x="9457" y="11115"/>
                    <a:pt x="9410" y="11173"/>
                  </a:cubicBezTo>
                  <a:cubicBezTo>
                    <a:pt x="9363" y="11267"/>
                    <a:pt x="9340" y="11360"/>
                    <a:pt x="9293" y="11430"/>
                  </a:cubicBezTo>
                  <a:cubicBezTo>
                    <a:pt x="9200" y="11314"/>
                    <a:pt x="9130" y="11197"/>
                    <a:pt x="9083" y="11057"/>
                  </a:cubicBezTo>
                  <a:cubicBezTo>
                    <a:pt x="9042" y="10995"/>
                    <a:pt x="8973" y="10965"/>
                    <a:pt x="8905" y="10965"/>
                  </a:cubicBezTo>
                  <a:cubicBezTo>
                    <a:pt x="8819" y="10965"/>
                    <a:pt x="8735" y="11012"/>
                    <a:pt x="8709" y="11103"/>
                  </a:cubicBezTo>
                  <a:cubicBezTo>
                    <a:pt x="8312" y="12037"/>
                    <a:pt x="7705" y="12854"/>
                    <a:pt x="6958" y="13508"/>
                  </a:cubicBezTo>
                  <a:cubicBezTo>
                    <a:pt x="6514" y="13695"/>
                    <a:pt x="6044" y="13787"/>
                    <a:pt x="5575" y="13787"/>
                  </a:cubicBezTo>
                  <a:cubicBezTo>
                    <a:pt x="4812" y="13787"/>
                    <a:pt x="4055" y="13542"/>
                    <a:pt x="3433" y="13065"/>
                  </a:cubicBezTo>
                  <a:cubicBezTo>
                    <a:pt x="2452" y="12317"/>
                    <a:pt x="1822" y="11103"/>
                    <a:pt x="2125" y="9866"/>
                  </a:cubicBezTo>
                  <a:cubicBezTo>
                    <a:pt x="2219" y="9469"/>
                    <a:pt x="2382" y="9072"/>
                    <a:pt x="2616" y="8745"/>
                  </a:cubicBezTo>
                  <a:cubicBezTo>
                    <a:pt x="2919" y="8558"/>
                    <a:pt x="3199" y="8418"/>
                    <a:pt x="3526" y="8302"/>
                  </a:cubicBezTo>
                  <a:cubicBezTo>
                    <a:pt x="3736" y="8232"/>
                    <a:pt x="3690" y="7928"/>
                    <a:pt x="3479" y="7905"/>
                  </a:cubicBezTo>
                  <a:cubicBezTo>
                    <a:pt x="3573" y="7835"/>
                    <a:pt x="3666" y="7788"/>
                    <a:pt x="3760" y="7741"/>
                  </a:cubicBezTo>
                  <a:lnTo>
                    <a:pt x="3946" y="7741"/>
                  </a:lnTo>
                  <a:cubicBezTo>
                    <a:pt x="4040" y="7741"/>
                    <a:pt x="4133" y="7671"/>
                    <a:pt x="4133" y="7578"/>
                  </a:cubicBezTo>
                  <a:cubicBezTo>
                    <a:pt x="4367" y="7508"/>
                    <a:pt x="4600" y="7461"/>
                    <a:pt x="4834" y="7438"/>
                  </a:cubicBezTo>
                  <a:lnTo>
                    <a:pt x="4880" y="7438"/>
                  </a:lnTo>
                  <a:cubicBezTo>
                    <a:pt x="5090" y="7414"/>
                    <a:pt x="5044" y="7087"/>
                    <a:pt x="4857" y="7064"/>
                  </a:cubicBezTo>
                  <a:cubicBezTo>
                    <a:pt x="4834" y="7017"/>
                    <a:pt x="4787" y="6971"/>
                    <a:pt x="4740" y="6947"/>
                  </a:cubicBezTo>
                  <a:cubicBezTo>
                    <a:pt x="3900" y="6784"/>
                    <a:pt x="3012" y="6504"/>
                    <a:pt x="2405" y="5873"/>
                  </a:cubicBezTo>
                  <a:cubicBezTo>
                    <a:pt x="2312" y="5780"/>
                    <a:pt x="2242" y="5687"/>
                    <a:pt x="2172" y="5570"/>
                  </a:cubicBezTo>
                  <a:cubicBezTo>
                    <a:pt x="1962" y="5033"/>
                    <a:pt x="1962" y="4426"/>
                    <a:pt x="2149" y="3865"/>
                  </a:cubicBezTo>
                  <a:cubicBezTo>
                    <a:pt x="2335" y="3539"/>
                    <a:pt x="2616" y="3258"/>
                    <a:pt x="2919" y="3072"/>
                  </a:cubicBezTo>
                  <a:cubicBezTo>
                    <a:pt x="3690" y="2628"/>
                    <a:pt x="4553" y="2324"/>
                    <a:pt x="5441" y="2184"/>
                  </a:cubicBezTo>
                  <a:cubicBezTo>
                    <a:pt x="6351" y="2208"/>
                    <a:pt x="7238" y="2488"/>
                    <a:pt x="8009" y="3002"/>
                  </a:cubicBezTo>
                  <a:cubicBezTo>
                    <a:pt x="8079" y="3095"/>
                    <a:pt x="8149" y="3188"/>
                    <a:pt x="8196" y="3305"/>
                  </a:cubicBezTo>
                  <a:cubicBezTo>
                    <a:pt x="8289" y="3632"/>
                    <a:pt x="8336" y="3982"/>
                    <a:pt x="8312" y="4332"/>
                  </a:cubicBezTo>
                  <a:cubicBezTo>
                    <a:pt x="8325" y="4461"/>
                    <a:pt x="8423" y="4533"/>
                    <a:pt x="8523" y="4533"/>
                  </a:cubicBezTo>
                  <a:cubicBezTo>
                    <a:pt x="8606" y="4533"/>
                    <a:pt x="8691" y="4484"/>
                    <a:pt x="8733" y="4379"/>
                  </a:cubicBezTo>
                  <a:cubicBezTo>
                    <a:pt x="8756" y="4239"/>
                    <a:pt x="8826" y="4099"/>
                    <a:pt x="8873" y="3959"/>
                  </a:cubicBezTo>
                  <a:lnTo>
                    <a:pt x="8896" y="3959"/>
                  </a:lnTo>
                  <a:cubicBezTo>
                    <a:pt x="8919" y="4006"/>
                    <a:pt x="8966" y="4052"/>
                    <a:pt x="8990" y="4099"/>
                  </a:cubicBezTo>
                  <a:cubicBezTo>
                    <a:pt x="9010" y="4141"/>
                    <a:pt x="9044" y="4158"/>
                    <a:pt x="9078" y="4158"/>
                  </a:cubicBezTo>
                  <a:cubicBezTo>
                    <a:pt x="9160" y="4158"/>
                    <a:pt x="9249" y="4064"/>
                    <a:pt x="9200" y="3982"/>
                  </a:cubicBezTo>
                  <a:cubicBezTo>
                    <a:pt x="9153" y="3889"/>
                    <a:pt x="9106" y="3795"/>
                    <a:pt x="9036" y="3725"/>
                  </a:cubicBezTo>
                  <a:cubicBezTo>
                    <a:pt x="9083" y="3585"/>
                    <a:pt x="9130" y="3445"/>
                    <a:pt x="9200" y="3328"/>
                  </a:cubicBezTo>
                  <a:cubicBezTo>
                    <a:pt x="10045" y="1927"/>
                    <a:pt x="11564" y="1089"/>
                    <a:pt x="13177" y="1089"/>
                  </a:cubicBezTo>
                  <a:close/>
                  <a:moveTo>
                    <a:pt x="16975" y="9843"/>
                  </a:moveTo>
                  <a:lnTo>
                    <a:pt x="16975" y="9843"/>
                  </a:lnTo>
                  <a:cubicBezTo>
                    <a:pt x="17045" y="10029"/>
                    <a:pt x="17091" y="10193"/>
                    <a:pt x="17115" y="10380"/>
                  </a:cubicBezTo>
                  <a:cubicBezTo>
                    <a:pt x="17372" y="11757"/>
                    <a:pt x="16508" y="12995"/>
                    <a:pt x="15364" y="13625"/>
                  </a:cubicBezTo>
                  <a:lnTo>
                    <a:pt x="15364" y="13602"/>
                  </a:lnTo>
                  <a:cubicBezTo>
                    <a:pt x="14792" y="13923"/>
                    <a:pt x="14152" y="14094"/>
                    <a:pt x="13496" y="14094"/>
                  </a:cubicBezTo>
                  <a:cubicBezTo>
                    <a:pt x="13295" y="14094"/>
                    <a:pt x="13092" y="14078"/>
                    <a:pt x="12889" y="14045"/>
                  </a:cubicBezTo>
                  <a:lnTo>
                    <a:pt x="12889" y="14045"/>
                  </a:lnTo>
                  <a:cubicBezTo>
                    <a:pt x="12917" y="14046"/>
                    <a:pt x="12945" y="14046"/>
                    <a:pt x="12973" y="14046"/>
                  </a:cubicBezTo>
                  <a:cubicBezTo>
                    <a:pt x="14064" y="14046"/>
                    <a:pt x="15127" y="13604"/>
                    <a:pt x="15901" y="12808"/>
                  </a:cubicBezTo>
                  <a:cubicBezTo>
                    <a:pt x="16694" y="12037"/>
                    <a:pt x="17091" y="10940"/>
                    <a:pt x="16975" y="9843"/>
                  </a:cubicBezTo>
                  <a:close/>
                  <a:moveTo>
                    <a:pt x="1962" y="9189"/>
                  </a:moveTo>
                  <a:lnTo>
                    <a:pt x="1962" y="9189"/>
                  </a:lnTo>
                  <a:cubicBezTo>
                    <a:pt x="1448" y="10450"/>
                    <a:pt x="1728" y="11921"/>
                    <a:pt x="2686" y="12901"/>
                  </a:cubicBezTo>
                  <a:cubicBezTo>
                    <a:pt x="3363" y="13648"/>
                    <a:pt x="4297" y="14092"/>
                    <a:pt x="5277" y="14139"/>
                  </a:cubicBezTo>
                  <a:cubicBezTo>
                    <a:pt x="5074" y="14173"/>
                    <a:pt x="4870" y="14190"/>
                    <a:pt x="4668" y="14190"/>
                  </a:cubicBezTo>
                  <a:cubicBezTo>
                    <a:pt x="3637" y="14190"/>
                    <a:pt x="2641" y="13752"/>
                    <a:pt x="1938" y="12971"/>
                  </a:cubicBezTo>
                  <a:cubicBezTo>
                    <a:pt x="1285" y="12294"/>
                    <a:pt x="934" y="11384"/>
                    <a:pt x="958" y="10450"/>
                  </a:cubicBezTo>
                  <a:cubicBezTo>
                    <a:pt x="1215" y="9959"/>
                    <a:pt x="1541" y="9516"/>
                    <a:pt x="1962" y="9189"/>
                  </a:cubicBezTo>
                  <a:close/>
                  <a:moveTo>
                    <a:pt x="701" y="11314"/>
                  </a:moveTo>
                  <a:lnTo>
                    <a:pt x="701" y="11314"/>
                  </a:lnTo>
                  <a:cubicBezTo>
                    <a:pt x="794" y="11897"/>
                    <a:pt x="1028" y="12458"/>
                    <a:pt x="1401" y="12925"/>
                  </a:cubicBezTo>
                  <a:cubicBezTo>
                    <a:pt x="2166" y="13971"/>
                    <a:pt x="3381" y="14584"/>
                    <a:pt x="4659" y="14584"/>
                  </a:cubicBezTo>
                  <a:cubicBezTo>
                    <a:pt x="4864" y="14584"/>
                    <a:pt x="5071" y="14568"/>
                    <a:pt x="5277" y="14536"/>
                  </a:cubicBezTo>
                  <a:lnTo>
                    <a:pt x="5277" y="14536"/>
                  </a:lnTo>
                  <a:cubicBezTo>
                    <a:pt x="4796" y="14737"/>
                    <a:pt x="4287" y="14837"/>
                    <a:pt x="3783" y="14837"/>
                  </a:cubicBezTo>
                  <a:cubicBezTo>
                    <a:pt x="3236" y="14837"/>
                    <a:pt x="2693" y="14720"/>
                    <a:pt x="2195" y="14489"/>
                  </a:cubicBezTo>
                  <a:cubicBezTo>
                    <a:pt x="1028" y="13928"/>
                    <a:pt x="467" y="12551"/>
                    <a:pt x="701" y="11314"/>
                  </a:cubicBezTo>
                  <a:close/>
                  <a:moveTo>
                    <a:pt x="12829" y="1"/>
                  </a:moveTo>
                  <a:cubicBezTo>
                    <a:pt x="11106" y="1"/>
                    <a:pt x="9440" y="1028"/>
                    <a:pt x="8663" y="2675"/>
                  </a:cubicBezTo>
                  <a:cubicBezTo>
                    <a:pt x="8499" y="2418"/>
                    <a:pt x="8266" y="2231"/>
                    <a:pt x="8009" y="2091"/>
                  </a:cubicBezTo>
                  <a:cubicBezTo>
                    <a:pt x="7345" y="1307"/>
                    <a:pt x="6310" y="878"/>
                    <a:pt x="5244" y="878"/>
                  </a:cubicBezTo>
                  <a:cubicBezTo>
                    <a:pt x="4438" y="878"/>
                    <a:pt x="3613" y="1124"/>
                    <a:pt x="2919" y="1647"/>
                  </a:cubicBezTo>
                  <a:cubicBezTo>
                    <a:pt x="2522" y="1951"/>
                    <a:pt x="2149" y="2324"/>
                    <a:pt x="1868" y="2745"/>
                  </a:cubicBezTo>
                  <a:lnTo>
                    <a:pt x="1798" y="2815"/>
                  </a:lnTo>
                  <a:cubicBezTo>
                    <a:pt x="397" y="4169"/>
                    <a:pt x="491" y="6691"/>
                    <a:pt x="1915" y="7788"/>
                  </a:cubicBezTo>
                  <a:cubicBezTo>
                    <a:pt x="1331" y="8745"/>
                    <a:pt x="818" y="9749"/>
                    <a:pt x="397" y="10823"/>
                  </a:cubicBezTo>
                  <a:cubicBezTo>
                    <a:pt x="1" y="12131"/>
                    <a:pt x="374" y="13695"/>
                    <a:pt x="1495" y="14536"/>
                  </a:cubicBezTo>
                  <a:cubicBezTo>
                    <a:pt x="2178" y="15055"/>
                    <a:pt x="2921" y="15275"/>
                    <a:pt x="3669" y="15275"/>
                  </a:cubicBezTo>
                  <a:cubicBezTo>
                    <a:pt x="4840" y="15275"/>
                    <a:pt x="6022" y="14735"/>
                    <a:pt x="7005" y="13952"/>
                  </a:cubicBezTo>
                  <a:cubicBezTo>
                    <a:pt x="7122" y="13905"/>
                    <a:pt x="7215" y="13835"/>
                    <a:pt x="7332" y="13765"/>
                  </a:cubicBezTo>
                  <a:cubicBezTo>
                    <a:pt x="8032" y="13438"/>
                    <a:pt x="8639" y="12971"/>
                    <a:pt x="9130" y="12364"/>
                  </a:cubicBezTo>
                  <a:cubicBezTo>
                    <a:pt x="9573" y="12808"/>
                    <a:pt x="10064" y="13158"/>
                    <a:pt x="10601" y="13462"/>
                  </a:cubicBezTo>
                  <a:cubicBezTo>
                    <a:pt x="11485" y="14122"/>
                    <a:pt x="12522" y="14523"/>
                    <a:pt x="13574" y="14523"/>
                  </a:cubicBezTo>
                  <a:cubicBezTo>
                    <a:pt x="14494" y="14523"/>
                    <a:pt x="15425" y="14216"/>
                    <a:pt x="16274" y="13508"/>
                  </a:cubicBezTo>
                  <a:cubicBezTo>
                    <a:pt x="17815" y="12177"/>
                    <a:pt x="17909" y="9819"/>
                    <a:pt x="16484" y="8372"/>
                  </a:cubicBezTo>
                  <a:cubicBezTo>
                    <a:pt x="16297" y="8068"/>
                    <a:pt x="16064" y="7788"/>
                    <a:pt x="15807" y="7531"/>
                  </a:cubicBezTo>
                  <a:cubicBezTo>
                    <a:pt x="16694" y="7017"/>
                    <a:pt x="17301" y="6107"/>
                    <a:pt x="17465" y="5080"/>
                  </a:cubicBezTo>
                  <a:cubicBezTo>
                    <a:pt x="17558" y="4309"/>
                    <a:pt x="17395" y="3515"/>
                    <a:pt x="16975" y="2861"/>
                  </a:cubicBezTo>
                  <a:cubicBezTo>
                    <a:pt x="16648" y="2044"/>
                    <a:pt x="16087" y="1344"/>
                    <a:pt x="15364" y="830"/>
                  </a:cubicBezTo>
                  <a:cubicBezTo>
                    <a:pt x="14575" y="260"/>
                    <a:pt x="13695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15;p66"/>
            <p:cNvSpPr/>
            <p:nvPr/>
          </p:nvSpPr>
          <p:spPr>
            <a:xfrm>
              <a:off x="3540216" y="3672128"/>
              <a:ext cx="243751" cy="152165"/>
            </a:xfrm>
            <a:custGeom>
              <a:avLst/>
              <a:gdLst/>
              <a:ahLst/>
              <a:cxnLst/>
              <a:rect l="l" t="t" r="r" b="b"/>
              <a:pathLst>
                <a:path w="13231" h="11203" extrusionOk="0">
                  <a:moveTo>
                    <a:pt x="7989" y="919"/>
                  </a:moveTo>
                  <a:cubicBezTo>
                    <a:pt x="7628" y="1142"/>
                    <a:pt x="7306" y="1439"/>
                    <a:pt x="7052" y="1797"/>
                  </a:cubicBezTo>
                  <a:cubicBezTo>
                    <a:pt x="7052" y="1774"/>
                    <a:pt x="7052" y="1727"/>
                    <a:pt x="7029" y="1704"/>
                  </a:cubicBezTo>
                  <a:cubicBezTo>
                    <a:pt x="7308" y="1396"/>
                    <a:pt x="7633" y="1129"/>
                    <a:pt x="7989" y="919"/>
                  </a:cubicBezTo>
                  <a:close/>
                  <a:moveTo>
                    <a:pt x="9709" y="426"/>
                  </a:moveTo>
                  <a:cubicBezTo>
                    <a:pt x="10067" y="426"/>
                    <a:pt x="10430" y="490"/>
                    <a:pt x="10788" y="630"/>
                  </a:cubicBezTo>
                  <a:lnTo>
                    <a:pt x="10764" y="630"/>
                  </a:lnTo>
                  <a:cubicBezTo>
                    <a:pt x="11441" y="840"/>
                    <a:pt x="11932" y="1423"/>
                    <a:pt x="12049" y="2124"/>
                  </a:cubicBezTo>
                  <a:cubicBezTo>
                    <a:pt x="12025" y="2031"/>
                    <a:pt x="11978" y="1937"/>
                    <a:pt x="11908" y="1820"/>
                  </a:cubicBezTo>
                  <a:cubicBezTo>
                    <a:pt x="11342" y="865"/>
                    <a:pt x="10473" y="448"/>
                    <a:pt x="9596" y="448"/>
                  </a:cubicBezTo>
                  <a:cubicBezTo>
                    <a:pt x="9357" y="448"/>
                    <a:pt x="9119" y="479"/>
                    <a:pt x="8885" y="538"/>
                  </a:cubicBezTo>
                  <a:lnTo>
                    <a:pt x="8885" y="538"/>
                  </a:lnTo>
                  <a:cubicBezTo>
                    <a:pt x="9153" y="465"/>
                    <a:pt x="9430" y="426"/>
                    <a:pt x="9709" y="426"/>
                  </a:cubicBezTo>
                  <a:close/>
                  <a:moveTo>
                    <a:pt x="3830" y="1423"/>
                  </a:moveTo>
                  <a:cubicBezTo>
                    <a:pt x="3573" y="1890"/>
                    <a:pt x="3503" y="2427"/>
                    <a:pt x="3573" y="2941"/>
                  </a:cubicBezTo>
                  <a:cubicBezTo>
                    <a:pt x="3526" y="2918"/>
                    <a:pt x="3480" y="2894"/>
                    <a:pt x="3410" y="2871"/>
                  </a:cubicBezTo>
                  <a:cubicBezTo>
                    <a:pt x="3386" y="2731"/>
                    <a:pt x="3363" y="2591"/>
                    <a:pt x="3340" y="2451"/>
                  </a:cubicBezTo>
                  <a:cubicBezTo>
                    <a:pt x="3386" y="2077"/>
                    <a:pt x="3550" y="1704"/>
                    <a:pt x="3830" y="1423"/>
                  </a:cubicBezTo>
                  <a:close/>
                  <a:moveTo>
                    <a:pt x="3083" y="3408"/>
                  </a:moveTo>
                  <a:lnTo>
                    <a:pt x="3083" y="3455"/>
                  </a:lnTo>
                  <a:cubicBezTo>
                    <a:pt x="2919" y="3455"/>
                    <a:pt x="2756" y="3478"/>
                    <a:pt x="2569" y="3501"/>
                  </a:cubicBezTo>
                  <a:cubicBezTo>
                    <a:pt x="2726" y="3434"/>
                    <a:pt x="2904" y="3410"/>
                    <a:pt x="3083" y="3408"/>
                  </a:cubicBezTo>
                  <a:close/>
                  <a:moveTo>
                    <a:pt x="9581" y="820"/>
                  </a:moveTo>
                  <a:cubicBezTo>
                    <a:pt x="10199" y="820"/>
                    <a:pt x="10820" y="1079"/>
                    <a:pt x="11325" y="1680"/>
                  </a:cubicBezTo>
                  <a:cubicBezTo>
                    <a:pt x="11838" y="2241"/>
                    <a:pt x="11978" y="3035"/>
                    <a:pt x="11745" y="3758"/>
                  </a:cubicBezTo>
                  <a:cubicBezTo>
                    <a:pt x="11768" y="3548"/>
                    <a:pt x="11745" y="3315"/>
                    <a:pt x="11675" y="3105"/>
                  </a:cubicBezTo>
                  <a:cubicBezTo>
                    <a:pt x="11395" y="2147"/>
                    <a:pt x="10578" y="1423"/>
                    <a:pt x="9597" y="1283"/>
                  </a:cubicBezTo>
                  <a:cubicBezTo>
                    <a:pt x="9495" y="1270"/>
                    <a:pt x="9394" y="1263"/>
                    <a:pt x="9295" y="1263"/>
                  </a:cubicBezTo>
                  <a:cubicBezTo>
                    <a:pt x="8557" y="1263"/>
                    <a:pt x="7909" y="1630"/>
                    <a:pt x="7332" y="2124"/>
                  </a:cubicBezTo>
                  <a:cubicBezTo>
                    <a:pt x="7851" y="1332"/>
                    <a:pt x="8712" y="820"/>
                    <a:pt x="9581" y="820"/>
                  </a:cubicBezTo>
                  <a:close/>
                  <a:moveTo>
                    <a:pt x="958" y="4809"/>
                  </a:moveTo>
                  <a:cubicBezTo>
                    <a:pt x="795" y="5416"/>
                    <a:pt x="888" y="6093"/>
                    <a:pt x="1215" y="6630"/>
                  </a:cubicBezTo>
                  <a:cubicBezTo>
                    <a:pt x="935" y="6467"/>
                    <a:pt x="725" y="6187"/>
                    <a:pt x="655" y="5883"/>
                  </a:cubicBezTo>
                  <a:cubicBezTo>
                    <a:pt x="655" y="5743"/>
                    <a:pt x="678" y="5579"/>
                    <a:pt x="701" y="5463"/>
                  </a:cubicBezTo>
                  <a:lnTo>
                    <a:pt x="678" y="5439"/>
                  </a:lnTo>
                  <a:cubicBezTo>
                    <a:pt x="725" y="5229"/>
                    <a:pt x="818" y="4996"/>
                    <a:pt x="958" y="4809"/>
                  </a:cubicBezTo>
                  <a:close/>
                  <a:moveTo>
                    <a:pt x="1472" y="4552"/>
                  </a:moveTo>
                  <a:cubicBezTo>
                    <a:pt x="1565" y="5276"/>
                    <a:pt x="2079" y="5883"/>
                    <a:pt x="2756" y="6140"/>
                  </a:cubicBezTo>
                  <a:cubicBezTo>
                    <a:pt x="2429" y="6280"/>
                    <a:pt x="2149" y="6537"/>
                    <a:pt x="1962" y="6864"/>
                  </a:cubicBezTo>
                  <a:lnTo>
                    <a:pt x="1892" y="6864"/>
                  </a:lnTo>
                  <a:cubicBezTo>
                    <a:pt x="1332" y="6327"/>
                    <a:pt x="1122" y="5533"/>
                    <a:pt x="1355" y="4786"/>
                  </a:cubicBezTo>
                  <a:cubicBezTo>
                    <a:pt x="1402" y="4716"/>
                    <a:pt x="1425" y="4622"/>
                    <a:pt x="1472" y="4552"/>
                  </a:cubicBezTo>
                  <a:close/>
                  <a:moveTo>
                    <a:pt x="9107" y="5836"/>
                  </a:moveTo>
                  <a:cubicBezTo>
                    <a:pt x="9364" y="6187"/>
                    <a:pt x="9480" y="6630"/>
                    <a:pt x="9410" y="7050"/>
                  </a:cubicBezTo>
                  <a:lnTo>
                    <a:pt x="9387" y="7050"/>
                  </a:lnTo>
                  <a:cubicBezTo>
                    <a:pt x="9387" y="6630"/>
                    <a:pt x="9270" y="6210"/>
                    <a:pt x="9037" y="5836"/>
                  </a:cubicBezTo>
                  <a:close/>
                  <a:moveTo>
                    <a:pt x="2429" y="7587"/>
                  </a:moveTo>
                  <a:lnTo>
                    <a:pt x="2546" y="7634"/>
                  </a:lnTo>
                  <a:cubicBezTo>
                    <a:pt x="2382" y="7727"/>
                    <a:pt x="2219" y="7844"/>
                    <a:pt x="2079" y="7984"/>
                  </a:cubicBezTo>
                  <a:cubicBezTo>
                    <a:pt x="2079" y="7938"/>
                    <a:pt x="2079" y="7914"/>
                    <a:pt x="2102" y="7891"/>
                  </a:cubicBezTo>
                  <a:lnTo>
                    <a:pt x="2079" y="7891"/>
                  </a:lnTo>
                  <a:cubicBezTo>
                    <a:pt x="2196" y="7774"/>
                    <a:pt x="2312" y="7681"/>
                    <a:pt x="2429" y="7587"/>
                  </a:cubicBezTo>
                  <a:close/>
                  <a:moveTo>
                    <a:pt x="9784" y="7120"/>
                  </a:moveTo>
                  <a:lnTo>
                    <a:pt x="9784" y="7120"/>
                  </a:lnTo>
                  <a:cubicBezTo>
                    <a:pt x="10041" y="8078"/>
                    <a:pt x="9901" y="9128"/>
                    <a:pt x="8663" y="9245"/>
                  </a:cubicBezTo>
                  <a:cubicBezTo>
                    <a:pt x="8548" y="9257"/>
                    <a:pt x="8432" y="9263"/>
                    <a:pt x="8316" y="9263"/>
                  </a:cubicBezTo>
                  <a:cubicBezTo>
                    <a:pt x="7981" y="9263"/>
                    <a:pt x="7644" y="9215"/>
                    <a:pt x="7332" y="9128"/>
                  </a:cubicBezTo>
                  <a:lnTo>
                    <a:pt x="7332" y="9128"/>
                  </a:lnTo>
                  <a:cubicBezTo>
                    <a:pt x="7389" y="9134"/>
                    <a:pt x="7446" y="9137"/>
                    <a:pt x="7502" y="9137"/>
                  </a:cubicBezTo>
                  <a:cubicBezTo>
                    <a:pt x="7888" y="9137"/>
                    <a:pt x="8264" y="9002"/>
                    <a:pt x="8570" y="8778"/>
                  </a:cubicBezTo>
                  <a:cubicBezTo>
                    <a:pt x="8640" y="8755"/>
                    <a:pt x="8686" y="8708"/>
                    <a:pt x="8733" y="8661"/>
                  </a:cubicBezTo>
                  <a:cubicBezTo>
                    <a:pt x="8780" y="8615"/>
                    <a:pt x="8850" y="8591"/>
                    <a:pt x="8897" y="8545"/>
                  </a:cubicBezTo>
                  <a:cubicBezTo>
                    <a:pt x="9387" y="8218"/>
                    <a:pt x="9690" y="7704"/>
                    <a:pt x="9784" y="7120"/>
                  </a:cubicBezTo>
                  <a:close/>
                  <a:moveTo>
                    <a:pt x="5137" y="933"/>
                  </a:moveTo>
                  <a:cubicBezTo>
                    <a:pt x="5511" y="957"/>
                    <a:pt x="5838" y="1120"/>
                    <a:pt x="6095" y="1353"/>
                  </a:cubicBezTo>
                  <a:cubicBezTo>
                    <a:pt x="6258" y="1704"/>
                    <a:pt x="6235" y="2101"/>
                    <a:pt x="6071" y="2427"/>
                  </a:cubicBezTo>
                  <a:cubicBezTo>
                    <a:pt x="5991" y="2589"/>
                    <a:pt x="6133" y="2739"/>
                    <a:pt x="6260" y="2739"/>
                  </a:cubicBezTo>
                  <a:cubicBezTo>
                    <a:pt x="6316" y="2739"/>
                    <a:pt x="6370" y="2710"/>
                    <a:pt x="6398" y="2638"/>
                  </a:cubicBezTo>
                  <a:cubicBezTo>
                    <a:pt x="6445" y="2521"/>
                    <a:pt x="6515" y="2427"/>
                    <a:pt x="6562" y="2334"/>
                  </a:cubicBezTo>
                  <a:cubicBezTo>
                    <a:pt x="6585" y="2451"/>
                    <a:pt x="6585" y="2591"/>
                    <a:pt x="6562" y="2708"/>
                  </a:cubicBezTo>
                  <a:cubicBezTo>
                    <a:pt x="6515" y="2801"/>
                    <a:pt x="6468" y="2871"/>
                    <a:pt x="6422" y="2941"/>
                  </a:cubicBezTo>
                  <a:cubicBezTo>
                    <a:pt x="6295" y="3089"/>
                    <a:pt x="6397" y="3275"/>
                    <a:pt x="6573" y="3275"/>
                  </a:cubicBezTo>
                  <a:cubicBezTo>
                    <a:pt x="6592" y="3275"/>
                    <a:pt x="6612" y="3272"/>
                    <a:pt x="6632" y="3268"/>
                  </a:cubicBezTo>
                  <a:cubicBezTo>
                    <a:pt x="6656" y="3280"/>
                    <a:pt x="6682" y="3286"/>
                    <a:pt x="6707" y="3286"/>
                  </a:cubicBezTo>
                  <a:cubicBezTo>
                    <a:pt x="6779" y="3286"/>
                    <a:pt x="6848" y="3238"/>
                    <a:pt x="6865" y="3151"/>
                  </a:cubicBezTo>
                  <a:cubicBezTo>
                    <a:pt x="6889" y="3105"/>
                    <a:pt x="6889" y="3058"/>
                    <a:pt x="6912" y="3011"/>
                  </a:cubicBezTo>
                  <a:cubicBezTo>
                    <a:pt x="7622" y="2343"/>
                    <a:pt x="8581" y="1700"/>
                    <a:pt x="9472" y="1700"/>
                  </a:cubicBezTo>
                  <a:cubicBezTo>
                    <a:pt x="10075" y="1700"/>
                    <a:pt x="10648" y="1995"/>
                    <a:pt x="11091" y="2778"/>
                  </a:cubicBezTo>
                  <a:cubicBezTo>
                    <a:pt x="11558" y="3618"/>
                    <a:pt x="11255" y="4692"/>
                    <a:pt x="10438" y="5183"/>
                  </a:cubicBezTo>
                  <a:cubicBezTo>
                    <a:pt x="10199" y="5266"/>
                    <a:pt x="9951" y="5307"/>
                    <a:pt x="9706" y="5307"/>
                  </a:cubicBezTo>
                  <a:cubicBezTo>
                    <a:pt x="9400" y="5307"/>
                    <a:pt x="9099" y="5242"/>
                    <a:pt x="8826" y="5112"/>
                  </a:cubicBezTo>
                  <a:cubicBezTo>
                    <a:pt x="8793" y="5098"/>
                    <a:pt x="8760" y="5092"/>
                    <a:pt x="8729" y="5092"/>
                  </a:cubicBezTo>
                  <a:cubicBezTo>
                    <a:pt x="8604" y="5092"/>
                    <a:pt x="8504" y="5192"/>
                    <a:pt x="8523" y="5323"/>
                  </a:cubicBezTo>
                  <a:lnTo>
                    <a:pt x="8500" y="5323"/>
                  </a:lnTo>
                  <a:cubicBezTo>
                    <a:pt x="8472" y="5309"/>
                    <a:pt x="8443" y="5303"/>
                    <a:pt x="8415" y="5303"/>
                  </a:cubicBezTo>
                  <a:cubicBezTo>
                    <a:pt x="8253" y="5303"/>
                    <a:pt x="8107" y="5507"/>
                    <a:pt x="8266" y="5626"/>
                  </a:cubicBezTo>
                  <a:cubicBezTo>
                    <a:pt x="9060" y="6257"/>
                    <a:pt x="9270" y="7564"/>
                    <a:pt x="8500" y="8311"/>
                  </a:cubicBezTo>
                  <a:cubicBezTo>
                    <a:pt x="8430" y="8381"/>
                    <a:pt x="8336" y="8428"/>
                    <a:pt x="8243" y="8451"/>
                  </a:cubicBezTo>
                  <a:lnTo>
                    <a:pt x="8219" y="8451"/>
                  </a:lnTo>
                  <a:cubicBezTo>
                    <a:pt x="7961" y="8551"/>
                    <a:pt x="7688" y="8601"/>
                    <a:pt x="7415" y="8601"/>
                  </a:cubicBezTo>
                  <a:cubicBezTo>
                    <a:pt x="6923" y="8601"/>
                    <a:pt x="6430" y="8440"/>
                    <a:pt x="6025" y="8124"/>
                  </a:cubicBezTo>
                  <a:cubicBezTo>
                    <a:pt x="5885" y="7961"/>
                    <a:pt x="5768" y="7774"/>
                    <a:pt x="5675" y="7564"/>
                  </a:cubicBezTo>
                  <a:cubicBezTo>
                    <a:pt x="5658" y="7467"/>
                    <a:pt x="5575" y="7415"/>
                    <a:pt x="5495" y="7415"/>
                  </a:cubicBezTo>
                  <a:cubicBezTo>
                    <a:pt x="5459" y="7415"/>
                    <a:pt x="5423" y="7426"/>
                    <a:pt x="5394" y="7447"/>
                  </a:cubicBezTo>
                  <a:lnTo>
                    <a:pt x="5348" y="7424"/>
                  </a:lnTo>
                  <a:cubicBezTo>
                    <a:pt x="5301" y="7401"/>
                    <a:pt x="5278" y="7354"/>
                    <a:pt x="5231" y="7307"/>
                  </a:cubicBezTo>
                  <a:cubicBezTo>
                    <a:pt x="5198" y="7242"/>
                    <a:pt x="5131" y="7207"/>
                    <a:pt x="5065" y="7207"/>
                  </a:cubicBezTo>
                  <a:cubicBezTo>
                    <a:pt x="4989" y="7207"/>
                    <a:pt x="4917" y="7254"/>
                    <a:pt x="4904" y="7354"/>
                  </a:cubicBezTo>
                  <a:cubicBezTo>
                    <a:pt x="4834" y="7891"/>
                    <a:pt x="4694" y="8451"/>
                    <a:pt x="4507" y="8965"/>
                  </a:cubicBezTo>
                  <a:cubicBezTo>
                    <a:pt x="4238" y="9172"/>
                    <a:pt x="3918" y="9273"/>
                    <a:pt x="3601" y="9273"/>
                  </a:cubicBezTo>
                  <a:cubicBezTo>
                    <a:pt x="3203" y="9273"/>
                    <a:pt x="2808" y="9113"/>
                    <a:pt x="2523" y="8802"/>
                  </a:cubicBezTo>
                  <a:cubicBezTo>
                    <a:pt x="2406" y="8685"/>
                    <a:pt x="2312" y="8568"/>
                    <a:pt x="2242" y="8405"/>
                  </a:cubicBezTo>
                  <a:cubicBezTo>
                    <a:pt x="2523" y="8054"/>
                    <a:pt x="2919" y="7798"/>
                    <a:pt x="3340" y="7634"/>
                  </a:cubicBezTo>
                  <a:cubicBezTo>
                    <a:pt x="3520" y="7566"/>
                    <a:pt x="3526" y="7259"/>
                    <a:pt x="3316" y="7259"/>
                  </a:cubicBezTo>
                  <a:cubicBezTo>
                    <a:pt x="3309" y="7259"/>
                    <a:pt x="3301" y="7260"/>
                    <a:pt x="3293" y="7261"/>
                  </a:cubicBezTo>
                  <a:cubicBezTo>
                    <a:pt x="3223" y="7261"/>
                    <a:pt x="3153" y="7284"/>
                    <a:pt x="3060" y="7284"/>
                  </a:cubicBezTo>
                  <a:cubicBezTo>
                    <a:pt x="3223" y="7167"/>
                    <a:pt x="3363" y="7027"/>
                    <a:pt x="3480" y="6887"/>
                  </a:cubicBezTo>
                  <a:cubicBezTo>
                    <a:pt x="3526" y="6840"/>
                    <a:pt x="3526" y="6770"/>
                    <a:pt x="3503" y="6724"/>
                  </a:cubicBezTo>
                  <a:cubicBezTo>
                    <a:pt x="3713" y="6607"/>
                    <a:pt x="3900" y="6467"/>
                    <a:pt x="4063" y="6327"/>
                  </a:cubicBezTo>
                  <a:cubicBezTo>
                    <a:pt x="4206" y="6184"/>
                    <a:pt x="4063" y="5987"/>
                    <a:pt x="3900" y="5987"/>
                  </a:cubicBezTo>
                  <a:cubicBezTo>
                    <a:pt x="3877" y="5987"/>
                    <a:pt x="3853" y="5991"/>
                    <a:pt x="3830" y="6000"/>
                  </a:cubicBezTo>
                  <a:cubicBezTo>
                    <a:pt x="3713" y="5976"/>
                    <a:pt x="3597" y="5976"/>
                    <a:pt x="3480" y="5976"/>
                  </a:cubicBezTo>
                  <a:cubicBezTo>
                    <a:pt x="2709" y="5860"/>
                    <a:pt x="1962" y="5416"/>
                    <a:pt x="1845" y="4552"/>
                  </a:cubicBezTo>
                  <a:cubicBezTo>
                    <a:pt x="1845" y="4412"/>
                    <a:pt x="1845" y="4295"/>
                    <a:pt x="1845" y="4179"/>
                  </a:cubicBezTo>
                  <a:cubicBezTo>
                    <a:pt x="2053" y="4120"/>
                    <a:pt x="2267" y="4092"/>
                    <a:pt x="2480" y="4092"/>
                  </a:cubicBezTo>
                  <a:cubicBezTo>
                    <a:pt x="2864" y="4092"/>
                    <a:pt x="3243" y="4185"/>
                    <a:pt x="3573" y="4365"/>
                  </a:cubicBezTo>
                  <a:cubicBezTo>
                    <a:pt x="3610" y="4386"/>
                    <a:pt x="3647" y="4395"/>
                    <a:pt x="3681" y="4395"/>
                  </a:cubicBezTo>
                  <a:cubicBezTo>
                    <a:pt x="3838" y="4395"/>
                    <a:pt x="3941" y="4200"/>
                    <a:pt x="3807" y="4085"/>
                  </a:cubicBezTo>
                  <a:cubicBezTo>
                    <a:pt x="3737" y="3992"/>
                    <a:pt x="3690" y="3922"/>
                    <a:pt x="3620" y="3828"/>
                  </a:cubicBezTo>
                  <a:cubicBezTo>
                    <a:pt x="3690" y="3782"/>
                    <a:pt x="3713" y="3712"/>
                    <a:pt x="3713" y="3642"/>
                  </a:cubicBezTo>
                  <a:cubicBezTo>
                    <a:pt x="3783" y="3688"/>
                    <a:pt x="3830" y="3735"/>
                    <a:pt x="3877" y="3782"/>
                  </a:cubicBezTo>
                  <a:cubicBezTo>
                    <a:pt x="3917" y="3816"/>
                    <a:pt x="3959" y="3831"/>
                    <a:pt x="4000" y="3831"/>
                  </a:cubicBezTo>
                  <a:cubicBezTo>
                    <a:pt x="4126" y="3831"/>
                    <a:pt x="4233" y="3689"/>
                    <a:pt x="4180" y="3548"/>
                  </a:cubicBezTo>
                  <a:cubicBezTo>
                    <a:pt x="3620" y="2568"/>
                    <a:pt x="3830" y="1167"/>
                    <a:pt x="5114" y="933"/>
                  </a:cubicBezTo>
                  <a:close/>
                  <a:moveTo>
                    <a:pt x="2032" y="8895"/>
                  </a:moveTo>
                  <a:cubicBezTo>
                    <a:pt x="2079" y="8918"/>
                    <a:pt x="2102" y="8942"/>
                    <a:pt x="2149" y="8965"/>
                  </a:cubicBezTo>
                  <a:lnTo>
                    <a:pt x="2126" y="8965"/>
                  </a:lnTo>
                  <a:cubicBezTo>
                    <a:pt x="2478" y="9418"/>
                    <a:pt x="2999" y="9666"/>
                    <a:pt x="3532" y="9666"/>
                  </a:cubicBezTo>
                  <a:cubicBezTo>
                    <a:pt x="3742" y="9666"/>
                    <a:pt x="3953" y="9628"/>
                    <a:pt x="4157" y="9549"/>
                  </a:cubicBezTo>
                  <a:lnTo>
                    <a:pt x="4157" y="9549"/>
                  </a:lnTo>
                  <a:cubicBezTo>
                    <a:pt x="3993" y="9759"/>
                    <a:pt x="3783" y="9946"/>
                    <a:pt x="3550" y="10039"/>
                  </a:cubicBezTo>
                  <a:cubicBezTo>
                    <a:pt x="3336" y="10136"/>
                    <a:pt x="3122" y="10185"/>
                    <a:pt x="2908" y="10185"/>
                  </a:cubicBezTo>
                  <a:cubicBezTo>
                    <a:pt x="2865" y="10185"/>
                    <a:pt x="2822" y="10183"/>
                    <a:pt x="2779" y="10179"/>
                  </a:cubicBezTo>
                  <a:cubicBezTo>
                    <a:pt x="2242" y="10109"/>
                    <a:pt x="2149" y="9922"/>
                    <a:pt x="2032" y="9409"/>
                  </a:cubicBezTo>
                  <a:cubicBezTo>
                    <a:pt x="2009" y="9222"/>
                    <a:pt x="2009" y="9058"/>
                    <a:pt x="2032" y="8895"/>
                  </a:cubicBezTo>
                  <a:close/>
                  <a:moveTo>
                    <a:pt x="1729" y="8288"/>
                  </a:moveTo>
                  <a:cubicBezTo>
                    <a:pt x="1729" y="8311"/>
                    <a:pt x="1752" y="8335"/>
                    <a:pt x="1752" y="8381"/>
                  </a:cubicBezTo>
                  <a:cubicBezTo>
                    <a:pt x="1682" y="8498"/>
                    <a:pt x="1612" y="8638"/>
                    <a:pt x="1589" y="8802"/>
                  </a:cubicBezTo>
                  <a:cubicBezTo>
                    <a:pt x="1402" y="9409"/>
                    <a:pt x="1635" y="10062"/>
                    <a:pt x="2196" y="10389"/>
                  </a:cubicBezTo>
                  <a:lnTo>
                    <a:pt x="2172" y="10389"/>
                  </a:lnTo>
                  <a:lnTo>
                    <a:pt x="2126" y="10366"/>
                  </a:lnTo>
                  <a:cubicBezTo>
                    <a:pt x="1215" y="10016"/>
                    <a:pt x="1285" y="9012"/>
                    <a:pt x="1729" y="8288"/>
                  </a:cubicBezTo>
                  <a:close/>
                  <a:moveTo>
                    <a:pt x="5441" y="8405"/>
                  </a:moveTo>
                  <a:cubicBezTo>
                    <a:pt x="5534" y="8545"/>
                    <a:pt x="5628" y="8661"/>
                    <a:pt x="5745" y="8755"/>
                  </a:cubicBezTo>
                  <a:cubicBezTo>
                    <a:pt x="5745" y="8778"/>
                    <a:pt x="5745" y="8778"/>
                    <a:pt x="5745" y="8802"/>
                  </a:cubicBezTo>
                  <a:lnTo>
                    <a:pt x="5721" y="8802"/>
                  </a:lnTo>
                  <a:cubicBezTo>
                    <a:pt x="5231" y="9642"/>
                    <a:pt x="4344" y="10576"/>
                    <a:pt x="3363" y="10763"/>
                  </a:cubicBezTo>
                  <a:cubicBezTo>
                    <a:pt x="4040" y="10366"/>
                    <a:pt x="4577" y="9782"/>
                    <a:pt x="4927" y="9105"/>
                  </a:cubicBezTo>
                  <a:cubicBezTo>
                    <a:pt x="5161" y="8895"/>
                    <a:pt x="5324" y="8661"/>
                    <a:pt x="5441" y="8405"/>
                  </a:cubicBezTo>
                  <a:close/>
                  <a:moveTo>
                    <a:pt x="9857" y="0"/>
                  </a:moveTo>
                  <a:cubicBezTo>
                    <a:pt x="8789" y="0"/>
                    <a:pt x="7678" y="531"/>
                    <a:pt x="6889" y="1307"/>
                  </a:cubicBezTo>
                  <a:cubicBezTo>
                    <a:pt x="6725" y="980"/>
                    <a:pt x="6422" y="746"/>
                    <a:pt x="6071" y="606"/>
                  </a:cubicBezTo>
                  <a:cubicBezTo>
                    <a:pt x="5761" y="316"/>
                    <a:pt x="5339" y="155"/>
                    <a:pt x="4906" y="155"/>
                  </a:cubicBezTo>
                  <a:cubicBezTo>
                    <a:pt x="4851" y="155"/>
                    <a:pt x="4796" y="157"/>
                    <a:pt x="4741" y="163"/>
                  </a:cubicBezTo>
                  <a:cubicBezTo>
                    <a:pt x="3433" y="326"/>
                    <a:pt x="2873" y="1447"/>
                    <a:pt x="2989" y="2568"/>
                  </a:cubicBezTo>
                  <a:lnTo>
                    <a:pt x="2989" y="2778"/>
                  </a:lnTo>
                  <a:cubicBezTo>
                    <a:pt x="2971" y="2777"/>
                    <a:pt x="2954" y="2777"/>
                    <a:pt x="2936" y="2777"/>
                  </a:cubicBezTo>
                  <a:cubicBezTo>
                    <a:pt x="2350" y="2777"/>
                    <a:pt x="1816" y="3145"/>
                    <a:pt x="1612" y="3712"/>
                  </a:cubicBezTo>
                  <a:cubicBezTo>
                    <a:pt x="1542" y="3782"/>
                    <a:pt x="1472" y="3852"/>
                    <a:pt x="1402" y="3922"/>
                  </a:cubicBezTo>
                  <a:cubicBezTo>
                    <a:pt x="585" y="4389"/>
                    <a:pt x="1" y="5112"/>
                    <a:pt x="281" y="6093"/>
                  </a:cubicBezTo>
                  <a:cubicBezTo>
                    <a:pt x="304" y="6187"/>
                    <a:pt x="351" y="6280"/>
                    <a:pt x="374" y="6350"/>
                  </a:cubicBezTo>
                  <a:cubicBezTo>
                    <a:pt x="538" y="6887"/>
                    <a:pt x="958" y="7331"/>
                    <a:pt x="1495" y="7494"/>
                  </a:cubicBezTo>
                  <a:cubicBezTo>
                    <a:pt x="1262" y="7751"/>
                    <a:pt x="1098" y="8031"/>
                    <a:pt x="982" y="8335"/>
                  </a:cubicBezTo>
                  <a:cubicBezTo>
                    <a:pt x="631" y="9105"/>
                    <a:pt x="841" y="10016"/>
                    <a:pt x="1448" y="10599"/>
                  </a:cubicBezTo>
                  <a:cubicBezTo>
                    <a:pt x="1928" y="11026"/>
                    <a:pt x="2438" y="11203"/>
                    <a:pt x="2943" y="11203"/>
                  </a:cubicBezTo>
                  <a:cubicBezTo>
                    <a:pt x="4207" y="11203"/>
                    <a:pt x="5437" y="10090"/>
                    <a:pt x="6071" y="8988"/>
                  </a:cubicBezTo>
                  <a:cubicBezTo>
                    <a:pt x="6212" y="9082"/>
                    <a:pt x="6375" y="9175"/>
                    <a:pt x="6538" y="9245"/>
                  </a:cubicBezTo>
                  <a:cubicBezTo>
                    <a:pt x="7024" y="9456"/>
                    <a:pt x="7848" y="9666"/>
                    <a:pt x="8556" y="9666"/>
                  </a:cubicBezTo>
                  <a:cubicBezTo>
                    <a:pt x="8868" y="9666"/>
                    <a:pt x="9158" y="9625"/>
                    <a:pt x="9387" y="9525"/>
                  </a:cubicBezTo>
                  <a:cubicBezTo>
                    <a:pt x="10741" y="8942"/>
                    <a:pt x="10391" y="7074"/>
                    <a:pt x="9737" y="5930"/>
                  </a:cubicBezTo>
                  <a:lnTo>
                    <a:pt x="9737" y="5930"/>
                  </a:lnTo>
                  <a:cubicBezTo>
                    <a:pt x="9824" y="5945"/>
                    <a:pt x="9910" y="5952"/>
                    <a:pt x="9996" y="5952"/>
                  </a:cubicBezTo>
                  <a:cubicBezTo>
                    <a:pt x="11853" y="5952"/>
                    <a:pt x="13231" y="2432"/>
                    <a:pt x="12025" y="1003"/>
                  </a:cubicBezTo>
                  <a:cubicBezTo>
                    <a:pt x="11427" y="295"/>
                    <a:pt x="10654" y="0"/>
                    <a:pt x="9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512;p66"/>
          <p:cNvGrpSpPr/>
          <p:nvPr/>
        </p:nvGrpSpPr>
        <p:grpSpPr>
          <a:xfrm rot="3676629">
            <a:off x="6441134" y="2256867"/>
            <a:ext cx="2564098" cy="2674952"/>
            <a:chOff x="2970660" y="1886887"/>
            <a:chExt cx="1704504" cy="2350162"/>
          </a:xfrm>
        </p:grpSpPr>
        <p:sp>
          <p:nvSpPr>
            <p:cNvPr id="20" name="Google Shape;2513;p66"/>
            <p:cNvSpPr/>
            <p:nvPr/>
          </p:nvSpPr>
          <p:spPr>
            <a:xfrm>
              <a:off x="3422841" y="1886887"/>
              <a:ext cx="1252323" cy="2350162"/>
            </a:xfrm>
            <a:custGeom>
              <a:avLst/>
              <a:gdLst/>
              <a:ahLst/>
              <a:cxnLst/>
              <a:rect l="l" t="t" r="r" b="b"/>
              <a:pathLst>
                <a:path w="68155" h="50589" extrusionOk="0">
                  <a:moveTo>
                    <a:pt x="28226" y="569"/>
                  </a:moveTo>
                  <a:cubicBezTo>
                    <a:pt x="30520" y="569"/>
                    <a:pt x="32371" y="2183"/>
                    <a:pt x="32960" y="4290"/>
                  </a:cubicBezTo>
                  <a:lnTo>
                    <a:pt x="32960" y="4290"/>
                  </a:lnTo>
                  <a:cubicBezTo>
                    <a:pt x="32192" y="3569"/>
                    <a:pt x="31378" y="2871"/>
                    <a:pt x="30564" y="2220"/>
                  </a:cubicBezTo>
                  <a:cubicBezTo>
                    <a:pt x="29933" y="1730"/>
                    <a:pt x="29279" y="1146"/>
                    <a:pt x="28509" y="889"/>
                  </a:cubicBezTo>
                  <a:cubicBezTo>
                    <a:pt x="28184" y="771"/>
                    <a:pt x="27840" y="709"/>
                    <a:pt x="27489" y="709"/>
                  </a:cubicBezTo>
                  <a:cubicBezTo>
                    <a:pt x="27286" y="709"/>
                    <a:pt x="27080" y="730"/>
                    <a:pt x="26875" y="772"/>
                  </a:cubicBezTo>
                  <a:cubicBezTo>
                    <a:pt x="27108" y="702"/>
                    <a:pt x="27365" y="632"/>
                    <a:pt x="27598" y="609"/>
                  </a:cubicBezTo>
                  <a:cubicBezTo>
                    <a:pt x="27811" y="582"/>
                    <a:pt x="28020" y="569"/>
                    <a:pt x="28226" y="569"/>
                  </a:cubicBezTo>
                  <a:close/>
                  <a:moveTo>
                    <a:pt x="16942" y="3199"/>
                  </a:moveTo>
                  <a:cubicBezTo>
                    <a:pt x="17219" y="3199"/>
                    <a:pt x="17496" y="3224"/>
                    <a:pt x="17769" y="3271"/>
                  </a:cubicBezTo>
                  <a:cubicBezTo>
                    <a:pt x="17668" y="3266"/>
                    <a:pt x="17568" y="3263"/>
                    <a:pt x="17467" y="3263"/>
                  </a:cubicBezTo>
                  <a:cubicBezTo>
                    <a:pt x="16098" y="3263"/>
                    <a:pt x="14746" y="3706"/>
                    <a:pt x="13636" y="4555"/>
                  </a:cubicBezTo>
                  <a:cubicBezTo>
                    <a:pt x="14197" y="3971"/>
                    <a:pt x="14920" y="3551"/>
                    <a:pt x="15714" y="3364"/>
                  </a:cubicBezTo>
                  <a:cubicBezTo>
                    <a:pt x="16118" y="3252"/>
                    <a:pt x="16531" y="3199"/>
                    <a:pt x="16942" y="3199"/>
                  </a:cubicBezTo>
                  <a:close/>
                  <a:moveTo>
                    <a:pt x="17651" y="2468"/>
                  </a:moveTo>
                  <a:cubicBezTo>
                    <a:pt x="19309" y="2468"/>
                    <a:pt x="20933" y="3246"/>
                    <a:pt x="21972" y="4671"/>
                  </a:cubicBezTo>
                  <a:cubicBezTo>
                    <a:pt x="21364" y="4275"/>
                    <a:pt x="20734" y="3971"/>
                    <a:pt x="20057" y="3714"/>
                  </a:cubicBezTo>
                  <a:cubicBezTo>
                    <a:pt x="19083" y="3142"/>
                    <a:pt x="18027" y="2765"/>
                    <a:pt x="16916" y="2765"/>
                  </a:cubicBezTo>
                  <a:cubicBezTo>
                    <a:pt x="16350" y="2765"/>
                    <a:pt x="15769" y="2863"/>
                    <a:pt x="15177" y="3084"/>
                  </a:cubicBezTo>
                  <a:cubicBezTo>
                    <a:pt x="15962" y="2668"/>
                    <a:pt x="16811" y="2468"/>
                    <a:pt x="17651" y="2468"/>
                  </a:cubicBezTo>
                  <a:close/>
                  <a:moveTo>
                    <a:pt x="22088" y="5232"/>
                  </a:moveTo>
                  <a:lnTo>
                    <a:pt x="22088" y="5232"/>
                  </a:lnTo>
                  <a:cubicBezTo>
                    <a:pt x="22205" y="5325"/>
                    <a:pt x="22322" y="5419"/>
                    <a:pt x="22438" y="5512"/>
                  </a:cubicBezTo>
                  <a:cubicBezTo>
                    <a:pt x="22438" y="5535"/>
                    <a:pt x="22462" y="5582"/>
                    <a:pt x="22485" y="5605"/>
                  </a:cubicBezTo>
                  <a:cubicBezTo>
                    <a:pt x="22345" y="5489"/>
                    <a:pt x="22205" y="5372"/>
                    <a:pt x="22088" y="5232"/>
                  </a:cubicBezTo>
                  <a:close/>
                  <a:moveTo>
                    <a:pt x="31754" y="3668"/>
                  </a:moveTo>
                  <a:lnTo>
                    <a:pt x="31801" y="3714"/>
                  </a:lnTo>
                  <a:cubicBezTo>
                    <a:pt x="32105" y="3971"/>
                    <a:pt x="32595" y="4368"/>
                    <a:pt x="33085" y="4812"/>
                  </a:cubicBezTo>
                  <a:cubicBezTo>
                    <a:pt x="33155" y="5092"/>
                    <a:pt x="33179" y="5395"/>
                    <a:pt x="33179" y="5699"/>
                  </a:cubicBezTo>
                  <a:cubicBezTo>
                    <a:pt x="32805" y="4975"/>
                    <a:pt x="32315" y="4275"/>
                    <a:pt x="31754" y="3668"/>
                  </a:cubicBezTo>
                  <a:close/>
                  <a:moveTo>
                    <a:pt x="27488" y="1106"/>
                  </a:moveTo>
                  <a:cubicBezTo>
                    <a:pt x="27785" y="1106"/>
                    <a:pt x="28095" y="1156"/>
                    <a:pt x="28416" y="1263"/>
                  </a:cubicBezTo>
                  <a:cubicBezTo>
                    <a:pt x="29326" y="1566"/>
                    <a:pt x="30190" y="2290"/>
                    <a:pt x="30961" y="2990"/>
                  </a:cubicBezTo>
                  <a:cubicBezTo>
                    <a:pt x="30797" y="2850"/>
                    <a:pt x="30610" y="2734"/>
                    <a:pt x="30424" y="2617"/>
                  </a:cubicBezTo>
                  <a:cubicBezTo>
                    <a:pt x="29748" y="2206"/>
                    <a:pt x="28980" y="1988"/>
                    <a:pt x="28207" y="1988"/>
                  </a:cubicBezTo>
                  <a:cubicBezTo>
                    <a:pt x="27751" y="1988"/>
                    <a:pt x="27293" y="2064"/>
                    <a:pt x="26851" y="2220"/>
                  </a:cubicBezTo>
                  <a:cubicBezTo>
                    <a:pt x="26081" y="2337"/>
                    <a:pt x="25380" y="2734"/>
                    <a:pt x="24843" y="3294"/>
                  </a:cubicBezTo>
                  <a:cubicBezTo>
                    <a:pt x="24260" y="4018"/>
                    <a:pt x="23863" y="4905"/>
                    <a:pt x="23746" y="5816"/>
                  </a:cubicBezTo>
                  <a:lnTo>
                    <a:pt x="23746" y="5839"/>
                  </a:lnTo>
                  <a:cubicBezTo>
                    <a:pt x="23653" y="5372"/>
                    <a:pt x="23653" y="4928"/>
                    <a:pt x="23746" y="4485"/>
                  </a:cubicBezTo>
                  <a:cubicBezTo>
                    <a:pt x="24443" y="2753"/>
                    <a:pt x="25767" y="1106"/>
                    <a:pt x="27488" y="1106"/>
                  </a:cubicBezTo>
                  <a:close/>
                  <a:moveTo>
                    <a:pt x="33926" y="5699"/>
                  </a:moveTo>
                  <a:cubicBezTo>
                    <a:pt x="34066" y="5862"/>
                    <a:pt x="34183" y="6072"/>
                    <a:pt x="34276" y="6283"/>
                  </a:cubicBezTo>
                  <a:lnTo>
                    <a:pt x="34229" y="6376"/>
                  </a:lnTo>
                  <a:cubicBezTo>
                    <a:pt x="34206" y="6329"/>
                    <a:pt x="34136" y="6283"/>
                    <a:pt x="34089" y="6283"/>
                  </a:cubicBezTo>
                  <a:cubicBezTo>
                    <a:pt x="33949" y="6283"/>
                    <a:pt x="33786" y="6329"/>
                    <a:pt x="33669" y="6423"/>
                  </a:cubicBezTo>
                  <a:cubicBezTo>
                    <a:pt x="33669" y="6306"/>
                    <a:pt x="33669" y="6212"/>
                    <a:pt x="33692" y="6119"/>
                  </a:cubicBezTo>
                  <a:cubicBezTo>
                    <a:pt x="33762" y="5956"/>
                    <a:pt x="33832" y="5816"/>
                    <a:pt x="33926" y="5699"/>
                  </a:cubicBezTo>
                  <a:close/>
                  <a:moveTo>
                    <a:pt x="17950" y="4210"/>
                  </a:moveTo>
                  <a:cubicBezTo>
                    <a:pt x="19521" y="4210"/>
                    <a:pt x="21026" y="4974"/>
                    <a:pt x="22322" y="6026"/>
                  </a:cubicBezTo>
                  <a:cubicBezTo>
                    <a:pt x="22438" y="6166"/>
                    <a:pt x="22579" y="6306"/>
                    <a:pt x="22719" y="6446"/>
                  </a:cubicBezTo>
                  <a:cubicBezTo>
                    <a:pt x="22742" y="6493"/>
                    <a:pt x="22765" y="6563"/>
                    <a:pt x="22765" y="6633"/>
                  </a:cubicBezTo>
                  <a:cubicBezTo>
                    <a:pt x="21584" y="5238"/>
                    <a:pt x="19753" y="4425"/>
                    <a:pt x="17943" y="4425"/>
                  </a:cubicBezTo>
                  <a:cubicBezTo>
                    <a:pt x="16782" y="4425"/>
                    <a:pt x="15630" y="4759"/>
                    <a:pt x="14664" y="5489"/>
                  </a:cubicBezTo>
                  <a:cubicBezTo>
                    <a:pt x="14623" y="5509"/>
                    <a:pt x="14582" y="5548"/>
                    <a:pt x="14556" y="5572"/>
                  </a:cubicBezTo>
                  <a:lnTo>
                    <a:pt x="14556" y="5572"/>
                  </a:lnTo>
                  <a:cubicBezTo>
                    <a:pt x="14811" y="5320"/>
                    <a:pt x="15111" y="5113"/>
                    <a:pt x="15411" y="4928"/>
                  </a:cubicBezTo>
                  <a:cubicBezTo>
                    <a:pt x="16261" y="4426"/>
                    <a:pt x="17115" y="4210"/>
                    <a:pt x="17950" y="4210"/>
                  </a:cubicBezTo>
                  <a:close/>
                  <a:moveTo>
                    <a:pt x="41506" y="2271"/>
                  </a:moveTo>
                  <a:cubicBezTo>
                    <a:pt x="41930" y="2271"/>
                    <a:pt x="42354" y="2309"/>
                    <a:pt x="42775" y="2383"/>
                  </a:cubicBezTo>
                  <a:cubicBezTo>
                    <a:pt x="44222" y="2827"/>
                    <a:pt x="45460" y="3784"/>
                    <a:pt x="46230" y="5092"/>
                  </a:cubicBezTo>
                  <a:cubicBezTo>
                    <a:pt x="46534" y="5582"/>
                    <a:pt x="46721" y="6166"/>
                    <a:pt x="46791" y="6749"/>
                  </a:cubicBezTo>
                  <a:cubicBezTo>
                    <a:pt x="46137" y="5092"/>
                    <a:pt x="44783" y="3808"/>
                    <a:pt x="43102" y="3271"/>
                  </a:cubicBezTo>
                  <a:cubicBezTo>
                    <a:pt x="42403" y="3051"/>
                    <a:pt x="41710" y="2950"/>
                    <a:pt x="41032" y="2950"/>
                  </a:cubicBezTo>
                  <a:cubicBezTo>
                    <a:pt x="38897" y="2950"/>
                    <a:pt x="36903" y="3954"/>
                    <a:pt x="35327" y="5442"/>
                  </a:cubicBezTo>
                  <a:cubicBezTo>
                    <a:pt x="35420" y="5325"/>
                    <a:pt x="35513" y="5185"/>
                    <a:pt x="35630" y="5068"/>
                  </a:cubicBezTo>
                  <a:cubicBezTo>
                    <a:pt x="35864" y="4788"/>
                    <a:pt x="36120" y="4531"/>
                    <a:pt x="36424" y="4275"/>
                  </a:cubicBezTo>
                  <a:cubicBezTo>
                    <a:pt x="37335" y="3457"/>
                    <a:pt x="38432" y="2874"/>
                    <a:pt x="39599" y="2523"/>
                  </a:cubicBezTo>
                  <a:cubicBezTo>
                    <a:pt x="40230" y="2355"/>
                    <a:pt x="40869" y="2271"/>
                    <a:pt x="41506" y="2271"/>
                  </a:cubicBezTo>
                  <a:close/>
                  <a:moveTo>
                    <a:pt x="41321" y="1614"/>
                  </a:moveTo>
                  <a:cubicBezTo>
                    <a:pt x="41611" y="1614"/>
                    <a:pt x="41902" y="1629"/>
                    <a:pt x="42191" y="1660"/>
                  </a:cubicBezTo>
                  <a:lnTo>
                    <a:pt x="42214" y="1660"/>
                  </a:lnTo>
                  <a:cubicBezTo>
                    <a:pt x="44176" y="1846"/>
                    <a:pt x="45997" y="2827"/>
                    <a:pt x="47211" y="4415"/>
                  </a:cubicBezTo>
                  <a:cubicBezTo>
                    <a:pt x="47935" y="5372"/>
                    <a:pt x="48261" y="6586"/>
                    <a:pt x="48145" y="7777"/>
                  </a:cubicBezTo>
                  <a:cubicBezTo>
                    <a:pt x="47981" y="5208"/>
                    <a:pt x="46254" y="2990"/>
                    <a:pt x="43779" y="2197"/>
                  </a:cubicBezTo>
                  <a:cubicBezTo>
                    <a:pt x="43522" y="2127"/>
                    <a:pt x="43288" y="2056"/>
                    <a:pt x="43032" y="2010"/>
                  </a:cubicBezTo>
                  <a:cubicBezTo>
                    <a:pt x="42798" y="1940"/>
                    <a:pt x="42565" y="1870"/>
                    <a:pt x="42354" y="1823"/>
                  </a:cubicBezTo>
                  <a:cubicBezTo>
                    <a:pt x="41932" y="1736"/>
                    <a:pt x="41515" y="1694"/>
                    <a:pt x="41105" y="1694"/>
                  </a:cubicBezTo>
                  <a:cubicBezTo>
                    <a:pt x="38775" y="1694"/>
                    <a:pt x="36686" y="3031"/>
                    <a:pt x="35257" y="4858"/>
                  </a:cubicBezTo>
                  <a:cubicBezTo>
                    <a:pt x="35140" y="4998"/>
                    <a:pt x="35023" y="5162"/>
                    <a:pt x="34906" y="5302"/>
                  </a:cubicBezTo>
                  <a:cubicBezTo>
                    <a:pt x="34860" y="5349"/>
                    <a:pt x="34673" y="5652"/>
                    <a:pt x="34486" y="5956"/>
                  </a:cubicBezTo>
                  <a:cubicBezTo>
                    <a:pt x="34369" y="5769"/>
                    <a:pt x="34229" y="5582"/>
                    <a:pt x="34089" y="5419"/>
                  </a:cubicBezTo>
                  <a:cubicBezTo>
                    <a:pt x="35636" y="3045"/>
                    <a:pt x="38471" y="1614"/>
                    <a:pt x="41321" y="1614"/>
                  </a:cubicBezTo>
                  <a:close/>
                  <a:moveTo>
                    <a:pt x="45693" y="3691"/>
                  </a:moveTo>
                  <a:lnTo>
                    <a:pt x="45693" y="3691"/>
                  </a:lnTo>
                  <a:cubicBezTo>
                    <a:pt x="45857" y="3808"/>
                    <a:pt x="46020" y="3948"/>
                    <a:pt x="46183" y="4111"/>
                  </a:cubicBezTo>
                  <a:cubicBezTo>
                    <a:pt x="47561" y="5535"/>
                    <a:pt x="48075" y="7590"/>
                    <a:pt x="47514" y="9505"/>
                  </a:cubicBezTo>
                  <a:cubicBezTo>
                    <a:pt x="47328" y="9785"/>
                    <a:pt x="47094" y="10042"/>
                    <a:pt x="46814" y="10275"/>
                  </a:cubicBezTo>
                  <a:cubicBezTo>
                    <a:pt x="47047" y="9691"/>
                    <a:pt x="47164" y="9061"/>
                    <a:pt x="47141" y="8431"/>
                  </a:cubicBezTo>
                  <a:cubicBezTo>
                    <a:pt x="47398" y="7263"/>
                    <a:pt x="47211" y="6026"/>
                    <a:pt x="46650" y="4975"/>
                  </a:cubicBezTo>
                  <a:cubicBezTo>
                    <a:pt x="46394" y="4508"/>
                    <a:pt x="46090" y="4064"/>
                    <a:pt x="45693" y="3691"/>
                  </a:cubicBezTo>
                  <a:close/>
                  <a:moveTo>
                    <a:pt x="17512" y="3649"/>
                  </a:moveTo>
                  <a:cubicBezTo>
                    <a:pt x="18326" y="3649"/>
                    <a:pt x="19138" y="3805"/>
                    <a:pt x="19917" y="4088"/>
                  </a:cubicBezTo>
                  <a:cubicBezTo>
                    <a:pt x="20080" y="4181"/>
                    <a:pt x="20244" y="4298"/>
                    <a:pt x="20407" y="4391"/>
                  </a:cubicBezTo>
                  <a:cubicBezTo>
                    <a:pt x="19608" y="4038"/>
                    <a:pt x="18771" y="3833"/>
                    <a:pt x="17927" y="3833"/>
                  </a:cubicBezTo>
                  <a:cubicBezTo>
                    <a:pt x="16872" y="3833"/>
                    <a:pt x="15805" y="4153"/>
                    <a:pt x="14780" y="4905"/>
                  </a:cubicBezTo>
                  <a:cubicBezTo>
                    <a:pt x="13496" y="5839"/>
                    <a:pt x="12679" y="7286"/>
                    <a:pt x="12586" y="8874"/>
                  </a:cubicBezTo>
                  <a:cubicBezTo>
                    <a:pt x="12469" y="9505"/>
                    <a:pt x="12446" y="10135"/>
                    <a:pt x="12516" y="10765"/>
                  </a:cubicBezTo>
                  <a:cubicBezTo>
                    <a:pt x="12422" y="10532"/>
                    <a:pt x="12352" y="10298"/>
                    <a:pt x="12282" y="10065"/>
                  </a:cubicBezTo>
                  <a:cubicBezTo>
                    <a:pt x="12072" y="8851"/>
                    <a:pt x="12165" y="7590"/>
                    <a:pt x="12516" y="6399"/>
                  </a:cubicBezTo>
                  <a:cubicBezTo>
                    <a:pt x="12936" y="5699"/>
                    <a:pt x="13496" y="5092"/>
                    <a:pt x="14173" y="4648"/>
                  </a:cubicBezTo>
                  <a:cubicBezTo>
                    <a:pt x="15235" y="3954"/>
                    <a:pt x="16375" y="3649"/>
                    <a:pt x="17512" y="3649"/>
                  </a:cubicBezTo>
                  <a:close/>
                  <a:moveTo>
                    <a:pt x="54840" y="8692"/>
                  </a:moveTo>
                  <a:cubicBezTo>
                    <a:pt x="56566" y="8692"/>
                    <a:pt x="58296" y="8970"/>
                    <a:pt x="59959" y="9528"/>
                  </a:cubicBezTo>
                  <a:cubicBezTo>
                    <a:pt x="61220" y="9948"/>
                    <a:pt x="62434" y="10532"/>
                    <a:pt x="63554" y="11256"/>
                  </a:cubicBezTo>
                  <a:cubicBezTo>
                    <a:pt x="63274" y="11092"/>
                    <a:pt x="62947" y="10929"/>
                    <a:pt x="62621" y="10789"/>
                  </a:cubicBezTo>
                  <a:cubicBezTo>
                    <a:pt x="60239" y="9528"/>
                    <a:pt x="57274" y="9014"/>
                    <a:pt x="54822" y="8968"/>
                  </a:cubicBezTo>
                  <a:cubicBezTo>
                    <a:pt x="54749" y="8967"/>
                    <a:pt x="54676" y="8966"/>
                    <a:pt x="54602" y="8966"/>
                  </a:cubicBezTo>
                  <a:cubicBezTo>
                    <a:pt x="52621" y="8966"/>
                    <a:pt x="50643" y="9271"/>
                    <a:pt x="48752" y="9901"/>
                  </a:cubicBezTo>
                  <a:lnTo>
                    <a:pt x="48682" y="9925"/>
                  </a:lnTo>
                  <a:cubicBezTo>
                    <a:pt x="50643" y="9104"/>
                    <a:pt x="52739" y="8692"/>
                    <a:pt x="54840" y="8692"/>
                  </a:cubicBezTo>
                  <a:close/>
                  <a:moveTo>
                    <a:pt x="13006" y="11489"/>
                  </a:moveTo>
                  <a:lnTo>
                    <a:pt x="13006" y="11489"/>
                  </a:lnTo>
                  <a:cubicBezTo>
                    <a:pt x="13146" y="11816"/>
                    <a:pt x="13309" y="12120"/>
                    <a:pt x="13496" y="12423"/>
                  </a:cubicBezTo>
                  <a:lnTo>
                    <a:pt x="13379" y="12376"/>
                  </a:lnTo>
                  <a:cubicBezTo>
                    <a:pt x="13333" y="12306"/>
                    <a:pt x="13286" y="12260"/>
                    <a:pt x="13263" y="12190"/>
                  </a:cubicBezTo>
                  <a:cubicBezTo>
                    <a:pt x="13146" y="11956"/>
                    <a:pt x="13076" y="11723"/>
                    <a:pt x="13006" y="11489"/>
                  </a:cubicBezTo>
                  <a:close/>
                  <a:moveTo>
                    <a:pt x="10050" y="12287"/>
                  </a:moveTo>
                  <a:cubicBezTo>
                    <a:pt x="10272" y="12287"/>
                    <a:pt x="10494" y="12293"/>
                    <a:pt x="10718" y="12306"/>
                  </a:cubicBezTo>
                  <a:cubicBezTo>
                    <a:pt x="9550" y="12306"/>
                    <a:pt x="8360" y="12423"/>
                    <a:pt x="7216" y="12657"/>
                  </a:cubicBezTo>
                  <a:cubicBezTo>
                    <a:pt x="8145" y="12410"/>
                    <a:pt x="9090" y="12287"/>
                    <a:pt x="10050" y="12287"/>
                  </a:cubicBezTo>
                  <a:close/>
                  <a:moveTo>
                    <a:pt x="61570" y="10765"/>
                  </a:moveTo>
                  <a:lnTo>
                    <a:pt x="61943" y="10882"/>
                  </a:lnTo>
                  <a:cubicBezTo>
                    <a:pt x="62457" y="11139"/>
                    <a:pt x="62971" y="11419"/>
                    <a:pt x="63461" y="11723"/>
                  </a:cubicBezTo>
                  <a:cubicBezTo>
                    <a:pt x="64021" y="12073"/>
                    <a:pt x="64535" y="12540"/>
                    <a:pt x="64955" y="13053"/>
                  </a:cubicBezTo>
                  <a:cubicBezTo>
                    <a:pt x="63951" y="12120"/>
                    <a:pt x="62807" y="11326"/>
                    <a:pt x="61570" y="10765"/>
                  </a:cubicBezTo>
                  <a:close/>
                  <a:moveTo>
                    <a:pt x="65212" y="12820"/>
                  </a:moveTo>
                  <a:cubicBezTo>
                    <a:pt x="65376" y="12960"/>
                    <a:pt x="65516" y="13100"/>
                    <a:pt x="65679" y="13240"/>
                  </a:cubicBezTo>
                  <a:cubicBezTo>
                    <a:pt x="65983" y="13544"/>
                    <a:pt x="66240" y="13871"/>
                    <a:pt x="66473" y="14221"/>
                  </a:cubicBezTo>
                  <a:cubicBezTo>
                    <a:pt x="66660" y="14641"/>
                    <a:pt x="66777" y="15108"/>
                    <a:pt x="66823" y="15575"/>
                  </a:cubicBezTo>
                  <a:cubicBezTo>
                    <a:pt x="66683" y="15272"/>
                    <a:pt x="66496" y="14968"/>
                    <a:pt x="66310" y="14665"/>
                  </a:cubicBezTo>
                  <a:cubicBezTo>
                    <a:pt x="66053" y="13987"/>
                    <a:pt x="65679" y="13357"/>
                    <a:pt x="65212" y="12820"/>
                  </a:cubicBezTo>
                  <a:close/>
                  <a:moveTo>
                    <a:pt x="66706" y="16439"/>
                  </a:moveTo>
                  <a:lnTo>
                    <a:pt x="66706" y="16439"/>
                  </a:lnTo>
                  <a:cubicBezTo>
                    <a:pt x="66730" y="16556"/>
                    <a:pt x="66777" y="16649"/>
                    <a:pt x="66800" y="16742"/>
                  </a:cubicBezTo>
                  <a:cubicBezTo>
                    <a:pt x="66800" y="16976"/>
                    <a:pt x="66777" y="17209"/>
                    <a:pt x="66753" y="17420"/>
                  </a:cubicBezTo>
                  <a:cubicBezTo>
                    <a:pt x="66753" y="17093"/>
                    <a:pt x="66730" y="16766"/>
                    <a:pt x="66706" y="16439"/>
                  </a:cubicBezTo>
                  <a:close/>
                  <a:moveTo>
                    <a:pt x="67080" y="18634"/>
                  </a:moveTo>
                  <a:lnTo>
                    <a:pt x="67080" y="18634"/>
                  </a:lnTo>
                  <a:cubicBezTo>
                    <a:pt x="67057" y="18914"/>
                    <a:pt x="67010" y="19217"/>
                    <a:pt x="66940" y="19498"/>
                  </a:cubicBezTo>
                  <a:cubicBezTo>
                    <a:pt x="66987" y="19217"/>
                    <a:pt x="67033" y="18914"/>
                    <a:pt x="67080" y="18634"/>
                  </a:cubicBezTo>
                  <a:close/>
                  <a:moveTo>
                    <a:pt x="9784" y="12657"/>
                  </a:moveTo>
                  <a:cubicBezTo>
                    <a:pt x="6212" y="13217"/>
                    <a:pt x="2826" y="15388"/>
                    <a:pt x="1635" y="18914"/>
                  </a:cubicBezTo>
                  <a:cubicBezTo>
                    <a:pt x="1332" y="19731"/>
                    <a:pt x="1238" y="20618"/>
                    <a:pt x="1332" y="21482"/>
                  </a:cubicBezTo>
                  <a:cubicBezTo>
                    <a:pt x="1098" y="20502"/>
                    <a:pt x="1052" y="19498"/>
                    <a:pt x="1262" y="18517"/>
                  </a:cubicBezTo>
                  <a:cubicBezTo>
                    <a:pt x="2102" y="16252"/>
                    <a:pt x="3760" y="14221"/>
                    <a:pt x="6071" y="13357"/>
                  </a:cubicBezTo>
                  <a:cubicBezTo>
                    <a:pt x="7262" y="12937"/>
                    <a:pt x="8523" y="12703"/>
                    <a:pt x="9784" y="12657"/>
                  </a:cubicBezTo>
                  <a:close/>
                  <a:moveTo>
                    <a:pt x="67267" y="15832"/>
                  </a:moveTo>
                  <a:cubicBezTo>
                    <a:pt x="67897" y="17840"/>
                    <a:pt x="67664" y="20035"/>
                    <a:pt x="66613" y="21879"/>
                  </a:cubicBezTo>
                  <a:lnTo>
                    <a:pt x="66613" y="21856"/>
                  </a:lnTo>
                  <a:cubicBezTo>
                    <a:pt x="66356" y="22323"/>
                    <a:pt x="66053" y="22743"/>
                    <a:pt x="65726" y="23117"/>
                  </a:cubicBezTo>
                  <a:cubicBezTo>
                    <a:pt x="65959" y="22696"/>
                    <a:pt x="66146" y="22229"/>
                    <a:pt x="66333" y="21762"/>
                  </a:cubicBezTo>
                  <a:cubicBezTo>
                    <a:pt x="67197" y="20502"/>
                    <a:pt x="67734" y="19054"/>
                    <a:pt x="67430" y="17466"/>
                  </a:cubicBezTo>
                  <a:cubicBezTo>
                    <a:pt x="67384" y="17209"/>
                    <a:pt x="67337" y="16953"/>
                    <a:pt x="67243" y="16696"/>
                  </a:cubicBezTo>
                  <a:cubicBezTo>
                    <a:pt x="67243" y="16579"/>
                    <a:pt x="67243" y="16439"/>
                    <a:pt x="67267" y="16299"/>
                  </a:cubicBezTo>
                  <a:cubicBezTo>
                    <a:pt x="67290" y="16182"/>
                    <a:pt x="67267" y="15972"/>
                    <a:pt x="67267" y="15832"/>
                  </a:cubicBezTo>
                  <a:close/>
                  <a:moveTo>
                    <a:pt x="11588" y="12896"/>
                  </a:moveTo>
                  <a:cubicBezTo>
                    <a:pt x="12159" y="12896"/>
                    <a:pt x="12728" y="12941"/>
                    <a:pt x="13286" y="13030"/>
                  </a:cubicBezTo>
                  <a:cubicBezTo>
                    <a:pt x="13356" y="13170"/>
                    <a:pt x="13449" y="13310"/>
                    <a:pt x="13543" y="13427"/>
                  </a:cubicBezTo>
                  <a:cubicBezTo>
                    <a:pt x="9200" y="13427"/>
                    <a:pt x="3480" y="14594"/>
                    <a:pt x="2453" y="19638"/>
                  </a:cubicBezTo>
                  <a:cubicBezTo>
                    <a:pt x="1986" y="22019"/>
                    <a:pt x="3083" y="24144"/>
                    <a:pt x="4834" y="25615"/>
                  </a:cubicBezTo>
                  <a:cubicBezTo>
                    <a:pt x="2429" y="24237"/>
                    <a:pt x="888" y="21762"/>
                    <a:pt x="2172" y="18634"/>
                  </a:cubicBezTo>
                  <a:cubicBezTo>
                    <a:pt x="3699" y="14948"/>
                    <a:pt x="7695" y="12896"/>
                    <a:pt x="11588" y="12896"/>
                  </a:cubicBezTo>
                  <a:close/>
                  <a:moveTo>
                    <a:pt x="65189" y="23163"/>
                  </a:moveTo>
                  <a:cubicBezTo>
                    <a:pt x="64839" y="23700"/>
                    <a:pt x="64465" y="24191"/>
                    <a:pt x="63998" y="24634"/>
                  </a:cubicBezTo>
                  <a:lnTo>
                    <a:pt x="64021" y="24611"/>
                  </a:lnTo>
                  <a:lnTo>
                    <a:pt x="64021" y="24611"/>
                  </a:lnTo>
                  <a:cubicBezTo>
                    <a:pt x="63298" y="25101"/>
                    <a:pt x="62551" y="25475"/>
                    <a:pt x="61757" y="25755"/>
                  </a:cubicBezTo>
                  <a:cubicBezTo>
                    <a:pt x="62854" y="25171"/>
                    <a:pt x="63858" y="24447"/>
                    <a:pt x="64745" y="23584"/>
                  </a:cubicBezTo>
                  <a:cubicBezTo>
                    <a:pt x="64885" y="23443"/>
                    <a:pt x="65025" y="23303"/>
                    <a:pt x="65189" y="23163"/>
                  </a:cubicBezTo>
                  <a:close/>
                  <a:moveTo>
                    <a:pt x="60122" y="25311"/>
                  </a:moveTo>
                  <a:cubicBezTo>
                    <a:pt x="60379" y="25358"/>
                    <a:pt x="60636" y="25381"/>
                    <a:pt x="60896" y="25381"/>
                  </a:cubicBezTo>
                  <a:cubicBezTo>
                    <a:pt x="61155" y="25381"/>
                    <a:pt x="61418" y="25358"/>
                    <a:pt x="61687" y="25311"/>
                  </a:cubicBezTo>
                  <a:lnTo>
                    <a:pt x="61687" y="25311"/>
                  </a:lnTo>
                  <a:cubicBezTo>
                    <a:pt x="61336" y="25498"/>
                    <a:pt x="60986" y="25662"/>
                    <a:pt x="60613" y="25825"/>
                  </a:cubicBezTo>
                  <a:cubicBezTo>
                    <a:pt x="60449" y="25638"/>
                    <a:pt x="60286" y="25475"/>
                    <a:pt x="60122" y="25311"/>
                  </a:cubicBezTo>
                  <a:close/>
                  <a:moveTo>
                    <a:pt x="59118" y="26806"/>
                  </a:moveTo>
                  <a:lnTo>
                    <a:pt x="59328" y="26876"/>
                  </a:lnTo>
                  <a:cubicBezTo>
                    <a:pt x="59469" y="26992"/>
                    <a:pt x="59632" y="27109"/>
                    <a:pt x="59772" y="27226"/>
                  </a:cubicBezTo>
                  <a:cubicBezTo>
                    <a:pt x="59515" y="27086"/>
                    <a:pt x="59258" y="26946"/>
                    <a:pt x="58978" y="26852"/>
                  </a:cubicBezTo>
                  <a:lnTo>
                    <a:pt x="59118" y="26806"/>
                  </a:lnTo>
                  <a:close/>
                  <a:moveTo>
                    <a:pt x="771" y="20315"/>
                  </a:moveTo>
                  <a:lnTo>
                    <a:pt x="771" y="20315"/>
                  </a:lnTo>
                  <a:cubicBezTo>
                    <a:pt x="1028" y="23747"/>
                    <a:pt x="3643" y="26572"/>
                    <a:pt x="7075" y="27062"/>
                  </a:cubicBezTo>
                  <a:cubicBezTo>
                    <a:pt x="6636" y="27221"/>
                    <a:pt x="6177" y="27296"/>
                    <a:pt x="5714" y="27296"/>
                  </a:cubicBezTo>
                  <a:cubicBezTo>
                    <a:pt x="4480" y="27296"/>
                    <a:pt x="3230" y="26768"/>
                    <a:pt x="2312" y="25918"/>
                  </a:cubicBezTo>
                  <a:cubicBezTo>
                    <a:pt x="771" y="24517"/>
                    <a:pt x="445" y="22323"/>
                    <a:pt x="771" y="20315"/>
                  </a:cubicBezTo>
                  <a:close/>
                  <a:moveTo>
                    <a:pt x="60799" y="26689"/>
                  </a:moveTo>
                  <a:cubicBezTo>
                    <a:pt x="61056" y="27086"/>
                    <a:pt x="61243" y="27529"/>
                    <a:pt x="61406" y="27973"/>
                  </a:cubicBezTo>
                  <a:cubicBezTo>
                    <a:pt x="60986" y="27436"/>
                    <a:pt x="60449" y="27016"/>
                    <a:pt x="59865" y="26689"/>
                  </a:cubicBezTo>
                  <a:lnTo>
                    <a:pt x="59865" y="26689"/>
                  </a:lnTo>
                  <a:cubicBezTo>
                    <a:pt x="60017" y="26712"/>
                    <a:pt x="60169" y="26724"/>
                    <a:pt x="60324" y="26724"/>
                  </a:cubicBezTo>
                  <a:cubicBezTo>
                    <a:pt x="60478" y="26724"/>
                    <a:pt x="60636" y="26712"/>
                    <a:pt x="60799" y="26689"/>
                  </a:cubicBezTo>
                  <a:close/>
                  <a:moveTo>
                    <a:pt x="46347" y="39087"/>
                  </a:moveTo>
                  <a:lnTo>
                    <a:pt x="46347" y="39087"/>
                  </a:lnTo>
                  <a:cubicBezTo>
                    <a:pt x="46510" y="39203"/>
                    <a:pt x="46674" y="39297"/>
                    <a:pt x="46837" y="39414"/>
                  </a:cubicBezTo>
                  <a:cubicBezTo>
                    <a:pt x="46837" y="39530"/>
                    <a:pt x="46861" y="39670"/>
                    <a:pt x="46861" y="39787"/>
                  </a:cubicBezTo>
                  <a:cubicBezTo>
                    <a:pt x="46721" y="39694"/>
                    <a:pt x="46604" y="39600"/>
                    <a:pt x="46464" y="39507"/>
                  </a:cubicBezTo>
                  <a:lnTo>
                    <a:pt x="46440" y="39507"/>
                  </a:lnTo>
                  <a:cubicBezTo>
                    <a:pt x="46417" y="39367"/>
                    <a:pt x="46394" y="39227"/>
                    <a:pt x="46347" y="39087"/>
                  </a:cubicBezTo>
                  <a:close/>
                  <a:moveTo>
                    <a:pt x="46697" y="40184"/>
                  </a:moveTo>
                  <a:lnTo>
                    <a:pt x="46884" y="40324"/>
                  </a:lnTo>
                  <a:lnTo>
                    <a:pt x="46884" y="40488"/>
                  </a:lnTo>
                  <a:cubicBezTo>
                    <a:pt x="46814" y="40394"/>
                    <a:pt x="46744" y="40277"/>
                    <a:pt x="46674" y="40184"/>
                  </a:cubicBezTo>
                  <a:close/>
                  <a:moveTo>
                    <a:pt x="62060" y="31732"/>
                  </a:moveTo>
                  <a:cubicBezTo>
                    <a:pt x="62247" y="33763"/>
                    <a:pt x="61640" y="35795"/>
                    <a:pt x="60332" y="37382"/>
                  </a:cubicBezTo>
                  <a:cubicBezTo>
                    <a:pt x="58932" y="39063"/>
                    <a:pt x="56947" y="40161"/>
                    <a:pt x="54776" y="40488"/>
                  </a:cubicBezTo>
                  <a:cubicBezTo>
                    <a:pt x="56597" y="39974"/>
                    <a:pt x="58254" y="38947"/>
                    <a:pt x="59492" y="37522"/>
                  </a:cubicBezTo>
                  <a:cubicBezTo>
                    <a:pt x="60893" y="35888"/>
                    <a:pt x="61780" y="33880"/>
                    <a:pt x="62060" y="31732"/>
                  </a:cubicBezTo>
                  <a:close/>
                  <a:moveTo>
                    <a:pt x="18072" y="40091"/>
                  </a:moveTo>
                  <a:lnTo>
                    <a:pt x="18072" y="40091"/>
                  </a:lnTo>
                  <a:cubicBezTo>
                    <a:pt x="17582" y="40628"/>
                    <a:pt x="16998" y="41071"/>
                    <a:pt x="16391" y="41422"/>
                  </a:cubicBezTo>
                  <a:cubicBezTo>
                    <a:pt x="16648" y="41235"/>
                    <a:pt x="16882" y="41001"/>
                    <a:pt x="17115" y="40791"/>
                  </a:cubicBezTo>
                  <a:cubicBezTo>
                    <a:pt x="17442" y="40581"/>
                    <a:pt x="17769" y="40348"/>
                    <a:pt x="18072" y="40091"/>
                  </a:cubicBezTo>
                  <a:close/>
                  <a:moveTo>
                    <a:pt x="5605" y="29911"/>
                  </a:moveTo>
                  <a:lnTo>
                    <a:pt x="5605" y="29911"/>
                  </a:lnTo>
                  <a:cubicBezTo>
                    <a:pt x="4040" y="33273"/>
                    <a:pt x="4274" y="37312"/>
                    <a:pt x="7005" y="40231"/>
                  </a:cubicBezTo>
                  <a:cubicBezTo>
                    <a:pt x="7589" y="40838"/>
                    <a:pt x="8243" y="41375"/>
                    <a:pt x="8990" y="41772"/>
                  </a:cubicBezTo>
                  <a:cubicBezTo>
                    <a:pt x="7846" y="41351"/>
                    <a:pt x="6819" y="40674"/>
                    <a:pt x="6001" y="39787"/>
                  </a:cubicBezTo>
                  <a:cubicBezTo>
                    <a:pt x="4367" y="38013"/>
                    <a:pt x="3643" y="35608"/>
                    <a:pt x="4040" y="33250"/>
                  </a:cubicBezTo>
                  <a:lnTo>
                    <a:pt x="4064" y="33250"/>
                  </a:lnTo>
                  <a:cubicBezTo>
                    <a:pt x="4344" y="32036"/>
                    <a:pt x="4857" y="30892"/>
                    <a:pt x="5605" y="29911"/>
                  </a:cubicBezTo>
                  <a:close/>
                  <a:moveTo>
                    <a:pt x="61243" y="36822"/>
                  </a:moveTo>
                  <a:cubicBezTo>
                    <a:pt x="60916" y="37406"/>
                    <a:pt x="60496" y="37989"/>
                    <a:pt x="60052" y="38526"/>
                  </a:cubicBezTo>
                  <a:cubicBezTo>
                    <a:pt x="58153" y="40732"/>
                    <a:pt x="55454" y="41839"/>
                    <a:pt x="52721" y="41839"/>
                  </a:cubicBezTo>
                  <a:cubicBezTo>
                    <a:pt x="51490" y="41839"/>
                    <a:pt x="50253" y="41614"/>
                    <a:pt x="49079" y="41165"/>
                  </a:cubicBezTo>
                  <a:cubicBezTo>
                    <a:pt x="48448" y="40838"/>
                    <a:pt x="47841" y="40464"/>
                    <a:pt x="47258" y="40067"/>
                  </a:cubicBezTo>
                  <a:lnTo>
                    <a:pt x="47258" y="39647"/>
                  </a:lnTo>
                  <a:cubicBezTo>
                    <a:pt x="48285" y="40184"/>
                    <a:pt x="49406" y="40558"/>
                    <a:pt x="50573" y="40744"/>
                  </a:cubicBezTo>
                  <a:cubicBezTo>
                    <a:pt x="51400" y="40912"/>
                    <a:pt x="52237" y="40999"/>
                    <a:pt x="53066" y="40999"/>
                  </a:cubicBezTo>
                  <a:cubicBezTo>
                    <a:pt x="56052" y="40999"/>
                    <a:pt x="58937" y="39871"/>
                    <a:pt x="60893" y="37312"/>
                  </a:cubicBezTo>
                  <a:cubicBezTo>
                    <a:pt x="61033" y="37149"/>
                    <a:pt x="61150" y="36985"/>
                    <a:pt x="61243" y="36822"/>
                  </a:cubicBezTo>
                  <a:close/>
                  <a:moveTo>
                    <a:pt x="46650" y="40978"/>
                  </a:moveTo>
                  <a:cubicBezTo>
                    <a:pt x="46697" y="41071"/>
                    <a:pt x="46744" y="41188"/>
                    <a:pt x="46791" y="41305"/>
                  </a:cubicBezTo>
                  <a:cubicBezTo>
                    <a:pt x="46767" y="41492"/>
                    <a:pt x="46744" y="41678"/>
                    <a:pt x="46697" y="41865"/>
                  </a:cubicBezTo>
                  <a:cubicBezTo>
                    <a:pt x="46697" y="41655"/>
                    <a:pt x="46697" y="41445"/>
                    <a:pt x="46650" y="41235"/>
                  </a:cubicBezTo>
                  <a:cubicBezTo>
                    <a:pt x="46650" y="41141"/>
                    <a:pt x="46650" y="41048"/>
                    <a:pt x="46650" y="40978"/>
                  </a:cubicBezTo>
                  <a:close/>
                  <a:moveTo>
                    <a:pt x="8640" y="27389"/>
                  </a:moveTo>
                  <a:lnTo>
                    <a:pt x="8967" y="27459"/>
                  </a:lnTo>
                  <a:cubicBezTo>
                    <a:pt x="4694" y="29654"/>
                    <a:pt x="5348" y="36378"/>
                    <a:pt x="8243" y="39484"/>
                  </a:cubicBezTo>
                  <a:cubicBezTo>
                    <a:pt x="9623" y="40943"/>
                    <a:pt x="11537" y="41736"/>
                    <a:pt x="13520" y="41736"/>
                  </a:cubicBezTo>
                  <a:cubicBezTo>
                    <a:pt x="13884" y="41736"/>
                    <a:pt x="14251" y="41709"/>
                    <a:pt x="14617" y="41655"/>
                  </a:cubicBezTo>
                  <a:lnTo>
                    <a:pt x="14617" y="41655"/>
                  </a:lnTo>
                  <a:cubicBezTo>
                    <a:pt x="13636" y="42052"/>
                    <a:pt x="12586" y="42239"/>
                    <a:pt x="11535" y="42239"/>
                  </a:cubicBezTo>
                  <a:cubicBezTo>
                    <a:pt x="9807" y="41935"/>
                    <a:pt x="8243" y="41048"/>
                    <a:pt x="7075" y="39740"/>
                  </a:cubicBezTo>
                  <a:lnTo>
                    <a:pt x="7099" y="39740"/>
                  </a:lnTo>
                  <a:cubicBezTo>
                    <a:pt x="4250" y="36518"/>
                    <a:pt x="4507" y="31989"/>
                    <a:pt x="6772" y="28650"/>
                  </a:cubicBezTo>
                  <a:cubicBezTo>
                    <a:pt x="7332" y="28160"/>
                    <a:pt x="7963" y="27740"/>
                    <a:pt x="8640" y="27389"/>
                  </a:cubicBezTo>
                  <a:close/>
                  <a:moveTo>
                    <a:pt x="62784" y="31312"/>
                  </a:moveTo>
                  <a:lnTo>
                    <a:pt x="62784" y="31312"/>
                  </a:lnTo>
                  <a:cubicBezTo>
                    <a:pt x="62854" y="31475"/>
                    <a:pt x="62901" y="31639"/>
                    <a:pt x="62971" y="31825"/>
                  </a:cubicBezTo>
                  <a:cubicBezTo>
                    <a:pt x="63765" y="34347"/>
                    <a:pt x="63064" y="36822"/>
                    <a:pt x="61266" y="38736"/>
                  </a:cubicBezTo>
                  <a:cubicBezTo>
                    <a:pt x="59388" y="40730"/>
                    <a:pt x="56519" y="42521"/>
                    <a:pt x="53721" y="42521"/>
                  </a:cubicBezTo>
                  <a:cubicBezTo>
                    <a:pt x="53668" y="42521"/>
                    <a:pt x="53615" y="42520"/>
                    <a:pt x="53561" y="42519"/>
                  </a:cubicBezTo>
                  <a:cubicBezTo>
                    <a:pt x="52628" y="42496"/>
                    <a:pt x="51717" y="42309"/>
                    <a:pt x="50853" y="41982"/>
                  </a:cubicBezTo>
                  <a:lnTo>
                    <a:pt x="50853" y="41982"/>
                  </a:lnTo>
                  <a:cubicBezTo>
                    <a:pt x="51494" y="42107"/>
                    <a:pt x="52138" y="42168"/>
                    <a:pt x="52777" y="42168"/>
                  </a:cubicBezTo>
                  <a:cubicBezTo>
                    <a:pt x="55836" y="42168"/>
                    <a:pt x="58774" y="40769"/>
                    <a:pt x="60706" y="38316"/>
                  </a:cubicBezTo>
                  <a:cubicBezTo>
                    <a:pt x="62224" y="36355"/>
                    <a:pt x="63134" y="33787"/>
                    <a:pt x="62784" y="31312"/>
                  </a:cubicBezTo>
                  <a:close/>
                  <a:moveTo>
                    <a:pt x="5441" y="39740"/>
                  </a:moveTo>
                  <a:lnTo>
                    <a:pt x="5441" y="39740"/>
                  </a:lnTo>
                  <a:cubicBezTo>
                    <a:pt x="7426" y="41608"/>
                    <a:pt x="10017" y="42659"/>
                    <a:pt x="12749" y="42729"/>
                  </a:cubicBezTo>
                  <a:cubicBezTo>
                    <a:pt x="12335" y="42799"/>
                    <a:pt x="11920" y="42834"/>
                    <a:pt x="11508" y="42834"/>
                  </a:cubicBezTo>
                  <a:cubicBezTo>
                    <a:pt x="9454" y="42834"/>
                    <a:pt x="7468" y="41981"/>
                    <a:pt x="6048" y="40464"/>
                  </a:cubicBezTo>
                  <a:lnTo>
                    <a:pt x="6071" y="40464"/>
                  </a:lnTo>
                  <a:cubicBezTo>
                    <a:pt x="5838" y="40231"/>
                    <a:pt x="5628" y="39997"/>
                    <a:pt x="5441" y="39740"/>
                  </a:cubicBezTo>
                  <a:close/>
                  <a:moveTo>
                    <a:pt x="32502" y="44083"/>
                  </a:moveTo>
                  <a:cubicBezTo>
                    <a:pt x="32525" y="44130"/>
                    <a:pt x="32525" y="44177"/>
                    <a:pt x="32548" y="44223"/>
                  </a:cubicBezTo>
                  <a:cubicBezTo>
                    <a:pt x="32548" y="44340"/>
                    <a:pt x="32548" y="44457"/>
                    <a:pt x="32525" y="44574"/>
                  </a:cubicBezTo>
                  <a:cubicBezTo>
                    <a:pt x="32478" y="44504"/>
                    <a:pt x="32431" y="44433"/>
                    <a:pt x="32385" y="44387"/>
                  </a:cubicBezTo>
                  <a:cubicBezTo>
                    <a:pt x="32431" y="44270"/>
                    <a:pt x="32455" y="44177"/>
                    <a:pt x="32502" y="44083"/>
                  </a:cubicBezTo>
                  <a:close/>
                  <a:moveTo>
                    <a:pt x="32922" y="43079"/>
                  </a:moveTo>
                  <a:cubicBezTo>
                    <a:pt x="33249" y="44760"/>
                    <a:pt x="34183" y="46231"/>
                    <a:pt x="35537" y="47259"/>
                  </a:cubicBezTo>
                  <a:cubicBezTo>
                    <a:pt x="35070" y="47002"/>
                    <a:pt x="34626" y="46698"/>
                    <a:pt x="34206" y="46371"/>
                  </a:cubicBezTo>
                  <a:cubicBezTo>
                    <a:pt x="33926" y="46044"/>
                    <a:pt x="33669" y="45671"/>
                    <a:pt x="33459" y="45274"/>
                  </a:cubicBezTo>
                  <a:cubicBezTo>
                    <a:pt x="33249" y="44784"/>
                    <a:pt x="33062" y="44247"/>
                    <a:pt x="32968" y="43710"/>
                  </a:cubicBezTo>
                  <a:cubicBezTo>
                    <a:pt x="32945" y="43640"/>
                    <a:pt x="32875" y="43570"/>
                    <a:pt x="32782" y="43570"/>
                  </a:cubicBezTo>
                  <a:cubicBezTo>
                    <a:pt x="32782" y="43523"/>
                    <a:pt x="32758" y="43476"/>
                    <a:pt x="32758" y="43429"/>
                  </a:cubicBezTo>
                  <a:cubicBezTo>
                    <a:pt x="32828" y="43313"/>
                    <a:pt x="32875" y="43196"/>
                    <a:pt x="32922" y="43079"/>
                  </a:cubicBezTo>
                  <a:close/>
                  <a:moveTo>
                    <a:pt x="19310" y="38573"/>
                  </a:moveTo>
                  <a:cubicBezTo>
                    <a:pt x="19894" y="42192"/>
                    <a:pt x="22065" y="46138"/>
                    <a:pt x="25637" y="47469"/>
                  </a:cubicBezTo>
                  <a:cubicBezTo>
                    <a:pt x="25777" y="47515"/>
                    <a:pt x="25941" y="47562"/>
                    <a:pt x="26081" y="47609"/>
                  </a:cubicBezTo>
                  <a:cubicBezTo>
                    <a:pt x="25497" y="47585"/>
                    <a:pt x="24937" y="47492"/>
                    <a:pt x="24376" y="47329"/>
                  </a:cubicBezTo>
                  <a:cubicBezTo>
                    <a:pt x="21224" y="46278"/>
                    <a:pt x="19450" y="43103"/>
                    <a:pt x="19053" y="39904"/>
                  </a:cubicBezTo>
                  <a:cubicBezTo>
                    <a:pt x="19076" y="39717"/>
                    <a:pt x="19100" y="39507"/>
                    <a:pt x="19146" y="39297"/>
                  </a:cubicBezTo>
                  <a:cubicBezTo>
                    <a:pt x="19170" y="39180"/>
                    <a:pt x="19100" y="39087"/>
                    <a:pt x="19006" y="39063"/>
                  </a:cubicBezTo>
                  <a:cubicBezTo>
                    <a:pt x="19100" y="38900"/>
                    <a:pt x="19216" y="38736"/>
                    <a:pt x="19310" y="38573"/>
                  </a:cubicBezTo>
                  <a:close/>
                  <a:moveTo>
                    <a:pt x="27683" y="2531"/>
                  </a:moveTo>
                  <a:cubicBezTo>
                    <a:pt x="27989" y="2531"/>
                    <a:pt x="28296" y="2567"/>
                    <a:pt x="28602" y="2640"/>
                  </a:cubicBezTo>
                  <a:cubicBezTo>
                    <a:pt x="31124" y="3177"/>
                    <a:pt x="32525" y="5559"/>
                    <a:pt x="33669" y="7660"/>
                  </a:cubicBezTo>
                  <a:cubicBezTo>
                    <a:pt x="33669" y="7683"/>
                    <a:pt x="33692" y="7707"/>
                    <a:pt x="33739" y="7730"/>
                  </a:cubicBezTo>
                  <a:lnTo>
                    <a:pt x="33762" y="7823"/>
                  </a:lnTo>
                  <a:cubicBezTo>
                    <a:pt x="33799" y="7888"/>
                    <a:pt x="33859" y="7917"/>
                    <a:pt x="33919" y="7917"/>
                  </a:cubicBezTo>
                  <a:cubicBezTo>
                    <a:pt x="34012" y="7917"/>
                    <a:pt x="34108" y="7852"/>
                    <a:pt x="34136" y="7753"/>
                  </a:cubicBezTo>
                  <a:cubicBezTo>
                    <a:pt x="34229" y="7520"/>
                    <a:pt x="34323" y="7286"/>
                    <a:pt x="34439" y="7053"/>
                  </a:cubicBezTo>
                  <a:cubicBezTo>
                    <a:pt x="34439" y="7030"/>
                    <a:pt x="34463" y="7030"/>
                    <a:pt x="34486" y="7006"/>
                  </a:cubicBezTo>
                  <a:lnTo>
                    <a:pt x="34486" y="7006"/>
                  </a:lnTo>
                  <a:cubicBezTo>
                    <a:pt x="34463" y="7170"/>
                    <a:pt x="34416" y="7357"/>
                    <a:pt x="34323" y="7497"/>
                  </a:cubicBezTo>
                  <a:cubicBezTo>
                    <a:pt x="34275" y="7592"/>
                    <a:pt x="34357" y="7677"/>
                    <a:pt x="34437" y="7677"/>
                  </a:cubicBezTo>
                  <a:cubicBezTo>
                    <a:pt x="34474" y="7677"/>
                    <a:pt x="34510" y="7658"/>
                    <a:pt x="34533" y="7613"/>
                  </a:cubicBezTo>
                  <a:cubicBezTo>
                    <a:pt x="34720" y="7333"/>
                    <a:pt x="34790" y="7006"/>
                    <a:pt x="34743" y="6656"/>
                  </a:cubicBezTo>
                  <a:cubicBezTo>
                    <a:pt x="36332" y="4753"/>
                    <a:pt x="38564" y="3345"/>
                    <a:pt x="41050" y="3345"/>
                  </a:cubicBezTo>
                  <a:cubicBezTo>
                    <a:pt x="41523" y="3345"/>
                    <a:pt x="42006" y="3396"/>
                    <a:pt x="42494" y="3504"/>
                  </a:cubicBezTo>
                  <a:cubicBezTo>
                    <a:pt x="44829" y="4041"/>
                    <a:pt x="46627" y="6049"/>
                    <a:pt x="46767" y="8267"/>
                  </a:cubicBezTo>
                  <a:cubicBezTo>
                    <a:pt x="46580" y="9224"/>
                    <a:pt x="46300" y="10158"/>
                    <a:pt x="45903" y="11046"/>
                  </a:cubicBezTo>
                  <a:cubicBezTo>
                    <a:pt x="45857" y="11116"/>
                    <a:pt x="45880" y="11186"/>
                    <a:pt x="45950" y="11256"/>
                  </a:cubicBezTo>
                  <a:cubicBezTo>
                    <a:pt x="45985" y="11342"/>
                    <a:pt x="46071" y="11390"/>
                    <a:pt x="46160" y="11390"/>
                  </a:cubicBezTo>
                  <a:cubicBezTo>
                    <a:pt x="46192" y="11390"/>
                    <a:pt x="46223" y="11384"/>
                    <a:pt x="46254" y="11372"/>
                  </a:cubicBezTo>
                  <a:cubicBezTo>
                    <a:pt x="46580" y="11209"/>
                    <a:pt x="46931" y="11046"/>
                    <a:pt x="47281" y="10882"/>
                  </a:cubicBezTo>
                  <a:lnTo>
                    <a:pt x="47328" y="10882"/>
                  </a:lnTo>
                  <a:cubicBezTo>
                    <a:pt x="48261" y="10532"/>
                    <a:pt x="49195" y="10275"/>
                    <a:pt x="50176" y="10065"/>
                  </a:cubicBezTo>
                  <a:cubicBezTo>
                    <a:pt x="51621" y="9799"/>
                    <a:pt x="53098" y="9642"/>
                    <a:pt x="54562" y="9642"/>
                  </a:cubicBezTo>
                  <a:cubicBezTo>
                    <a:pt x="58230" y="9642"/>
                    <a:pt x="61811" y="10623"/>
                    <a:pt x="64582" y="13310"/>
                  </a:cubicBezTo>
                  <a:cubicBezTo>
                    <a:pt x="65142" y="13871"/>
                    <a:pt x="65656" y="14478"/>
                    <a:pt x="66076" y="15155"/>
                  </a:cubicBezTo>
                  <a:cubicBezTo>
                    <a:pt x="66496" y="16719"/>
                    <a:pt x="66496" y="18354"/>
                    <a:pt x="66076" y="19918"/>
                  </a:cubicBezTo>
                  <a:cubicBezTo>
                    <a:pt x="65503" y="22305"/>
                    <a:pt x="63586" y="25052"/>
                    <a:pt x="61054" y="25052"/>
                  </a:cubicBezTo>
                  <a:cubicBezTo>
                    <a:pt x="60491" y="25052"/>
                    <a:pt x="59898" y="24917"/>
                    <a:pt x="59282" y="24611"/>
                  </a:cubicBezTo>
                  <a:cubicBezTo>
                    <a:pt x="59254" y="24599"/>
                    <a:pt x="59228" y="24593"/>
                    <a:pt x="59203" y="24593"/>
                  </a:cubicBezTo>
                  <a:cubicBezTo>
                    <a:pt x="59035" y="24593"/>
                    <a:pt x="58933" y="24836"/>
                    <a:pt x="59095" y="24938"/>
                  </a:cubicBezTo>
                  <a:cubicBezTo>
                    <a:pt x="59539" y="25241"/>
                    <a:pt x="59936" y="25591"/>
                    <a:pt x="60286" y="25988"/>
                  </a:cubicBezTo>
                  <a:cubicBezTo>
                    <a:pt x="60052" y="26082"/>
                    <a:pt x="59795" y="26175"/>
                    <a:pt x="59539" y="26269"/>
                  </a:cubicBezTo>
                  <a:cubicBezTo>
                    <a:pt x="59142" y="26199"/>
                    <a:pt x="58745" y="26058"/>
                    <a:pt x="58395" y="25872"/>
                  </a:cubicBezTo>
                  <a:cubicBezTo>
                    <a:pt x="58366" y="25860"/>
                    <a:pt x="58338" y="25855"/>
                    <a:pt x="58311" y="25855"/>
                  </a:cubicBezTo>
                  <a:cubicBezTo>
                    <a:pt x="58116" y="25855"/>
                    <a:pt x="57979" y="26119"/>
                    <a:pt x="58184" y="26222"/>
                  </a:cubicBezTo>
                  <a:lnTo>
                    <a:pt x="58395" y="26339"/>
                  </a:lnTo>
                  <a:cubicBezTo>
                    <a:pt x="58511" y="26385"/>
                    <a:pt x="58628" y="26455"/>
                    <a:pt x="58721" y="26502"/>
                  </a:cubicBezTo>
                  <a:cubicBezTo>
                    <a:pt x="58558" y="26549"/>
                    <a:pt x="58395" y="26595"/>
                    <a:pt x="58231" y="26619"/>
                  </a:cubicBezTo>
                  <a:cubicBezTo>
                    <a:pt x="58021" y="26689"/>
                    <a:pt x="58021" y="26969"/>
                    <a:pt x="58231" y="27039"/>
                  </a:cubicBezTo>
                  <a:cubicBezTo>
                    <a:pt x="60006" y="27249"/>
                    <a:pt x="61453" y="28580"/>
                    <a:pt x="61827" y="30331"/>
                  </a:cubicBezTo>
                  <a:cubicBezTo>
                    <a:pt x="61803" y="32969"/>
                    <a:pt x="60823" y="35514"/>
                    <a:pt x="59095" y="37476"/>
                  </a:cubicBezTo>
                  <a:cubicBezTo>
                    <a:pt x="57272" y="39422"/>
                    <a:pt x="54748" y="40505"/>
                    <a:pt x="52138" y="40505"/>
                  </a:cubicBezTo>
                  <a:cubicBezTo>
                    <a:pt x="51773" y="40505"/>
                    <a:pt x="51406" y="40484"/>
                    <a:pt x="51040" y="40441"/>
                  </a:cubicBezTo>
                  <a:cubicBezTo>
                    <a:pt x="49662" y="40207"/>
                    <a:pt x="48332" y="39740"/>
                    <a:pt x="47117" y="39063"/>
                  </a:cubicBezTo>
                  <a:cubicBezTo>
                    <a:pt x="47082" y="39052"/>
                    <a:pt x="47053" y="39046"/>
                    <a:pt x="47027" y="39046"/>
                  </a:cubicBezTo>
                  <a:cubicBezTo>
                    <a:pt x="47001" y="39046"/>
                    <a:pt x="46977" y="39052"/>
                    <a:pt x="46954" y="39063"/>
                  </a:cubicBezTo>
                  <a:cubicBezTo>
                    <a:pt x="46674" y="38877"/>
                    <a:pt x="46394" y="38690"/>
                    <a:pt x="46137" y="38480"/>
                  </a:cubicBezTo>
                  <a:cubicBezTo>
                    <a:pt x="46099" y="38455"/>
                    <a:pt x="46053" y="38443"/>
                    <a:pt x="46008" y="38443"/>
                  </a:cubicBezTo>
                  <a:cubicBezTo>
                    <a:pt x="45883" y="38443"/>
                    <a:pt x="45759" y="38530"/>
                    <a:pt x="45810" y="38666"/>
                  </a:cubicBezTo>
                  <a:cubicBezTo>
                    <a:pt x="45857" y="38760"/>
                    <a:pt x="45880" y="38853"/>
                    <a:pt x="45927" y="38947"/>
                  </a:cubicBezTo>
                  <a:cubicBezTo>
                    <a:pt x="45857" y="38947"/>
                    <a:pt x="45810" y="38970"/>
                    <a:pt x="45763" y="38993"/>
                  </a:cubicBezTo>
                  <a:lnTo>
                    <a:pt x="45670" y="38947"/>
                  </a:lnTo>
                  <a:cubicBezTo>
                    <a:pt x="45636" y="38922"/>
                    <a:pt x="45602" y="38911"/>
                    <a:pt x="45570" y="38911"/>
                  </a:cubicBezTo>
                  <a:cubicBezTo>
                    <a:pt x="45420" y="38911"/>
                    <a:pt x="45302" y="39139"/>
                    <a:pt x="45436" y="39274"/>
                  </a:cubicBezTo>
                  <a:cubicBezTo>
                    <a:pt x="45600" y="39437"/>
                    <a:pt x="45763" y="39600"/>
                    <a:pt x="45903" y="39787"/>
                  </a:cubicBezTo>
                  <a:cubicBezTo>
                    <a:pt x="46113" y="40371"/>
                    <a:pt x="46230" y="40978"/>
                    <a:pt x="46254" y="41585"/>
                  </a:cubicBezTo>
                  <a:cubicBezTo>
                    <a:pt x="46207" y="42706"/>
                    <a:pt x="45880" y="43826"/>
                    <a:pt x="45366" y="44830"/>
                  </a:cubicBezTo>
                  <a:cubicBezTo>
                    <a:pt x="44222" y="46488"/>
                    <a:pt x="42448" y="47656"/>
                    <a:pt x="40463" y="48076"/>
                  </a:cubicBezTo>
                  <a:cubicBezTo>
                    <a:pt x="40031" y="48146"/>
                    <a:pt x="39593" y="48181"/>
                    <a:pt x="39156" y="48181"/>
                  </a:cubicBezTo>
                  <a:cubicBezTo>
                    <a:pt x="38718" y="48181"/>
                    <a:pt x="38280" y="48146"/>
                    <a:pt x="37848" y="48076"/>
                  </a:cubicBezTo>
                  <a:cubicBezTo>
                    <a:pt x="35350" y="47259"/>
                    <a:pt x="33295" y="44994"/>
                    <a:pt x="33202" y="42309"/>
                  </a:cubicBezTo>
                  <a:cubicBezTo>
                    <a:pt x="33202" y="42192"/>
                    <a:pt x="33109" y="42126"/>
                    <a:pt x="33013" y="42126"/>
                  </a:cubicBezTo>
                  <a:cubicBezTo>
                    <a:pt x="32937" y="42126"/>
                    <a:pt x="32860" y="42169"/>
                    <a:pt x="32828" y="42262"/>
                  </a:cubicBezTo>
                  <a:cubicBezTo>
                    <a:pt x="32735" y="42542"/>
                    <a:pt x="32642" y="42822"/>
                    <a:pt x="32525" y="43103"/>
                  </a:cubicBezTo>
                  <a:cubicBezTo>
                    <a:pt x="32431" y="43103"/>
                    <a:pt x="32338" y="43149"/>
                    <a:pt x="32315" y="43243"/>
                  </a:cubicBezTo>
                  <a:cubicBezTo>
                    <a:pt x="32268" y="43476"/>
                    <a:pt x="32198" y="43710"/>
                    <a:pt x="32105" y="43943"/>
                  </a:cubicBezTo>
                  <a:cubicBezTo>
                    <a:pt x="31778" y="43383"/>
                    <a:pt x="31521" y="42752"/>
                    <a:pt x="31334" y="42122"/>
                  </a:cubicBezTo>
                  <a:cubicBezTo>
                    <a:pt x="31325" y="42057"/>
                    <a:pt x="31279" y="42029"/>
                    <a:pt x="31229" y="42029"/>
                  </a:cubicBezTo>
                  <a:cubicBezTo>
                    <a:pt x="31155" y="42029"/>
                    <a:pt x="31072" y="42094"/>
                    <a:pt x="31101" y="42192"/>
                  </a:cubicBezTo>
                  <a:cubicBezTo>
                    <a:pt x="31287" y="42916"/>
                    <a:pt x="31568" y="43640"/>
                    <a:pt x="31941" y="44317"/>
                  </a:cubicBezTo>
                  <a:cubicBezTo>
                    <a:pt x="31731" y="44714"/>
                    <a:pt x="31474" y="45087"/>
                    <a:pt x="31194" y="45461"/>
                  </a:cubicBezTo>
                  <a:cubicBezTo>
                    <a:pt x="30984" y="45694"/>
                    <a:pt x="30774" y="45904"/>
                    <a:pt x="30517" y="46115"/>
                  </a:cubicBezTo>
                  <a:cubicBezTo>
                    <a:pt x="31101" y="44970"/>
                    <a:pt x="31287" y="43640"/>
                    <a:pt x="31031" y="42355"/>
                  </a:cubicBezTo>
                  <a:cubicBezTo>
                    <a:pt x="31013" y="42266"/>
                    <a:pt x="30947" y="42228"/>
                    <a:pt x="30876" y="42228"/>
                  </a:cubicBezTo>
                  <a:cubicBezTo>
                    <a:pt x="30760" y="42228"/>
                    <a:pt x="30628" y="42328"/>
                    <a:pt x="30657" y="42472"/>
                  </a:cubicBezTo>
                  <a:cubicBezTo>
                    <a:pt x="30961" y="43873"/>
                    <a:pt x="30680" y="45344"/>
                    <a:pt x="29910" y="46558"/>
                  </a:cubicBezTo>
                  <a:cubicBezTo>
                    <a:pt x="29350" y="46908"/>
                    <a:pt x="28719" y="47165"/>
                    <a:pt x="28089" y="47352"/>
                  </a:cubicBezTo>
                  <a:cubicBezTo>
                    <a:pt x="27883" y="47377"/>
                    <a:pt x="27677" y="47389"/>
                    <a:pt x="27472" y="47389"/>
                  </a:cubicBezTo>
                  <a:cubicBezTo>
                    <a:pt x="26701" y="47389"/>
                    <a:pt x="25946" y="47217"/>
                    <a:pt x="25264" y="46885"/>
                  </a:cubicBezTo>
                  <a:cubicBezTo>
                    <a:pt x="21972" y="45321"/>
                    <a:pt x="19987" y="41445"/>
                    <a:pt x="19590" y="37966"/>
                  </a:cubicBezTo>
                  <a:cubicBezTo>
                    <a:pt x="19575" y="37874"/>
                    <a:pt x="19470" y="37793"/>
                    <a:pt x="19373" y="37793"/>
                  </a:cubicBezTo>
                  <a:cubicBezTo>
                    <a:pt x="19321" y="37793"/>
                    <a:pt x="19272" y="37816"/>
                    <a:pt x="19240" y="37873"/>
                  </a:cubicBezTo>
                  <a:cubicBezTo>
                    <a:pt x="19170" y="38059"/>
                    <a:pt x="19076" y="38223"/>
                    <a:pt x="18983" y="38386"/>
                  </a:cubicBezTo>
                  <a:lnTo>
                    <a:pt x="18983" y="38176"/>
                  </a:lnTo>
                  <a:cubicBezTo>
                    <a:pt x="18983" y="38083"/>
                    <a:pt x="18913" y="38013"/>
                    <a:pt x="18843" y="37989"/>
                  </a:cubicBezTo>
                  <a:cubicBezTo>
                    <a:pt x="18960" y="37709"/>
                    <a:pt x="19030" y="37406"/>
                    <a:pt x="19100" y="37102"/>
                  </a:cubicBezTo>
                  <a:cubicBezTo>
                    <a:pt x="19128" y="36975"/>
                    <a:pt x="19028" y="36890"/>
                    <a:pt x="18923" y="36890"/>
                  </a:cubicBezTo>
                  <a:cubicBezTo>
                    <a:pt x="18856" y="36890"/>
                    <a:pt x="18786" y="36926"/>
                    <a:pt x="18749" y="37009"/>
                  </a:cubicBezTo>
                  <a:cubicBezTo>
                    <a:pt x="18633" y="37312"/>
                    <a:pt x="18539" y="37639"/>
                    <a:pt x="18469" y="37943"/>
                  </a:cubicBezTo>
                  <a:cubicBezTo>
                    <a:pt x="18306" y="38386"/>
                    <a:pt x="18096" y="38783"/>
                    <a:pt x="17862" y="39180"/>
                  </a:cubicBezTo>
                  <a:cubicBezTo>
                    <a:pt x="17349" y="39834"/>
                    <a:pt x="16742" y="40394"/>
                    <a:pt x="16041" y="40861"/>
                  </a:cubicBezTo>
                  <a:cubicBezTo>
                    <a:pt x="15214" y="41191"/>
                    <a:pt x="14344" y="41352"/>
                    <a:pt x="13479" y="41352"/>
                  </a:cubicBezTo>
                  <a:cubicBezTo>
                    <a:pt x="11707" y="41352"/>
                    <a:pt x="9957" y="40677"/>
                    <a:pt x="8640" y="39390"/>
                  </a:cubicBezTo>
                  <a:cubicBezTo>
                    <a:pt x="7099" y="37779"/>
                    <a:pt x="6235" y="35631"/>
                    <a:pt x="6258" y="33413"/>
                  </a:cubicBezTo>
                  <a:cubicBezTo>
                    <a:pt x="6258" y="31032"/>
                    <a:pt x="7332" y="28393"/>
                    <a:pt x="9714" y="27506"/>
                  </a:cubicBezTo>
                  <a:cubicBezTo>
                    <a:pt x="9901" y="27459"/>
                    <a:pt x="9854" y="27156"/>
                    <a:pt x="9644" y="27156"/>
                  </a:cubicBezTo>
                  <a:cubicBezTo>
                    <a:pt x="9527" y="27156"/>
                    <a:pt x="9387" y="27132"/>
                    <a:pt x="9247" y="27109"/>
                  </a:cubicBezTo>
                  <a:lnTo>
                    <a:pt x="9434" y="27039"/>
                  </a:lnTo>
                  <a:cubicBezTo>
                    <a:pt x="9646" y="26975"/>
                    <a:pt x="9588" y="26680"/>
                    <a:pt x="9400" y="26680"/>
                  </a:cubicBezTo>
                  <a:cubicBezTo>
                    <a:pt x="9381" y="26680"/>
                    <a:pt x="9361" y="26683"/>
                    <a:pt x="9340" y="26689"/>
                  </a:cubicBezTo>
                  <a:lnTo>
                    <a:pt x="8920" y="26736"/>
                  </a:lnTo>
                  <a:cubicBezTo>
                    <a:pt x="8757" y="26736"/>
                    <a:pt x="8593" y="26736"/>
                    <a:pt x="8453" y="26712"/>
                  </a:cubicBezTo>
                  <a:cubicBezTo>
                    <a:pt x="8543" y="26586"/>
                    <a:pt x="8411" y="26433"/>
                    <a:pt x="8271" y="26433"/>
                  </a:cubicBezTo>
                  <a:cubicBezTo>
                    <a:pt x="8230" y="26433"/>
                    <a:pt x="8187" y="26446"/>
                    <a:pt x="8149" y="26479"/>
                  </a:cubicBezTo>
                  <a:cubicBezTo>
                    <a:pt x="8079" y="26525"/>
                    <a:pt x="7986" y="26595"/>
                    <a:pt x="7916" y="26642"/>
                  </a:cubicBezTo>
                  <a:cubicBezTo>
                    <a:pt x="7542" y="26595"/>
                    <a:pt x="7169" y="26502"/>
                    <a:pt x="6819" y="26409"/>
                  </a:cubicBezTo>
                  <a:cubicBezTo>
                    <a:pt x="4087" y="25124"/>
                    <a:pt x="2009" y="22323"/>
                    <a:pt x="2966" y="19217"/>
                  </a:cubicBezTo>
                  <a:cubicBezTo>
                    <a:pt x="4332" y="14711"/>
                    <a:pt x="9535" y="13799"/>
                    <a:pt x="13624" y="13799"/>
                  </a:cubicBezTo>
                  <a:cubicBezTo>
                    <a:pt x="13730" y="13799"/>
                    <a:pt x="13835" y="13799"/>
                    <a:pt x="13940" y="13801"/>
                  </a:cubicBezTo>
                  <a:cubicBezTo>
                    <a:pt x="14103" y="13801"/>
                    <a:pt x="14173" y="13614"/>
                    <a:pt x="14057" y="13497"/>
                  </a:cubicBezTo>
                  <a:lnTo>
                    <a:pt x="14010" y="13427"/>
                  </a:lnTo>
                  <a:cubicBezTo>
                    <a:pt x="14057" y="13380"/>
                    <a:pt x="14057" y="13310"/>
                    <a:pt x="14010" y="13264"/>
                  </a:cubicBezTo>
                  <a:lnTo>
                    <a:pt x="13870" y="13077"/>
                  </a:lnTo>
                  <a:cubicBezTo>
                    <a:pt x="13893" y="13053"/>
                    <a:pt x="13916" y="13030"/>
                    <a:pt x="13940" y="12983"/>
                  </a:cubicBezTo>
                  <a:lnTo>
                    <a:pt x="14080" y="13170"/>
                  </a:lnTo>
                  <a:cubicBezTo>
                    <a:pt x="14117" y="13207"/>
                    <a:pt x="14158" y="13223"/>
                    <a:pt x="14199" y="13223"/>
                  </a:cubicBezTo>
                  <a:cubicBezTo>
                    <a:pt x="14338" y="13223"/>
                    <a:pt x="14463" y="13040"/>
                    <a:pt x="14337" y="12913"/>
                  </a:cubicBezTo>
                  <a:lnTo>
                    <a:pt x="14267" y="12820"/>
                  </a:lnTo>
                  <a:cubicBezTo>
                    <a:pt x="14337" y="12750"/>
                    <a:pt x="14313" y="12633"/>
                    <a:pt x="14243" y="12610"/>
                  </a:cubicBezTo>
                  <a:lnTo>
                    <a:pt x="14057" y="12563"/>
                  </a:lnTo>
                  <a:cubicBezTo>
                    <a:pt x="13263" y="11536"/>
                    <a:pt x="12866" y="10228"/>
                    <a:pt x="12959" y="8921"/>
                  </a:cubicBezTo>
                  <a:cubicBezTo>
                    <a:pt x="13193" y="7683"/>
                    <a:pt x="13893" y="6563"/>
                    <a:pt x="14897" y="5792"/>
                  </a:cubicBezTo>
                  <a:cubicBezTo>
                    <a:pt x="15820" y="5106"/>
                    <a:pt x="16909" y="4795"/>
                    <a:pt x="18008" y="4795"/>
                  </a:cubicBezTo>
                  <a:cubicBezTo>
                    <a:pt x="19939" y="4795"/>
                    <a:pt x="21900" y="5756"/>
                    <a:pt x="23046" y="7333"/>
                  </a:cubicBezTo>
                  <a:cubicBezTo>
                    <a:pt x="23066" y="7367"/>
                    <a:pt x="23097" y="7382"/>
                    <a:pt x="23128" y="7382"/>
                  </a:cubicBezTo>
                  <a:cubicBezTo>
                    <a:pt x="23203" y="7382"/>
                    <a:pt x="23282" y="7299"/>
                    <a:pt x="23232" y="7216"/>
                  </a:cubicBezTo>
                  <a:cubicBezTo>
                    <a:pt x="23162" y="7100"/>
                    <a:pt x="23116" y="7030"/>
                    <a:pt x="23046" y="6960"/>
                  </a:cubicBezTo>
                  <a:cubicBezTo>
                    <a:pt x="23092" y="6936"/>
                    <a:pt x="23116" y="6913"/>
                    <a:pt x="23139" y="6890"/>
                  </a:cubicBezTo>
                  <a:cubicBezTo>
                    <a:pt x="23419" y="7170"/>
                    <a:pt x="23676" y="7473"/>
                    <a:pt x="23909" y="7730"/>
                  </a:cubicBezTo>
                  <a:cubicBezTo>
                    <a:pt x="23950" y="7778"/>
                    <a:pt x="23999" y="7798"/>
                    <a:pt x="24048" y="7798"/>
                  </a:cubicBezTo>
                  <a:cubicBezTo>
                    <a:pt x="24166" y="7798"/>
                    <a:pt x="24283" y="7682"/>
                    <a:pt x="24283" y="7567"/>
                  </a:cubicBezTo>
                  <a:cubicBezTo>
                    <a:pt x="24300" y="7569"/>
                    <a:pt x="24316" y="7570"/>
                    <a:pt x="24332" y="7570"/>
                  </a:cubicBezTo>
                  <a:cubicBezTo>
                    <a:pt x="24674" y="7570"/>
                    <a:pt x="24853" y="7113"/>
                    <a:pt x="24563" y="6890"/>
                  </a:cubicBezTo>
                  <a:cubicBezTo>
                    <a:pt x="24525" y="6851"/>
                    <a:pt x="24486" y="6834"/>
                    <a:pt x="24447" y="6834"/>
                  </a:cubicBezTo>
                  <a:cubicBezTo>
                    <a:pt x="24416" y="6834"/>
                    <a:pt x="24385" y="6845"/>
                    <a:pt x="24353" y="6866"/>
                  </a:cubicBezTo>
                  <a:lnTo>
                    <a:pt x="24283" y="6890"/>
                  </a:lnTo>
                  <a:cubicBezTo>
                    <a:pt x="24306" y="6633"/>
                    <a:pt x="24330" y="6399"/>
                    <a:pt x="24376" y="6166"/>
                  </a:cubicBezTo>
                  <a:cubicBezTo>
                    <a:pt x="24446" y="5886"/>
                    <a:pt x="24540" y="5629"/>
                    <a:pt x="24610" y="5372"/>
                  </a:cubicBezTo>
                  <a:cubicBezTo>
                    <a:pt x="24797" y="4882"/>
                    <a:pt x="25030" y="4438"/>
                    <a:pt x="25310" y="3994"/>
                  </a:cubicBezTo>
                  <a:cubicBezTo>
                    <a:pt x="25754" y="3341"/>
                    <a:pt x="26384" y="2827"/>
                    <a:pt x="27131" y="2570"/>
                  </a:cubicBezTo>
                  <a:cubicBezTo>
                    <a:pt x="27315" y="2544"/>
                    <a:pt x="27499" y="2531"/>
                    <a:pt x="27683" y="2531"/>
                  </a:cubicBezTo>
                  <a:close/>
                  <a:moveTo>
                    <a:pt x="19006" y="41655"/>
                  </a:moveTo>
                  <a:cubicBezTo>
                    <a:pt x="19777" y="44457"/>
                    <a:pt x="21621" y="46955"/>
                    <a:pt x="24493" y="47772"/>
                  </a:cubicBezTo>
                  <a:cubicBezTo>
                    <a:pt x="25095" y="47936"/>
                    <a:pt x="25712" y="48018"/>
                    <a:pt x="26331" y="48018"/>
                  </a:cubicBezTo>
                  <a:cubicBezTo>
                    <a:pt x="27031" y="48018"/>
                    <a:pt x="27733" y="47913"/>
                    <a:pt x="28416" y="47702"/>
                  </a:cubicBezTo>
                  <a:cubicBezTo>
                    <a:pt x="28696" y="47632"/>
                    <a:pt x="28953" y="47539"/>
                    <a:pt x="29209" y="47422"/>
                  </a:cubicBezTo>
                  <a:lnTo>
                    <a:pt x="29209" y="47422"/>
                  </a:lnTo>
                  <a:cubicBezTo>
                    <a:pt x="29023" y="47632"/>
                    <a:pt x="28789" y="47796"/>
                    <a:pt x="28579" y="47959"/>
                  </a:cubicBezTo>
                  <a:cubicBezTo>
                    <a:pt x="27667" y="48571"/>
                    <a:pt x="26609" y="48882"/>
                    <a:pt x="25550" y="48882"/>
                  </a:cubicBezTo>
                  <a:cubicBezTo>
                    <a:pt x="24629" y="48882"/>
                    <a:pt x="23707" y="48647"/>
                    <a:pt x="22882" y="48169"/>
                  </a:cubicBezTo>
                  <a:cubicBezTo>
                    <a:pt x="21201" y="47189"/>
                    <a:pt x="20150" y="45321"/>
                    <a:pt x="19450" y="43546"/>
                  </a:cubicBezTo>
                  <a:cubicBezTo>
                    <a:pt x="19310" y="43219"/>
                    <a:pt x="19193" y="42869"/>
                    <a:pt x="19076" y="42519"/>
                  </a:cubicBezTo>
                  <a:cubicBezTo>
                    <a:pt x="19053" y="42215"/>
                    <a:pt x="19006" y="41959"/>
                    <a:pt x="19006" y="41655"/>
                  </a:cubicBezTo>
                  <a:close/>
                  <a:moveTo>
                    <a:pt x="45273" y="45694"/>
                  </a:moveTo>
                  <a:lnTo>
                    <a:pt x="45273" y="45694"/>
                  </a:lnTo>
                  <a:cubicBezTo>
                    <a:pt x="44456" y="47165"/>
                    <a:pt x="43148" y="48263"/>
                    <a:pt x="41561" y="48800"/>
                  </a:cubicBezTo>
                  <a:cubicBezTo>
                    <a:pt x="40963" y="48983"/>
                    <a:pt x="40351" y="49070"/>
                    <a:pt x="39742" y="49070"/>
                  </a:cubicBezTo>
                  <a:cubicBezTo>
                    <a:pt x="38258" y="49070"/>
                    <a:pt x="36792" y="48556"/>
                    <a:pt x="35583" y="47679"/>
                  </a:cubicBezTo>
                  <a:lnTo>
                    <a:pt x="35583" y="47679"/>
                  </a:lnTo>
                  <a:cubicBezTo>
                    <a:pt x="36261" y="48006"/>
                    <a:pt x="36961" y="48239"/>
                    <a:pt x="37685" y="48379"/>
                  </a:cubicBezTo>
                  <a:cubicBezTo>
                    <a:pt x="38375" y="48631"/>
                    <a:pt x="39095" y="48755"/>
                    <a:pt x="39815" y="48755"/>
                  </a:cubicBezTo>
                  <a:cubicBezTo>
                    <a:pt x="40362" y="48755"/>
                    <a:pt x="40910" y="48684"/>
                    <a:pt x="41444" y="48543"/>
                  </a:cubicBezTo>
                  <a:cubicBezTo>
                    <a:pt x="43032" y="48076"/>
                    <a:pt x="44386" y="47072"/>
                    <a:pt x="45273" y="45694"/>
                  </a:cubicBezTo>
                  <a:close/>
                  <a:moveTo>
                    <a:pt x="32245" y="44714"/>
                  </a:moveTo>
                  <a:cubicBezTo>
                    <a:pt x="32315" y="44807"/>
                    <a:pt x="32385" y="44924"/>
                    <a:pt x="32455" y="45017"/>
                  </a:cubicBezTo>
                  <a:cubicBezTo>
                    <a:pt x="31847" y="47812"/>
                    <a:pt x="29195" y="49631"/>
                    <a:pt x="26391" y="49631"/>
                  </a:cubicBezTo>
                  <a:cubicBezTo>
                    <a:pt x="25751" y="49631"/>
                    <a:pt x="25103" y="49536"/>
                    <a:pt x="24470" y="49337"/>
                  </a:cubicBezTo>
                  <a:lnTo>
                    <a:pt x="24493" y="49337"/>
                  </a:lnTo>
                  <a:cubicBezTo>
                    <a:pt x="23629" y="49080"/>
                    <a:pt x="22835" y="48659"/>
                    <a:pt x="22158" y="48122"/>
                  </a:cubicBezTo>
                  <a:lnTo>
                    <a:pt x="22158" y="48122"/>
                  </a:lnTo>
                  <a:cubicBezTo>
                    <a:pt x="22555" y="48426"/>
                    <a:pt x="23022" y="48706"/>
                    <a:pt x="23513" y="48893"/>
                  </a:cubicBezTo>
                  <a:cubicBezTo>
                    <a:pt x="24168" y="49149"/>
                    <a:pt x="24849" y="49272"/>
                    <a:pt x="25523" y="49272"/>
                  </a:cubicBezTo>
                  <a:cubicBezTo>
                    <a:pt x="27250" y="49272"/>
                    <a:pt x="28928" y="48463"/>
                    <a:pt x="30003" y="47002"/>
                  </a:cubicBezTo>
                  <a:cubicBezTo>
                    <a:pt x="30937" y="46465"/>
                    <a:pt x="31708" y="45671"/>
                    <a:pt x="32245" y="44714"/>
                  </a:cubicBezTo>
                  <a:close/>
                  <a:moveTo>
                    <a:pt x="47047" y="42052"/>
                  </a:moveTo>
                  <a:cubicBezTo>
                    <a:pt x="47328" y="43149"/>
                    <a:pt x="47328" y="44293"/>
                    <a:pt x="47047" y="45367"/>
                  </a:cubicBezTo>
                  <a:cubicBezTo>
                    <a:pt x="46510" y="47515"/>
                    <a:pt x="44783" y="49150"/>
                    <a:pt x="42705" y="49827"/>
                  </a:cubicBezTo>
                  <a:cubicBezTo>
                    <a:pt x="41955" y="50069"/>
                    <a:pt x="41210" y="50182"/>
                    <a:pt x="40485" y="50182"/>
                  </a:cubicBezTo>
                  <a:cubicBezTo>
                    <a:pt x="38477" y="50182"/>
                    <a:pt x="36616" y="49313"/>
                    <a:pt x="35210" y="47889"/>
                  </a:cubicBezTo>
                  <a:lnTo>
                    <a:pt x="35210" y="47889"/>
                  </a:lnTo>
                  <a:cubicBezTo>
                    <a:pt x="36520" y="48875"/>
                    <a:pt x="38120" y="49481"/>
                    <a:pt x="39749" y="49481"/>
                  </a:cubicBezTo>
                  <a:cubicBezTo>
                    <a:pt x="40472" y="49481"/>
                    <a:pt x="41200" y="49362"/>
                    <a:pt x="41911" y="49103"/>
                  </a:cubicBezTo>
                  <a:cubicBezTo>
                    <a:pt x="44339" y="48239"/>
                    <a:pt x="46020" y="46021"/>
                    <a:pt x="46534" y="43570"/>
                  </a:cubicBezTo>
                  <a:cubicBezTo>
                    <a:pt x="46744" y="43079"/>
                    <a:pt x="46931" y="42566"/>
                    <a:pt x="47047" y="42052"/>
                  </a:cubicBezTo>
                  <a:close/>
                  <a:moveTo>
                    <a:pt x="28295" y="0"/>
                  </a:moveTo>
                  <a:cubicBezTo>
                    <a:pt x="27452" y="0"/>
                    <a:pt x="26653" y="233"/>
                    <a:pt x="25917" y="679"/>
                  </a:cubicBezTo>
                  <a:cubicBezTo>
                    <a:pt x="24330" y="1473"/>
                    <a:pt x="23279" y="3084"/>
                    <a:pt x="23186" y="4858"/>
                  </a:cubicBezTo>
                  <a:cubicBezTo>
                    <a:pt x="23116" y="5068"/>
                    <a:pt x="23046" y="5255"/>
                    <a:pt x="22999" y="5442"/>
                  </a:cubicBezTo>
                  <a:lnTo>
                    <a:pt x="22742" y="5232"/>
                  </a:lnTo>
                  <a:cubicBezTo>
                    <a:pt x="21834" y="3245"/>
                    <a:pt x="19784" y="2086"/>
                    <a:pt x="17658" y="2086"/>
                  </a:cubicBezTo>
                  <a:cubicBezTo>
                    <a:pt x="16612" y="2086"/>
                    <a:pt x="15548" y="2366"/>
                    <a:pt x="14594" y="2967"/>
                  </a:cubicBezTo>
                  <a:cubicBezTo>
                    <a:pt x="13239" y="3808"/>
                    <a:pt x="12259" y="5138"/>
                    <a:pt x="11885" y="6703"/>
                  </a:cubicBezTo>
                  <a:cubicBezTo>
                    <a:pt x="11138" y="8337"/>
                    <a:pt x="11278" y="10228"/>
                    <a:pt x="12259" y="11746"/>
                  </a:cubicBezTo>
                  <a:cubicBezTo>
                    <a:pt x="12259" y="11769"/>
                    <a:pt x="12282" y="11793"/>
                    <a:pt x="12282" y="11839"/>
                  </a:cubicBezTo>
                  <a:cubicBezTo>
                    <a:pt x="12305" y="11886"/>
                    <a:pt x="12352" y="11933"/>
                    <a:pt x="12399" y="11956"/>
                  </a:cubicBezTo>
                  <a:cubicBezTo>
                    <a:pt x="12469" y="12050"/>
                    <a:pt x="12539" y="12120"/>
                    <a:pt x="12609" y="12213"/>
                  </a:cubicBezTo>
                  <a:cubicBezTo>
                    <a:pt x="11726" y="12040"/>
                    <a:pt x="10823" y="11944"/>
                    <a:pt x="9924" y="11944"/>
                  </a:cubicBezTo>
                  <a:cubicBezTo>
                    <a:pt x="8399" y="11944"/>
                    <a:pt x="6883" y="12220"/>
                    <a:pt x="5488" y="12867"/>
                  </a:cubicBezTo>
                  <a:cubicBezTo>
                    <a:pt x="3223" y="13917"/>
                    <a:pt x="1379" y="15879"/>
                    <a:pt x="888" y="18377"/>
                  </a:cubicBezTo>
                  <a:cubicBezTo>
                    <a:pt x="631" y="19054"/>
                    <a:pt x="445" y="19778"/>
                    <a:pt x="351" y="20478"/>
                  </a:cubicBezTo>
                  <a:cubicBezTo>
                    <a:pt x="1" y="22813"/>
                    <a:pt x="655" y="25288"/>
                    <a:pt x="2639" y="26689"/>
                  </a:cubicBezTo>
                  <a:cubicBezTo>
                    <a:pt x="3529" y="27329"/>
                    <a:pt x="4575" y="27656"/>
                    <a:pt x="5638" y="27656"/>
                  </a:cubicBezTo>
                  <a:cubicBezTo>
                    <a:pt x="6165" y="27656"/>
                    <a:pt x="6697" y="27575"/>
                    <a:pt x="7216" y="27413"/>
                  </a:cubicBezTo>
                  <a:lnTo>
                    <a:pt x="7216" y="27413"/>
                  </a:lnTo>
                  <a:cubicBezTo>
                    <a:pt x="7052" y="27599"/>
                    <a:pt x="6912" y="27786"/>
                    <a:pt x="6749" y="27973"/>
                  </a:cubicBezTo>
                  <a:cubicBezTo>
                    <a:pt x="4997" y="29351"/>
                    <a:pt x="3830" y="31358"/>
                    <a:pt x="3527" y="33577"/>
                  </a:cubicBezTo>
                  <a:cubicBezTo>
                    <a:pt x="3270" y="34931"/>
                    <a:pt x="3386" y="36308"/>
                    <a:pt x="3853" y="37616"/>
                  </a:cubicBezTo>
                  <a:cubicBezTo>
                    <a:pt x="5055" y="40911"/>
                    <a:pt x="8173" y="43184"/>
                    <a:pt x="11514" y="43184"/>
                  </a:cubicBezTo>
                  <a:cubicBezTo>
                    <a:pt x="12458" y="43184"/>
                    <a:pt x="13419" y="43003"/>
                    <a:pt x="14360" y="42612"/>
                  </a:cubicBezTo>
                  <a:lnTo>
                    <a:pt x="14500" y="42542"/>
                  </a:lnTo>
                  <a:cubicBezTo>
                    <a:pt x="15971" y="42239"/>
                    <a:pt x="17302" y="41468"/>
                    <a:pt x="18306" y="40394"/>
                  </a:cubicBezTo>
                  <a:cubicBezTo>
                    <a:pt x="18353" y="41071"/>
                    <a:pt x="18469" y="41725"/>
                    <a:pt x="18656" y="42402"/>
                  </a:cubicBezTo>
                  <a:cubicBezTo>
                    <a:pt x="19076" y="45764"/>
                    <a:pt x="21084" y="48846"/>
                    <a:pt x="24610" y="49804"/>
                  </a:cubicBezTo>
                  <a:cubicBezTo>
                    <a:pt x="25193" y="49961"/>
                    <a:pt x="25785" y="50036"/>
                    <a:pt x="26370" y="50036"/>
                  </a:cubicBezTo>
                  <a:cubicBezTo>
                    <a:pt x="29253" y="50036"/>
                    <a:pt x="31978" y="48213"/>
                    <a:pt x="32735" y="45437"/>
                  </a:cubicBezTo>
                  <a:cubicBezTo>
                    <a:pt x="32945" y="45671"/>
                    <a:pt x="33179" y="45904"/>
                    <a:pt x="33412" y="46138"/>
                  </a:cubicBezTo>
                  <a:cubicBezTo>
                    <a:pt x="34819" y="48791"/>
                    <a:pt x="37529" y="50588"/>
                    <a:pt x="40486" y="50588"/>
                  </a:cubicBezTo>
                  <a:cubicBezTo>
                    <a:pt x="41407" y="50588"/>
                    <a:pt x="42351" y="50414"/>
                    <a:pt x="43288" y="50037"/>
                  </a:cubicBezTo>
                  <a:cubicBezTo>
                    <a:pt x="46837" y="48613"/>
                    <a:pt x="48495" y="44527"/>
                    <a:pt x="47187" y="41188"/>
                  </a:cubicBezTo>
                  <a:cubicBezTo>
                    <a:pt x="47211" y="40978"/>
                    <a:pt x="47234" y="40791"/>
                    <a:pt x="47234" y="40581"/>
                  </a:cubicBezTo>
                  <a:cubicBezTo>
                    <a:pt x="47398" y="40674"/>
                    <a:pt x="47561" y="40768"/>
                    <a:pt x="47724" y="40861"/>
                  </a:cubicBezTo>
                  <a:cubicBezTo>
                    <a:pt x="49125" y="41748"/>
                    <a:pt x="50620" y="42519"/>
                    <a:pt x="52254" y="42799"/>
                  </a:cubicBezTo>
                  <a:cubicBezTo>
                    <a:pt x="52708" y="42886"/>
                    <a:pt x="53158" y="42927"/>
                    <a:pt x="53602" y="42927"/>
                  </a:cubicBezTo>
                  <a:cubicBezTo>
                    <a:pt x="55529" y="42927"/>
                    <a:pt x="57350" y="42158"/>
                    <a:pt x="59002" y="41095"/>
                  </a:cubicBezTo>
                  <a:cubicBezTo>
                    <a:pt x="60893" y="39857"/>
                    <a:pt x="62691" y="38199"/>
                    <a:pt x="63391" y="35981"/>
                  </a:cubicBezTo>
                  <a:cubicBezTo>
                    <a:pt x="63905" y="34207"/>
                    <a:pt x="63741" y="32292"/>
                    <a:pt x="62924" y="30635"/>
                  </a:cubicBezTo>
                  <a:cubicBezTo>
                    <a:pt x="62737" y="30261"/>
                    <a:pt x="62527" y="29911"/>
                    <a:pt x="62294" y="29561"/>
                  </a:cubicBezTo>
                  <a:cubicBezTo>
                    <a:pt x="62200" y="29327"/>
                    <a:pt x="62107" y="29117"/>
                    <a:pt x="62013" y="28907"/>
                  </a:cubicBezTo>
                  <a:cubicBezTo>
                    <a:pt x="61873" y="28113"/>
                    <a:pt x="61593" y="27343"/>
                    <a:pt x="61173" y="26642"/>
                  </a:cubicBezTo>
                  <a:cubicBezTo>
                    <a:pt x="62527" y="26362"/>
                    <a:pt x="63741" y="25662"/>
                    <a:pt x="64652" y="24658"/>
                  </a:cubicBezTo>
                  <a:cubicBezTo>
                    <a:pt x="64699" y="24587"/>
                    <a:pt x="64745" y="24517"/>
                    <a:pt x="64792" y="24447"/>
                  </a:cubicBezTo>
                  <a:cubicBezTo>
                    <a:pt x="66823" y="22836"/>
                    <a:pt x="68154" y="20478"/>
                    <a:pt x="68014" y="17630"/>
                  </a:cubicBezTo>
                  <a:cubicBezTo>
                    <a:pt x="67967" y="16276"/>
                    <a:pt x="67500" y="14968"/>
                    <a:pt x="66706" y="13894"/>
                  </a:cubicBezTo>
                  <a:cubicBezTo>
                    <a:pt x="65866" y="12283"/>
                    <a:pt x="64232" y="11116"/>
                    <a:pt x="62574" y="10205"/>
                  </a:cubicBezTo>
                  <a:cubicBezTo>
                    <a:pt x="60232" y="8942"/>
                    <a:pt x="57597" y="8267"/>
                    <a:pt x="54912" y="8267"/>
                  </a:cubicBezTo>
                  <a:cubicBezTo>
                    <a:pt x="54867" y="8267"/>
                    <a:pt x="54821" y="8267"/>
                    <a:pt x="54776" y="8267"/>
                  </a:cubicBezTo>
                  <a:cubicBezTo>
                    <a:pt x="54725" y="8267"/>
                    <a:pt x="54675" y="8266"/>
                    <a:pt x="54625" y="8266"/>
                  </a:cubicBezTo>
                  <a:cubicBezTo>
                    <a:pt x="52272" y="8266"/>
                    <a:pt x="49967" y="8802"/>
                    <a:pt x="47841" y="9808"/>
                  </a:cubicBezTo>
                  <a:cubicBezTo>
                    <a:pt x="47865" y="9761"/>
                    <a:pt x="47888" y="9715"/>
                    <a:pt x="47911" y="9645"/>
                  </a:cubicBezTo>
                  <a:cubicBezTo>
                    <a:pt x="48682" y="8384"/>
                    <a:pt x="48822" y="6796"/>
                    <a:pt x="48238" y="5419"/>
                  </a:cubicBezTo>
                  <a:cubicBezTo>
                    <a:pt x="47444" y="3411"/>
                    <a:pt x="45483" y="1986"/>
                    <a:pt x="43428" y="1449"/>
                  </a:cubicBezTo>
                  <a:cubicBezTo>
                    <a:pt x="42732" y="1266"/>
                    <a:pt x="42016" y="1178"/>
                    <a:pt x="41301" y="1178"/>
                  </a:cubicBezTo>
                  <a:cubicBezTo>
                    <a:pt x="38371" y="1178"/>
                    <a:pt x="35442" y="2652"/>
                    <a:pt x="33809" y="5092"/>
                  </a:cubicBezTo>
                  <a:lnTo>
                    <a:pt x="33622" y="4905"/>
                  </a:lnTo>
                  <a:cubicBezTo>
                    <a:pt x="33179" y="2337"/>
                    <a:pt x="31124" y="49"/>
                    <a:pt x="28416" y="2"/>
                  </a:cubicBezTo>
                  <a:cubicBezTo>
                    <a:pt x="28375" y="1"/>
                    <a:pt x="28335" y="0"/>
                    <a:pt x="28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14;p66"/>
            <p:cNvSpPr/>
            <p:nvPr/>
          </p:nvSpPr>
          <p:spPr>
            <a:xfrm>
              <a:off x="3143947" y="3462734"/>
              <a:ext cx="296708" cy="341640"/>
            </a:xfrm>
            <a:custGeom>
              <a:avLst/>
              <a:gdLst/>
              <a:ahLst/>
              <a:cxnLst/>
              <a:rect l="l" t="t" r="r" b="b"/>
              <a:pathLst>
                <a:path w="17909" h="15276" extrusionOk="0">
                  <a:moveTo>
                    <a:pt x="5236" y="1230"/>
                  </a:moveTo>
                  <a:cubicBezTo>
                    <a:pt x="5839" y="1230"/>
                    <a:pt x="6441" y="1393"/>
                    <a:pt x="6982" y="1717"/>
                  </a:cubicBezTo>
                  <a:lnTo>
                    <a:pt x="6935" y="1717"/>
                  </a:lnTo>
                  <a:cubicBezTo>
                    <a:pt x="6407" y="1545"/>
                    <a:pt x="5862" y="1461"/>
                    <a:pt x="5319" y="1461"/>
                  </a:cubicBezTo>
                  <a:cubicBezTo>
                    <a:pt x="4611" y="1461"/>
                    <a:pt x="3906" y="1604"/>
                    <a:pt x="3246" y="1881"/>
                  </a:cubicBezTo>
                  <a:cubicBezTo>
                    <a:pt x="3363" y="1811"/>
                    <a:pt x="3456" y="1741"/>
                    <a:pt x="3573" y="1694"/>
                  </a:cubicBezTo>
                  <a:lnTo>
                    <a:pt x="3573" y="1671"/>
                  </a:lnTo>
                  <a:cubicBezTo>
                    <a:pt x="4095" y="1376"/>
                    <a:pt x="4666" y="1230"/>
                    <a:pt x="5236" y="1230"/>
                  </a:cubicBezTo>
                  <a:close/>
                  <a:moveTo>
                    <a:pt x="12799" y="386"/>
                  </a:moveTo>
                  <a:cubicBezTo>
                    <a:pt x="13333" y="386"/>
                    <a:pt x="13877" y="496"/>
                    <a:pt x="14406" y="737"/>
                  </a:cubicBezTo>
                  <a:lnTo>
                    <a:pt x="14406" y="713"/>
                  </a:lnTo>
                  <a:cubicBezTo>
                    <a:pt x="14593" y="807"/>
                    <a:pt x="14757" y="900"/>
                    <a:pt x="14920" y="1017"/>
                  </a:cubicBezTo>
                  <a:cubicBezTo>
                    <a:pt x="14546" y="854"/>
                    <a:pt x="14173" y="737"/>
                    <a:pt x="13753" y="667"/>
                  </a:cubicBezTo>
                  <a:cubicBezTo>
                    <a:pt x="13448" y="589"/>
                    <a:pt x="13138" y="553"/>
                    <a:pt x="12829" y="553"/>
                  </a:cubicBezTo>
                  <a:cubicBezTo>
                    <a:pt x="11362" y="553"/>
                    <a:pt x="9912" y="1383"/>
                    <a:pt x="9083" y="2675"/>
                  </a:cubicBezTo>
                  <a:cubicBezTo>
                    <a:pt x="9811" y="1305"/>
                    <a:pt x="11260" y="386"/>
                    <a:pt x="12799" y="386"/>
                  </a:cubicBezTo>
                  <a:close/>
                  <a:moveTo>
                    <a:pt x="15807" y="2044"/>
                  </a:moveTo>
                  <a:lnTo>
                    <a:pt x="15807" y="2044"/>
                  </a:lnTo>
                  <a:cubicBezTo>
                    <a:pt x="16134" y="2324"/>
                    <a:pt x="16414" y="2675"/>
                    <a:pt x="16624" y="3048"/>
                  </a:cubicBezTo>
                  <a:cubicBezTo>
                    <a:pt x="16671" y="3165"/>
                    <a:pt x="16694" y="3258"/>
                    <a:pt x="16741" y="3352"/>
                  </a:cubicBezTo>
                  <a:lnTo>
                    <a:pt x="16741" y="3328"/>
                  </a:lnTo>
                  <a:lnTo>
                    <a:pt x="16741" y="3328"/>
                  </a:lnTo>
                  <a:cubicBezTo>
                    <a:pt x="17045" y="4356"/>
                    <a:pt x="16881" y="5617"/>
                    <a:pt x="16157" y="6317"/>
                  </a:cubicBezTo>
                  <a:cubicBezTo>
                    <a:pt x="16438" y="5967"/>
                    <a:pt x="16601" y="5546"/>
                    <a:pt x="16671" y="5126"/>
                  </a:cubicBezTo>
                  <a:cubicBezTo>
                    <a:pt x="16834" y="4029"/>
                    <a:pt x="16508" y="2908"/>
                    <a:pt x="15807" y="2044"/>
                  </a:cubicBezTo>
                  <a:close/>
                  <a:moveTo>
                    <a:pt x="1728" y="5663"/>
                  </a:moveTo>
                  <a:lnTo>
                    <a:pt x="1822" y="5780"/>
                  </a:lnTo>
                  <a:cubicBezTo>
                    <a:pt x="2079" y="6340"/>
                    <a:pt x="2522" y="6807"/>
                    <a:pt x="3059" y="7134"/>
                  </a:cubicBezTo>
                  <a:lnTo>
                    <a:pt x="2966" y="7158"/>
                  </a:lnTo>
                  <a:cubicBezTo>
                    <a:pt x="2359" y="6854"/>
                    <a:pt x="1915" y="6317"/>
                    <a:pt x="1728" y="5663"/>
                  </a:cubicBezTo>
                  <a:close/>
                  <a:moveTo>
                    <a:pt x="15690" y="7111"/>
                  </a:moveTo>
                  <a:cubicBezTo>
                    <a:pt x="15620" y="7158"/>
                    <a:pt x="15527" y="7204"/>
                    <a:pt x="15457" y="7251"/>
                  </a:cubicBezTo>
                  <a:lnTo>
                    <a:pt x="15387" y="7204"/>
                  </a:lnTo>
                  <a:cubicBezTo>
                    <a:pt x="15480" y="7181"/>
                    <a:pt x="15597" y="7158"/>
                    <a:pt x="15690" y="7111"/>
                  </a:cubicBezTo>
                  <a:close/>
                  <a:moveTo>
                    <a:pt x="1215" y="4543"/>
                  </a:moveTo>
                  <a:cubicBezTo>
                    <a:pt x="1191" y="4823"/>
                    <a:pt x="1191" y="5080"/>
                    <a:pt x="1238" y="5360"/>
                  </a:cubicBezTo>
                  <a:cubicBezTo>
                    <a:pt x="1355" y="6177"/>
                    <a:pt x="1822" y="6901"/>
                    <a:pt x="2499" y="7344"/>
                  </a:cubicBezTo>
                  <a:cubicBezTo>
                    <a:pt x="2429" y="7391"/>
                    <a:pt x="2359" y="7438"/>
                    <a:pt x="2289" y="7484"/>
                  </a:cubicBezTo>
                  <a:cubicBezTo>
                    <a:pt x="1752" y="7087"/>
                    <a:pt x="1378" y="6527"/>
                    <a:pt x="1215" y="5920"/>
                  </a:cubicBezTo>
                  <a:lnTo>
                    <a:pt x="1215" y="5897"/>
                  </a:lnTo>
                  <a:cubicBezTo>
                    <a:pt x="1098" y="5453"/>
                    <a:pt x="1098" y="4986"/>
                    <a:pt x="1215" y="4543"/>
                  </a:cubicBezTo>
                  <a:close/>
                  <a:moveTo>
                    <a:pt x="2989" y="7578"/>
                  </a:moveTo>
                  <a:lnTo>
                    <a:pt x="3153" y="7648"/>
                  </a:lnTo>
                  <a:cubicBezTo>
                    <a:pt x="3082" y="7695"/>
                    <a:pt x="3012" y="7765"/>
                    <a:pt x="2942" y="7811"/>
                  </a:cubicBezTo>
                  <a:cubicBezTo>
                    <a:pt x="2849" y="7788"/>
                    <a:pt x="2779" y="7765"/>
                    <a:pt x="2686" y="7718"/>
                  </a:cubicBezTo>
                  <a:cubicBezTo>
                    <a:pt x="2779" y="7671"/>
                    <a:pt x="2896" y="7624"/>
                    <a:pt x="2989" y="7578"/>
                  </a:cubicBezTo>
                  <a:close/>
                  <a:moveTo>
                    <a:pt x="2289" y="7998"/>
                  </a:moveTo>
                  <a:cubicBezTo>
                    <a:pt x="2382" y="8045"/>
                    <a:pt x="2499" y="8091"/>
                    <a:pt x="2592" y="8138"/>
                  </a:cubicBezTo>
                  <a:cubicBezTo>
                    <a:pt x="2545" y="8208"/>
                    <a:pt x="2475" y="8278"/>
                    <a:pt x="2405" y="8372"/>
                  </a:cubicBezTo>
                  <a:cubicBezTo>
                    <a:pt x="1962" y="8605"/>
                    <a:pt x="1565" y="8932"/>
                    <a:pt x="1215" y="9329"/>
                  </a:cubicBezTo>
                  <a:cubicBezTo>
                    <a:pt x="1238" y="9259"/>
                    <a:pt x="1285" y="9212"/>
                    <a:pt x="1308" y="9142"/>
                  </a:cubicBezTo>
                  <a:lnTo>
                    <a:pt x="1308" y="9119"/>
                  </a:lnTo>
                  <a:cubicBezTo>
                    <a:pt x="1541" y="8675"/>
                    <a:pt x="1868" y="8302"/>
                    <a:pt x="2289" y="7998"/>
                  </a:cubicBezTo>
                  <a:close/>
                  <a:moveTo>
                    <a:pt x="9620" y="11640"/>
                  </a:moveTo>
                  <a:cubicBezTo>
                    <a:pt x="10497" y="12743"/>
                    <a:pt x="11827" y="13415"/>
                    <a:pt x="13142" y="13415"/>
                  </a:cubicBezTo>
                  <a:cubicBezTo>
                    <a:pt x="14138" y="13415"/>
                    <a:pt x="15126" y="13029"/>
                    <a:pt x="15901" y="12154"/>
                  </a:cubicBezTo>
                  <a:cubicBezTo>
                    <a:pt x="15947" y="12084"/>
                    <a:pt x="16017" y="11991"/>
                    <a:pt x="16087" y="11921"/>
                  </a:cubicBezTo>
                  <a:lnTo>
                    <a:pt x="16087" y="11921"/>
                  </a:lnTo>
                  <a:cubicBezTo>
                    <a:pt x="15877" y="12247"/>
                    <a:pt x="15620" y="12528"/>
                    <a:pt x="15340" y="12784"/>
                  </a:cubicBezTo>
                  <a:cubicBezTo>
                    <a:pt x="14594" y="13391"/>
                    <a:pt x="13752" y="13656"/>
                    <a:pt x="12907" y="13656"/>
                  </a:cubicBezTo>
                  <a:cubicBezTo>
                    <a:pt x="12192" y="13656"/>
                    <a:pt x="11474" y="13466"/>
                    <a:pt x="10811" y="13135"/>
                  </a:cubicBezTo>
                  <a:lnTo>
                    <a:pt x="10834" y="13135"/>
                  </a:lnTo>
                  <a:cubicBezTo>
                    <a:pt x="10320" y="12761"/>
                    <a:pt x="9877" y="12294"/>
                    <a:pt x="9527" y="11780"/>
                  </a:cubicBezTo>
                  <a:cubicBezTo>
                    <a:pt x="9550" y="11734"/>
                    <a:pt x="9597" y="11687"/>
                    <a:pt x="9620" y="11640"/>
                  </a:cubicBezTo>
                  <a:close/>
                  <a:moveTo>
                    <a:pt x="13177" y="1089"/>
                  </a:moveTo>
                  <a:cubicBezTo>
                    <a:pt x="13391" y="1089"/>
                    <a:pt x="13607" y="1104"/>
                    <a:pt x="13823" y="1134"/>
                  </a:cubicBezTo>
                  <a:cubicBezTo>
                    <a:pt x="14033" y="1204"/>
                    <a:pt x="14220" y="1297"/>
                    <a:pt x="14406" y="1391"/>
                  </a:cubicBezTo>
                  <a:cubicBezTo>
                    <a:pt x="15317" y="1904"/>
                    <a:pt x="15971" y="2791"/>
                    <a:pt x="16227" y="3795"/>
                  </a:cubicBezTo>
                  <a:cubicBezTo>
                    <a:pt x="16508" y="4916"/>
                    <a:pt x="16041" y="6597"/>
                    <a:pt x="14850" y="6901"/>
                  </a:cubicBezTo>
                  <a:lnTo>
                    <a:pt x="14640" y="6901"/>
                  </a:lnTo>
                  <a:cubicBezTo>
                    <a:pt x="14593" y="6901"/>
                    <a:pt x="14546" y="6924"/>
                    <a:pt x="14500" y="6947"/>
                  </a:cubicBezTo>
                  <a:cubicBezTo>
                    <a:pt x="14360" y="6947"/>
                    <a:pt x="14243" y="6947"/>
                    <a:pt x="14103" y="6924"/>
                  </a:cubicBezTo>
                  <a:cubicBezTo>
                    <a:pt x="14089" y="6921"/>
                    <a:pt x="14076" y="6920"/>
                    <a:pt x="14063" y="6920"/>
                  </a:cubicBezTo>
                  <a:cubicBezTo>
                    <a:pt x="13857" y="6920"/>
                    <a:pt x="13768" y="7254"/>
                    <a:pt x="14009" y="7298"/>
                  </a:cubicBezTo>
                  <a:cubicBezTo>
                    <a:pt x="14266" y="7344"/>
                    <a:pt x="14500" y="7414"/>
                    <a:pt x="14733" y="7531"/>
                  </a:cubicBezTo>
                  <a:cubicBezTo>
                    <a:pt x="14640" y="7531"/>
                    <a:pt x="14570" y="7554"/>
                    <a:pt x="14476" y="7554"/>
                  </a:cubicBezTo>
                  <a:cubicBezTo>
                    <a:pt x="14243" y="7578"/>
                    <a:pt x="14243" y="7951"/>
                    <a:pt x="14476" y="7975"/>
                  </a:cubicBezTo>
                  <a:cubicBezTo>
                    <a:pt x="14943" y="7998"/>
                    <a:pt x="15364" y="8138"/>
                    <a:pt x="15760" y="8372"/>
                  </a:cubicBezTo>
                  <a:cubicBezTo>
                    <a:pt x="16554" y="9516"/>
                    <a:pt x="16414" y="11103"/>
                    <a:pt x="15410" y="12084"/>
                  </a:cubicBezTo>
                  <a:cubicBezTo>
                    <a:pt x="14734" y="12751"/>
                    <a:pt x="13926" y="13042"/>
                    <a:pt x="13116" y="13042"/>
                  </a:cubicBezTo>
                  <a:cubicBezTo>
                    <a:pt x="11827" y="13042"/>
                    <a:pt x="10534" y="12306"/>
                    <a:pt x="9760" y="11173"/>
                  </a:cubicBezTo>
                  <a:cubicBezTo>
                    <a:pt x="9725" y="11115"/>
                    <a:pt x="9661" y="11086"/>
                    <a:pt x="9594" y="11086"/>
                  </a:cubicBezTo>
                  <a:cubicBezTo>
                    <a:pt x="9527" y="11086"/>
                    <a:pt x="9457" y="11115"/>
                    <a:pt x="9410" y="11173"/>
                  </a:cubicBezTo>
                  <a:cubicBezTo>
                    <a:pt x="9363" y="11267"/>
                    <a:pt x="9340" y="11360"/>
                    <a:pt x="9293" y="11430"/>
                  </a:cubicBezTo>
                  <a:cubicBezTo>
                    <a:pt x="9200" y="11314"/>
                    <a:pt x="9130" y="11197"/>
                    <a:pt x="9083" y="11057"/>
                  </a:cubicBezTo>
                  <a:cubicBezTo>
                    <a:pt x="9042" y="10995"/>
                    <a:pt x="8973" y="10965"/>
                    <a:pt x="8905" y="10965"/>
                  </a:cubicBezTo>
                  <a:cubicBezTo>
                    <a:pt x="8819" y="10965"/>
                    <a:pt x="8735" y="11012"/>
                    <a:pt x="8709" y="11103"/>
                  </a:cubicBezTo>
                  <a:cubicBezTo>
                    <a:pt x="8312" y="12037"/>
                    <a:pt x="7705" y="12854"/>
                    <a:pt x="6958" y="13508"/>
                  </a:cubicBezTo>
                  <a:cubicBezTo>
                    <a:pt x="6514" y="13695"/>
                    <a:pt x="6044" y="13787"/>
                    <a:pt x="5575" y="13787"/>
                  </a:cubicBezTo>
                  <a:cubicBezTo>
                    <a:pt x="4812" y="13787"/>
                    <a:pt x="4055" y="13542"/>
                    <a:pt x="3433" y="13065"/>
                  </a:cubicBezTo>
                  <a:cubicBezTo>
                    <a:pt x="2452" y="12317"/>
                    <a:pt x="1822" y="11103"/>
                    <a:pt x="2125" y="9866"/>
                  </a:cubicBezTo>
                  <a:cubicBezTo>
                    <a:pt x="2219" y="9469"/>
                    <a:pt x="2382" y="9072"/>
                    <a:pt x="2616" y="8745"/>
                  </a:cubicBezTo>
                  <a:cubicBezTo>
                    <a:pt x="2919" y="8558"/>
                    <a:pt x="3199" y="8418"/>
                    <a:pt x="3526" y="8302"/>
                  </a:cubicBezTo>
                  <a:cubicBezTo>
                    <a:pt x="3736" y="8232"/>
                    <a:pt x="3690" y="7928"/>
                    <a:pt x="3479" y="7905"/>
                  </a:cubicBezTo>
                  <a:cubicBezTo>
                    <a:pt x="3573" y="7835"/>
                    <a:pt x="3666" y="7788"/>
                    <a:pt x="3760" y="7741"/>
                  </a:cubicBezTo>
                  <a:lnTo>
                    <a:pt x="3946" y="7741"/>
                  </a:lnTo>
                  <a:cubicBezTo>
                    <a:pt x="4040" y="7741"/>
                    <a:pt x="4133" y="7671"/>
                    <a:pt x="4133" y="7578"/>
                  </a:cubicBezTo>
                  <a:cubicBezTo>
                    <a:pt x="4367" y="7508"/>
                    <a:pt x="4600" y="7461"/>
                    <a:pt x="4834" y="7438"/>
                  </a:cubicBezTo>
                  <a:lnTo>
                    <a:pt x="4880" y="7438"/>
                  </a:lnTo>
                  <a:cubicBezTo>
                    <a:pt x="5090" y="7414"/>
                    <a:pt x="5044" y="7087"/>
                    <a:pt x="4857" y="7064"/>
                  </a:cubicBezTo>
                  <a:cubicBezTo>
                    <a:pt x="4834" y="7017"/>
                    <a:pt x="4787" y="6971"/>
                    <a:pt x="4740" y="6947"/>
                  </a:cubicBezTo>
                  <a:cubicBezTo>
                    <a:pt x="3900" y="6784"/>
                    <a:pt x="3012" y="6504"/>
                    <a:pt x="2405" y="5873"/>
                  </a:cubicBezTo>
                  <a:cubicBezTo>
                    <a:pt x="2312" y="5780"/>
                    <a:pt x="2242" y="5687"/>
                    <a:pt x="2172" y="5570"/>
                  </a:cubicBezTo>
                  <a:cubicBezTo>
                    <a:pt x="1962" y="5033"/>
                    <a:pt x="1962" y="4426"/>
                    <a:pt x="2149" y="3865"/>
                  </a:cubicBezTo>
                  <a:cubicBezTo>
                    <a:pt x="2335" y="3539"/>
                    <a:pt x="2616" y="3258"/>
                    <a:pt x="2919" y="3072"/>
                  </a:cubicBezTo>
                  <a:cubicBezTo>
                    <a:pt x="3690" y="2628"/>
                    <a:pt x="4553" y="2324"/>
                    <a:pt x="5441" y="2184"/>
                  </a:cubicBezTo>
                  <a:cubicBezTo>
                    <a:pt x="6351" y="2208"/>
                    <a:pt x="7238" y="2488"/>
                    <a:pt x="8009" y="3002"/>
                  </a:cubicBezTo>
                  <a:cubicBezTo>
                    <a:pt x="8079" y="3095"/>
                    <a:pt x="8149" y="3188"/>
                    <a:pt x="8196" y="3305"/>
                  </a:cubicBezTo>
                  <a:cubicBezTo>
                    <a:pt x="8289" y="3632"/>
                    <a:pt x="8336" y="3982"/>
                    <a:pt x="8312" y="4332"/>
                  </a:cubicBezTo>
                  <a:cubicBezTo>
                    <a:pt x="8325" y="4461"/>
                    <a:pt x="8423" y="4533"/>
                    <a:pt x="8523" y="4533"/>
                  </a:cubicBezTo>
                  <a:cubicBezTo>
                    <a:pt x="8606" y="4533"/>
                    <a:pt x="8691" y="4484"/>
                    <a:pt x="8733" y="4379"/>
                  </a:cubicBezTo>
                  <a:cubicBezTo>
                    <a:pt x="8756" y="4239"/>
                    <a:pt x="8826" y="4099"/>
                    <a:pt x="8873" y="3959"/>
                  </a:cubicBezTo>
                  <a:lnTo>
                    <a:pt x="8896" y="3959"/>
                  </a:lnTo>
                  <a:cubicBezTo>
                    <a:pt x="8919" y="4006"/>
                    <a:pt x="8966" y="4052"/>
                    <a:pt x="8990" y="4099"/>
                  </a:cubicBezTo>
                  <a:cubicBezTo>
                    <a:pt x="9010" y="4141"/>
                    <a:pt x="9044" y="4158"/>
                    <a:pt x="9078" y="4158"/>
                  </a:cubicBezTo>
                  <a:cubicBezTo>
                    <a:pt x="9160" y="4158"/>
                    <a:pt x="9249" y="4064"/>
                    <a:pt x="9200" y="3982"/>
                  </a:cubicBezTo>
                  <a:cubicBezTo>
                    <a:pt x="9153" y="3889"/>
                    <a:pt x="9106" y="3795"/>
                    <a:pt x="9036" y="3725"/>
                  </a:cubicBezTo>
                  <a:cubicBezTo>
                    <a:pt x="9083" y="3585"/>
                    <a:pt x="9130" y="3445"/>
                    <a:pt x="9200" y="3328"/>
                  </a:cubicBezTo>
                  <a:cubicBezTo>
                    <a:pt x="10045" y="1927"/>
                    <a:pt x="11564" y="1089"/>
                    <a:pt x="13177" y="1089"/>
                  </a:cubicBezTo>
                  <a:close/>
                  <a:moveTo>
                    <a:pt x="16975" y="9843"/>
                  </a:moveTo>
                  <a:lnTo>
                    <a:pt x="16975" y="9843"/>
                  </a:lnTo>
                  <a:cubicBezTo>
                    <a:pt x="17045" y="10029"/>
                    <a:pt x="17091" y="10193"/>
                    <a:pt x="17115" y="10380"/>
                  </a:cubicBezTo>
                  <a:cubicBezTo>
                    <a:pt x="17372" y="11757"/>
                    <a:pt x="16508" y="12995"/>
                    <a:pt x="15364" y="13625"/>
                  </a:cubicBezTo>
                  <a:lnTo>
                    <a:pt x="15364" y="13602"/>
                  </a:lnTo>
                  <a:cubicBezTo>
                    <a:pt x="14792" y="13923"/>
                    <a:pt x="14152" y="14094"/>
                    <a:pt x="13496" y="14094"/>
                  </a:cubicBezTo>
                  <a:cubicBezTo>
                    <a:pt x="13295" y="14094"/>
                    <a:pt x="13092" y="14078"/>
                    <a:pt x="12889" y="14045"/>
                  </a:cubicBezTo>
                  <a:lnTo>
                    <a:pt x="12889" y="14045"/>
                  </a:lnTo>
                  <a:cubicBezTo>
                    <a:pt x="12917" y="14046"/>
                    <a:pt x="12945" y="14046"/>
                    <a:pt x="12973" y="14046"/>
                  </a:cubicBezTo>
                  <a:cubicBezTo>
                    <a:pt x="14064" y="14046"/>
                    <a:pt x="15127" y="13604"/>
                    <a:pt x="15901" y="12808"/>
                  </a:cubicBezTo>
                  <a:cubicBezTo>
                    <a:pt x="16694" y="12037"/>
                    <a:pt x="17091" y="10940"/>
                    <a:pt x="16975" y="9843"/>
                  </a:cubicBezTo>
                  <a:close/>
                  <a:moveTo>
                    <a:pt x="1962" y="9189"/>
                  </a:moveTo>
                  <a:lnTo>
                    <a:pt x="1962" y="9189"/>
                  </a:lnTo>
                  <a:cubicBezTo>
                    <a:pt x="1448" y="10450"/>
                    <a:pt x="1728" y="11921"/>
                    <a:pt x="2686" y="12901"/>
                  </a:cubicBezTo>
                  <a:cubicBezTo>
                    <a:pt x="3363" y="13648"/>
                    <a:pt x="4297" y="14092"/>
                    <a:pt x="5277" y="14139"/>
                  </a:cubicBezTo>
                  <a:cubicBezTo>
                    <a:pt x="5074" y="14173"/>
                    <a:pt x="4870" y="14190"/>
                    <a:pt x="4668" y="14190"/>
                  </a:cubicBezTo>
                  <a:cubicBezTo>
                    <a:pt x="3637" y="14190"/>
                    <a:pt x="2641" y="13752"/>
                    <a:pt x="1938" y="12971"/>
                  </a:cubicBezTo>
                  <a:cubicBezTo>
                    <a:pt x="1285" y="12294"/>
                    <a:pt x="934" y="11384"/>
                    <a:pt x="958" y="10450"/>
                  </a:cubicBezTo>
                  <a:cubicBezTo>
                    <a:pt x="1215" y="9959"/>
                    <a:pt x="1541" y="9516"/>
                    <a:pt x="1962" y="9189"/>
                  </a:cubicBezTo>
                  <a:close/>
                  <a:moveTo>
                    <a:pt x="701" y="11314"/>
                  </a:moveTo>
                  <a:lnTo>
                    <a:pt x="701" y="11314"/>
                  </a:lnTo>
                  <a:cubicBezTo>
                    <a:pt x="794" y="11897"/>
                    <a:pt x="1028" y="12458"/>
                    <a:pt x="1401" y="12925"/>
                  </a:cubicBezTo>
                  <a:cubicBezTo>
                    <a:pt x="2166" y="13971"/>
                    <a:pt x="3381" y="14584"/>
                    <a:pt x="4659" y="14584"/>
                  </a:cubicBezTo>
                  <a:cubicBezTo>
                    <a:pt x="4864" y="14584"/>
                    <a:pt x="5071" y="14568"/>
                    <a:pt x="5277" y="14536"/>
                  </a:cubicBezTo>
                  <a:lnTo>
                    <a:pt x="5277" y="14536"/>
                  </a:lnTo>
                  <a:cubicBezTo>
                    <a:pt x="4796" y="14737"/>
                    <a:pt x="4287" y="14837"/>
                    <a:pt x="3783" y="14837"/>
                  </a:cubicBezTo>
                  <a:cubicBezTo>
                    <a:pt x="3236" y="14837"/>
                    <a:pt x="2693" y="14720"/>
                    <a:pt x="2195" y="14489"/>
                  </a:cubicBezTo>
                  <a:cubicBezTo>
                    <a:pt x="1028" y="13928"/>
                    <a:pt x="467" y="12551"/>
                    <a:pt x="701" y="11314"/>
                  </a:cubicBezTo>
                  <a:close/>
                  <a:moveTo>
                    <a:pt x="12829" y="1"/>
                  </a:moveTo>
                  <a:cubicBezTo>
                    <a:pt x="11106" y="1"/>
                    <a:pt x="9440" y="1028"/>
                    <a:pt x="8663" y="2675"/>
                  </a:cubicBezTo>
                  <a:cubicBezTo>
                    <a:pt x="8499" y="2418"/>
                    <a:pt x="8266" y="2231"/>
                    <a:pt x="8009" y="2091"/>
                  </a:cubicBezTo>
                  <a:cubicBezTo>
                    <a:pt x="7345" y="1307"/>
                    <a:pt x="6310" y="878"/>
                    <a:pt x="5244" y="878"/>
                  </a:cubicBezTo>
                  <a:cubicBezTo>
                    <a:pt x="4438" y="878"/>
                    <a:pt x="3613" y="1124"/>
                    <a:pt x="2919" y="1647"/>
                  </a:cubicBezTo>
                  <a:cubicBezTo>
                    <a:pt x="2522" y="1951"/>
                    <a:pt x="2149" y="2324"/>
                    <a:pt x="1868" y="2745"/>
                  </a:cubicBezTo>
                  <a:lnTo>
                    <a:pt x="1798" y="2815"/>
                  </a:lnTo>
                  <a:cubicBezTo>
                    <a:pt x="397" y="4169"/>
                    <a:pt x="491" y="6691"/>
                    <a:pt x="1915" y="7788"/>
                  </a:cubicBezTo>
                  <a:cubicBezTo>
                    <a:pt x="1331" y="8745"/>
                    <a:pt x="818" y="9749"/>
                    <a:pt x="397" y="10823"/>
                  </a:cubicBezTo>
                  <a:cubicBezTo>
                    <a:pt x="1" y="12131"/>
                    <a:pt x="374" y="13695"/>
                    <a:pt x="1495" y="14536"/>
                  </a:cubicBezTo>
                  <a:cubicBezTo>
                    <a:pt x="2178" y="15055"/>
                    <a:pt x="2921" y="15275"/>
                    <a:pt x="3669" y="15275"/>
                  </a:cubicBezTo>
                  <a:cubicBezTo>
                    <a:pt x="4840" y="15275"/>
                    <a:pt x="6022" y="14735"/>
                    <a:pt x="7005" y="13952"/>
                  </a:cubicBezTo>
                  <a:cubicBezTo>
                    <a:pt x="7122" y="13905"/>
                    <a:pt x="7215" y="13835"/>
                    <a:pt x="7332" y="13765"/>
                  </a:cubicBezTo>
                  <a:cubicBezTo>
                    <a:pt x="8032" y="13438"/>
                    <a:pt x="8639" y="12971"/>
                    <a:pt x="9130" y="12364"/>
                  </a:cubicBezTo>
                  <a:cubicBezTo>
                    <a:pt x="9573" y="12808"/>
                    <a:pt x="10064" y="13158"/>
                    <a:pt x="10601" y="13462"/>
                  </a:cubicBezTo>
                  <a:cubicBezTo>
                    <a:pt x="11485" y="14122"/>
                    <a:pt x="12522" y="14523"/>
                    <a:pt x="13574" y="14523"/>
                  </a:cubicBezTo>
                  <a:cubicBezTo>
                    <a:pt x="14494" y="14523"/>
                    <a:pt x="15425" y="14216"/>
                    <a:pt x="16274" y="13508"/>
                  </a:cubicBezTo>
                  <a:cubicBezTo>
                    <a:pt x="17815" y="12177"/>
                    <a:pt x="17909" y="9819"/>
                    <a:pt x="16484" y="8372"/>
                  </a:cubicBezTo>
                  <a:cubicBezTo>
                    <a:pt x="16297" y="8068"/>
                    <a:pt x="16064" y="7788"/>
                    <a:pt x="15807" y="7531"/>
                  </a:cubicBezTo>
                  <a:cubicBezTo>
                    <a:pt x="16694" y="7017"/>
                    <a:pt x="17301" y="6107"/>
                    <a:pt x="17465" y="5080"/>
                  </a:cubicBezTo>
                  <a:cubicBezTo>
                    <a:pt x="17558" y="4309"/>
                    <a:pt x="17395" y="3515"/>
                    <a:pt x="16975" y="2861"/>
                  </a:cubicBezTo>
                  <a:cubicBezTo>
                    <a:pt x="16648" y="2044"/>
                    <a:pt x="16087" y="1344"/>
                    <a:pt x="15364" y="830"/>
                  </a:cubicBezTo>
                  <a:cubicBezTo>
                    <a:pt x="14575" y="260"/>
                    <a:pt x="13695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15;p66"/>
            <p:cNvSpPr/>
            <p:nvPr/>
          </p:nvSpPr>
          <p:spPr>
            <a:xfrm>
              <a:off x="2970660" y="3941516"/>
              <a:ext cx="304461" cy="236126"/>
            </a:xfrm>
            <a:custGeom>
              <a:avLst/>
              <a:gdLst/>
              <a:ahLst/>
              <a:cxnLst/>
              <a:rect l="l" t="t" r="r" b="b"/>
              <a:pathLst>
                <a:path w="13231" h="11203" extrusionOk="0">
                  <a:moveTo>
                    <a:pt x="7989" y="919"/>
                  </a:moveTo>
                  <a:cubicBezTo>
                    <a:pt x="7628" y="1142"/>
                    <a:pt x="7306" y="1439"/>
                    <a:pt x="7052" y="1797"/>
                  </a:cubicBezTo>
                  <a:cubicBezTo>
                    <a:pt x="7052" y="1774"/>
                    <a:pt x="7052" y="1727"/>
                    <a:pt x="7029" y="1704"/>
                  </a:cubicBezTo>
                  <a:cubicBezTo>
                    <a:pt x="7308" y="1396"/>
                    <a:pt x="7633" y="1129"/>
                    <a:pt x="7989" y="919"/>
                  </a:cubicBezTo>
                  <a:close/>
                  <a:moveTo>
                    <a:pt x="9709" y="426"/>
                  </a:moveTo>
                  <a:cubicBezTo>
                    <a:pt x="10067" y="426"/>
                    <a:pt x="10430" y="490"/>
                    <a:pt x="10788" y="630"/>
                  </a:cubicBezTo>
                  <a:lnTo>
                    <a:pt x="10764" y="630"/>
                  </a:lnTo>
                  <a:cubicBezTo>
                    <a:pt x="11441" y="840"/>
                    <a:pt x="11932" y="1423"/>
                    <a:pt x="12049" y="2124"/>
                  </a:cubicBezTo>
                  <a:cubicBezTo>
                    <a:pt x="12025" y="2031"/>
                    <a:pt x="11978" y="1937"/>
                    <a:pt x="11908" y="1820"/>
                  </a:cubicBezTo>
                  <a:cubicBezTo>
                    <a:pt x="11342" y="865"/>
                    <a:pt x="10473" y="448"/>
                    <a:pt x="9596" y="448"/>
                  </a:cubicBezTo>
                  <a:cubicBezTo>
                    <a:pt x="9357" y="448"/>
                    <a:pt x="9119" y="479"/>
                    <a:pt x="8885" y="538"/>
                  </a:cubicBezTo>
                  <a:lnTo>
                    <a:pt x="8885" y="538"/>
                  </a:lnTo>
                  <a:cubicBezTo>
                    <a:pt x="9153" y="465"/>
                    <a:pt x="9430" y="426"/>
                    <a:pt x="9709" y="426"/>
                  </a:cubicBezTo>
                  <a:close/>
                  <a:moveTo>
                    <a:pt x="3830" y="1423"/>
                  </a:moveTo>
                  <a:cubicBezTo>
                    <a:pt x="3573" y="1890"/>
                    <a:pt x="3503" y="2427"/>
                    <a:pt x="3573" y="2941"/>
                  </a:cubicBezTo>
                  <a:cubicBezTo>
                    <a:pt x="3526" y="2918"/>
                    <a:pt x="3480" y="2894"/>
                    <a:pt x="3410" y="2871"/>
                  </a:cubicBezTo>
                  <a:cubicBezTo>
                    <a:pt x="3386" y="2731"/>
                    <a:pt x="3363" y="2591"/>
                    <a:pt x="3340" y="2451"/>
                  </a:cubicBezTo>
                  <a:cubicBezTo>
                    <a:pt x="3386" y="2077"/>
                    <a:pt x="3550" y="1704"/>
                    <a:pt x="3830" y="1423"/>
                  </a:cubicBezTo>
                  <a:close/>
                  <a:moveTo>
                    <a:pt x="3083" y="3408"/>
                  </a:moveTo>
                  <a:lnTo>
                    <a:pt x="3083" y="3455"/>
                  </a:lnTo>
                  <a:cubicBezTo>
                    <a:pt x="2919" y="3455"/>
                    <a:pt x="2756" y="3478"/>
                    <a:pt x="2569" y="3501"/>
                  </a:cubicBezTo>
                  <a:cubicBezTo>
                    <a:pt x="2726" y="3434"/>
                    <a:pt x="2904" y="3410"/>
                    <a:pt x="3083" y="3408"/>
                  </a:cubicBezTo>
                  <a:close/>
                  <a:moveTo>
                    <a:pt x="9581" y="820"/>
                  </a:moveTo>
                  <a:cubicBezTo>
                    <a:pt x="10199" y="820"/>
                    <a:pt x="10820" y="1079"/>
                    <a:pt x="11325" y="1680"/>
                  </a:cubicBezTo>
                  <a:cubicBezTo>
                    <a:pt x="11838" y="2241"/>
                    <a:pt x="11978" y="3035"/>
                    <a:pt x="11745" y="3758"/>
                  </a:cubicBezTo>
                  <a:cubicBezTo>
                    <a:pt x="11768" y="3548"/>
                    <a:pt x="11745" y="3315"/>
                    <a:pt x="11675" y="3105"/>
                  </a:cubicBezTo>
                  <a:cubicBezTo>
                    <a:pt x="11395" y="2147"/>
                    <a:pt x="10578" y="1423"/>
                    <a:pt x="9597" y="1283"/>
                  </a:cubicBezTo>
                  <a:cubicBezTo>
                    <a:pt x="9495" y="1270"/>
                    <a:pt x="9394" y="1263"/>
                    <a:pt x="9295" y="1263"/>
                  </a:cubicBezTo>
                  <a:cubicBezTo>
                    <a:pt x="8557" y="1263"/>
                    <a:pt x="7909" y="1630"/>
                    <a:pt x="7332" y="2124"/>
                  </a:cubicBezTo>
                  <a:cubicBezTo>
                    <a:pt x="7851" y="1332"/>
                    <a:pt x="8712" y="820"/>
                    <a:pt x="9581" y="820"/>
                  </a:cubicBezTo>
                  <a:close/>
                  <a:moveTo>
                    <a:pt x="958" y="4809"/>
                  </a:moveTo>
                  <a:cubicBezTo>
                    <a:pt x="795" y="5416"/>
                    <a:pt x="888" y="6093"/>
                    <a:pt x="1215" y="6630"/>
                  </a:cubicBezTo>
                  <a:cubicBezTo>
                    <a:pt x="935" y="6467"/>
                    <a:pt x="725" y="6187"/>
                    <a:pt x="655" y="5883"/>
                  </a:cubicBezTo>
                  <a:cubicBezTo>
                    <a:pt x="655" y="5743"/>
                    <a:pt x="678" y="5579"/>
                    <a:pt x="701" y="5463"/>
                  </a:cubicBezTo>
                  <a:lnTo>
                    <a:pt x="678" y="5439"/>
                  </a:lnTo>
                  <a:cubicBezTo>
                    <a:pt x="725" y="5229"/>
                    <a:pt x="818" y="4996"/>
                    <a:pt x="958" y="4809"/>
                  </a:cubicBezTo>
                  <a:close/>
                  <a:moveTo>
                    <a:pt x="1472" y="4552"/>
                  </a:moveTo>
                  <a:cubicBezTo>
                    <a:pt x="1565" y="5276"/>
                    <a:pt x="2079" y="5883"/>
                    <a:pt x="2756" y="6140"/>
                  </a:cubicBezTo>
                  <a:cubicBezTo>
                    <a:pt x="2429" y="6280"/>
                    <a:pt x="2149" y="6537"/>
                    <a:pt x="1962" y="6864"/>
                  </a:cubicBezTo>
                  <a:lnTo>
                    <a:pt x="1892" y="6864"/>
                  </a:lnTo>
                  <a:cubicBezTo>
                    <a:pt x="1332" y="6327"/>
                    <a:pt x="1122" y="5533"/>
                    <a:pt x="1355" y="4786"/>
                  </a:cubicBezTo>
                  <a:cubicBezTo>
                    <a:pt x="1402" y="4716"/>
                    <a:pt x="1425" y="4622"/>
                    <a:pt x="1472" y="4552"/>
                  </a:cubicBezTo>
                  <a:close/>
                  <a:moveTo>
                    <a:pt x="9107" y="5836"/>
                  </a:moveTo>
                  <a:cubicBezTo>
                    <a:pt x="9364" y="6187"/>
                    <a:pt x="9480" y="6630"/>
                    <a:pt x="9410" y="7050"/>
                  </a:cubicBezTo>
                  <a:lnTo>
                    <a:pt x="9387" y="7050"/>
                  </a:lnTo>
                  <a:cubicBezTo>
                    <a:pt x="9387" y="6630"/>
                    <a:pt x="9270" y="6210"/>
                    <a:pt x="9037" y="5836"/>
                  </a:cubicBezTo>
                  <a:close/>
                  <a:moveTo>
                    <a:pt x="2429" y="7587"/>
                  </a:moveTo>
                  <a:lnTo>
                    <a:pt x="2546" y="7634"/>
                  </a:lnTo>
                  <a:cubicBezTo>
                    <a:pt x="2382" y="7727"/>
                    <a:pt x="2219" y="7844"/>
                    <a:pt x="2079" y="7984"/>
                  </a:cubicBezTo>
                  <a:cubicBezTo>
                    <a:pt x="2079" y="7938"/>
                    <a:pt x="2079" y="7914"/>
                    <a:pt x="2102" y="7891"/>
                  </a:cubicBezTo>
                  <a:lnTo>
                    <a:pt x="2079" y="7891"/>
                  </a:lnTo>
                  <a:cubicBezTo>
                    <a:pt x="2196" y="7774"/>
                    <a:pt x="2312" y="7681"/>
                    <a:pt x="2429" y="7587"/>
                  </a:cubicBezTo>
                  <a:close/>
                  <a:moveTo>
                    <a:pt x="9784" y="7120"/>
                  </a:moveTo>
                  <a:lnTo>
                    <a:pt x="9784" y="7120"/>
                  </a:lnTo>
                  <a:cubicBezTo>
                    <a:pt x="10041" y="8078"/>
                    <a:pt x="9901" y="9128"/>
                    <a:pt x="8663" y="9245"/>
                  </a:cubicBezTo>
                  <a:cubicBezTo>
                    <a:pt x="8548" y="9257"/>
                    <a:pt x="8432" y="9263"/>
                    <a:pt x="8316" y="9263"/>
                  </a:cubicBezTo>
                  <a:cubicBezTo>
                    <a:pt x="7981" y="9263"/>
                    <a:pt x="7644" y="9215"/>
                    <a:pt x="7332" y="9128"/>
                  </a:cubicBezTo>
                  <a:lnTo>
                    <a:pt x="7332" y="9128"/>
                  </a:lnTo>
                  <a:cubicBezTo>
                    <a:pt x="7389" y="9134"/>
                    <a:pt x="7446" y="9137"/>
                    <a:pt x="7502" y="9137"/>
                  </a:cubicBezTo>
                  <a:cubicBezTo>
                    <a:pt x="7888" y="9137"/>
                    <a:pt x="8264" y="9002"/>
                    <a:pt x="8570" y="8778"/>
                  </a:cubicBezTo>
                  <a:cubicBezTo>
                    <a:pt x="8640" y="8755"/>
                    <a:pt x="8686" y="8708"/>
                    <a:pt x="8733" y="8661"/>
                  </a:cubicBezTo>
                  <a:cubicBezTo>
                    <a:pt x="8780" y="8615"/>
                    <a:pt x="8850" y="8591"/>
                    <a:pt x="8897" y="8545"/>
                  </a:cubicBezTo>
                  <a:cubicBezTo>
                    <a:pt x="9387" y="8218"/>
                    <a:pt x="9690" y="7704"/>
                    <a:pt x="9784" y="7120"/>
                  </a:cubicBezTo>
                  <a:close/>
                  <a:moveTo>
                    <a:pt x="5137" y="933"/>
                  </a:moveTo>
                  <a:cubicBezTo>
                    <a:pt x="5511" y="957"/>
                    <a:pt x="5838" y="1120"/>
                    <a:pt x="6095" y="1353"/>
                  </a:cubicBezTo>
                  <a:cubicBezTo>
                    <a:pt x="6258" y="1704"/>
                    <a:pt x="6235" y="2101"/>
                    <a:pt x="6071" y="2427"/>
                  </a:cubicBezTo>
                  <a:cubicBezTo>
                    <a:pt x="5991" y="2589"/>
                    <a:pt x="6133" y="2739"/>
                    <a:pt x="6260" y="2739"/>
                  </a:cubicBezTo>
                  <a:cubicBezTo>
                    <a:pt x="6316" y="2739"/>
                    <a:pt x="6370" y="2710"/>
                    <a:pt x="6398" y="2638"/>
                  </a:cubicBezTo>
                  <a:cubicBezTo>
                    <a:pt x="6445" y="2521"/>
                    <a:pt x="6515" y="2427"/>
                    <a:pt x="6562" y="2334"/>
                  </a:cubicBezTo>
                  <a:cubicBezTo>
                    <a:pt x="6585" y="2451"/>
                    <a:pt x="6585" y="2591"/>
                    <a:pt x="6562" y="2708"/>
                  </a:cubicBezTo>
                  <a:cubicBezTo>
                    <a:pt x="6515" y="2801"/>
                    <a:pt x="6468" y="2871"/>
                    <a:pt x="6422" y="2941"/>
                  </a:cubicBezTo>
                  <a:cubicBezTo>
                    <a:pt x="6295" y="3089"/>
                    <a:pt x="6397" y="3275"/>
                    <a:pt x="6573" y="3275"/>
                  </a:cubicBezTo>
                  <a:cubicBezTo>
                    <a:pt x="6592" y="3275"/>
                    <a:pt x="6612" y="3272"/>
                    <a:pt x="6632" y="3268"/>
                  </a:cubicBezTo>
                  <a:cubicBezTo>
                    <a:pt x="6656" y="3280"/>
                    <a:pt x="6682" y="3286"/>
                    <a:pt x="6707" y="3286"/>
                  </a:cubicBezTo>
                  <a:cubicBezTo>
                    <a:pt x="6779" y="3286"/>
                    <a:pt x="6848" y="3238"/>
                    <a:pt x="6865" y="3151"/>
                  </a:cubicBezTo>
                  <a:cubicBezTo>
                    <a:pt x="6889" y="3105"/>
                    <a:pt x="6889" y="3058"/>
                    <a:pt x="6912" y="3011"/>
                  </a:cubicBezTo>
                  <a:cubicBezTo>
                    <a:pt x="7622" y="2343"/>
                    <a:pt x="8581" y="1700"/>
                    <a:pt x="9472" y="1700"/>
                  </a:cubicBezTo>
                  <a:cubicBezTo>
                    <a:pt x="10075" y="1700"/>
                    <a:pt x="10648" y="1995"/>
                    <a:pt x="11091" y="2778"/>
                  </a:cubicBezTo>
                  <a:cubicBezTo>
                    <a:pt x="11558" y="3618"/>
                    <a:pt x="11255" y="4692"/>
                    <a:pt x="10438" y="5183"/>
                  </a:cubicBezTo>
                  <a:cubicBezTo>
                    <a:pt x="10199" y="5266"/>
                    <a:pt x="9951" y="5307"/>
                    <a:pt x="9706" y="5307"/>
                  </a:cubicBezTo>
                  <a:cubicBezTo>
                    <a:pt x="9400" y="5307"/>
                    <a:pt x="9099" y="5242"/>
                    <a:pt x="8826" y="5112"/>
                  </a:cubicBezTo>
                  <a:cubicBezTo>
                    <a:pt x="8793" y="5098"/>
                    <a:pt x="8760" y="5092"/>
                    <a:pt x="8729" y="5092"/>
                  </a:cubicBezTo>
                  <a:cubicBezTo>
                    <a:pt x="8604" y="5092"/>
                    <a:pt x="8504" y="5192"/>
                    <a:pt x="8523" y="5323"/>
                  </a:cubicBezTo>
                  <a:lnTo>
                    <a:pt x="8500" y="5323"/>
                  </a:lnTo>
                  <a:cubicBezTo>
                    <a:pt x="8472" y="5309"/>
                    <a:pt x="8443" y="5303"/>
                    <a:pt x="8415" y="5303"/>
                  </a:cubicBezTo>
                  <a:cubicBezTo>
                    <a:pt x="8253" y="5303"/>
                    <a:pt x="8107" y="5507"/>
                    <a:pt x="8266" y="5626"/>
                  </a:cubicBezTo>
                  <a:cubicBezTo>
                    <a:pt x="9060" y="6257"/>
                    <a:pt x="9270" y="7564"/>
                    <a:pt x="8500" y="8311"/>
                  </a:cubicBezTo>
                  <a:cubicBezTo>
                    <a:pt x="8430" y="8381"/>
                    <a:pt x="8336" y="8428"/>
                    <a:pt x="8243" y="8451"/>
                  </a:cubicBezTo>
                  <a:lnTo>
                    <a:pt x="8219" y="8451"/>
                  </a:lnTo>
                  <a:cubicBezTo>
                    <a:pt x="7961" y="8551"/>
                    <a:pt x="7688" y="8601"/>
                    <a:pt x="7415" y="8601"/>
                  </a:cubicBezTo>
                  <a:cubicBezTo>
                    <a:pt x="6923" y="8601"/>
                    <a:pt x="6430" y="8440"/>
                    <a:pt x="6025" y="8124"/>
                  </a:cubicBezTo>
                  <a:cubicBezTo>
                    <a:pt x="5885" y="7961"/>
                    <a:pt x="5768" y="7774"/>
                    <a:pt x="5675" y="7564"/>
                  </a:cubicBezTo>
                  <a:cubicBezTo>
                    <a:pt x="5658" y="7467"/>
                    <a:pt x="5575" y="7415"/>
                    <a:pt x="5495" y="7415"/>
                  </a:cubicBezTo>
                  <a:cubicBezTo>
                    <a:pt x="5459" y="7415"/>
                    <a:pt x="5423" y="7426"/>
                    <a:pt x="5394" y="7447"/>
                  </a:cubicBezTo>
                  <a:lnTo>
                    <a:pt x="5348" y="7424"/>
                  </a:lnTo>
                  <a:cubicBezTo>
                    <a:pt x="5301" y="7401"/>
                    <a:pt x="5278" y="7354"/>
                    <a:pt x="5231" y="7307"/>
                  </a:cubicBezTo>
                  <a:cubicBezTo>
                    <a:pt x="5198" y="7242"/>
                    <a:pt x="5131" y="7207"/>
                    <a:pt x="5065" y="7207"/>
                  </a:cubicBezTo>
                  <a:cubicBezTo>
                    <a:pt x="4989" y="7207"/>
                    <a:pt x="4917" y="7254"/>
                    <a:pt x="4904" y="7354"/>
                  </a:cubicBezTo>
                  <a:cubicBezTo>
                    <a:pt x="4834" y="7891"/>
                    <a:pt x="4694" y="8451"/>
                    <a:pt x="4507" y="8965"/>
                  </a:cubicBezTo>
                  <a:cubicBezTo>
                    <a:pt x="4238" y="9172"/>
                    <a:pt x="3918" y="9273"/>
                    <a:pt x="3601" y="9273"/>
                  </a:cubicBezTo>
                  <a:cubicBezTo>
                    <a:pt x="3203" y="9273"/>
                    <a:pt x="2808" y="9113"/>
                    <a:pt x="2523" y="8802"/>
                  </a:cubicBezTo>
                  <a:cubicBezTo>
                    <a:pt x="2406" y="8685"/>
                    <a:pt x="2312" y="8568"/>
                    <a:pt x="2242" y="8405"/>
                  </a:cubicBezTo>
                  <a:cubicBezTo>
                    <a:pt x="2523" y="8054"/>
                    <a:pt x="2919" y="7798"/>
                    <a:pt x="3340" y="7634"/>
                  </a:cubicBezTo>
                  <a:cubicBezTo>
                    <a:pt x="3520" y="7566"/>
                    <a:pt x="3526" y="7259"/>
                    <a:pt x="3316" y="7259"/>
                  </a:cubicBezTo>
                  <a:cubicBezTo>
                    <a:pt x="3309" y="7259"/>
                    <a:pt x="3301" y="7260"/>
                    <a:pt x="3293" y="7261"/>
                  </a:cubicBezTo>
                  <a:cubicBezTo>
                    <a:pt x="3223" y="7261"/>
                    <a:pt x="3153" y="7284"/>
                    <a:pt x="3060" y="7284"/>
                  </a:cubicBezTo>
                  <a:cubicBezTo>
                    <a:pt x="3223" y="7167"/>
                    <a:pt x="3363" y="7027"/>
                    <a:pt x="3480" y="6887"/>
                  </a:cubicBezTo>
                  <a:cubicBezTo>
                    <a:pt x="3526" y="6840"/>
                    <a:pt x="3526" y="6770"/>
                    <a:pt x="3503" y="6724"/>
                  </a:cubicBezTo>
                  <a:cubicBezTo>
                    <a:pt x="3713" y="6607"/>
                    <a:pt x="3900" y="6467"/>
                    <a:pt x="4063" y="6327"/>
                  </a:cubicBezTo>
                  <a:cubicBezTo>
                    <a:pt x="4206" y="6184"/>
                    <a:pt x="4063" y="5987"/>
                    <a:pt x="3900" y="5987"/>
                  </a:cubicBezTo>
                  <a:cubicBezTo>
                    <a:pt x="3877" y="5987"/>
                    <a:pt x="3853" y="5991"/>
                    <a:pt x="3830" y="6000"/>
                  </a:cubicBezTo>
                  <a:cubicBezTo>
                    <a:pt x="3713" y="5976"/>
                    <a:pt x="3597" y="5976"/>
                    <a:pt x="3480" y="5976"/>
                  </a:cubicBezTo>
                  <a:cubicBezTo>
                    <a:pt x="2709" y="5860"/>
                    <a:pt x="1962" y="5416"/>
                    <a:pt x="1845" y="4552"/>
                  </a:cubicBezTo>
                  <a:cubicBezTo>
                    <a:pt x="1845" y="4412"/>
                    <a:pt x="1845" y="4295"/>
                    <a:pt x="1845" y="4179"/>
                  </a:cubicBezTo>
                  <a:cubicBezTo>
                    <a:pt x="2053" y="4120"/>
                    <a:pt x="2267" y="4092"/>
                    <a:pt x="2480" y="4092"/>
                  </a:cubicBezTo>
                  <a:cubicBezTo>
                    <a:pt x="2864" y="4092"/>
                    <a:pt x="3243" y="4185"/>
                    <a:pt x="3573" y="4365"/>
                  </a:cubicBezTo>
                  <a:cubicBezTo>
                    <a:pt x="3610" y="4386"/>
                    <a:pt x="3647" y="4395"/>
                    <a:pt x="3681" y="4395"/>
                  </a:cubicBezTo>
                  <a:cubicBezTo>
                    <a:pt x="3838" y="4395"/>
                    <a:pt x="3941" y="4200"/>
                    <a:pt x="3807" y="4085"/>
                  </a:cubicBezTo>
                  <a:cubicBezTo>
                    <a:pt x="3737" y="3992"/>
                    <a:pt x="3690" y="3922"/>
                    <a:pt x="3620" y="3828"/>
                  </a:cubicBezTo>
                  <a:cubicBezTo>
                    <a:pt x="3690" y="3782"/>
                    <a:pt x="3713" y="3712"/>
                    <a:pt x="3713" y="3642"/>
                  </a:cubicBezTo>
                  <a:cubicBezTo>
                    <a:pt x="3783" y="3688"/>
                    <a:pt x="3830" y="3735"/>
                    <a:pt x="3877" y="3782"/>
                  </a:cubicBezTo>
                  <a:cubicBezTo>
                    <a:pt x="3917" y="3816"/>
                    <a:pt x="3959" y="3831"/>
                    <a:pt x="4000" y="3831"/>
                  </a:cubicBezTo>
                  <a:cubicBezTo>
                    <a:pt x="4126" y="3831"/>
                    <a:pt x="4233" y="3689"/>
                    <a:pt x="4180" y="3548"/>
                  </a:cubicBezTo>
                  <a:cubicBezTo>
                    <a:pt x="3620" y="2568"/>
                    <a:pt x="3830" y="1167"/>
                    <a:pt x="5114" y="933"/>
                  </a:cubicBezTo>
                  <a:close/>
                  <a:moveTo>
                    <a:pt x="2032" y="8895"/>
                  </a:moveTo>
                  <a:cubicBezTo>
                    <a:pt x="2079" y="8918"/>
                    <a:pt x="2102" y="8942"/>
                    <a:pt x="2149" y="8965"/>
                  </a:cubicBezTo>
                  <a:lnTo>
                    <a:pt x="2126" y="8965"/>
                  </a:lnTo>
                  <a:cubicBezTo>
                    <a:pt x="2478" y="9418"/>
                    <a:pt x="2999" y="9666"/>
                    <a:pt x="3532" y="9666"/>
                  </a:cubicBezTo>
                  <a:cubicBezTo>
                    <a:pt x="3742" y="9666"/>
                    <a:pt x="3953" y="9628"/>
                    <a:pt x="4157" y="9549"/>
                  </a:cubicBezTo>
                  <a:lnTo>
                    <a:pt x="4157" y="9549"/>
                  </a:lnTo>
                  <a:cubicBezTo>
                    <a:pt x="3993" y="9759"/>
                    <a:pt x="3783" y="9946"/>
                    <a:pt x="3550" y="10039"/>
                  </a:cubicBezTo>
                  <a:cubicBezTo>
                    <a:pt x="3336" y="10136"/>
                    <a:pt x="3122" y="10185"/>
                    <a:pt x="2908" y="10185"/>
                  </a:cubicBezTo>
                  <a:cubicBezTo>
                    <a:pt x="2865" y="10185"/>
                    <a:pt x="2822" y="10183"/>
                    <a:pt x="2779" y="10179"/>
                  </a:cubicBezTo>
                  <a:cubicBezTo>
                    <a:pt x="2242" y="10109"/>
                    <a:pt x="2149" y="9922"/>
                    <a:pt x="2032" y="9409"/>
                  </a:cubicBezTo>
                  <a:cubicBezTo>
                    <a:pt x="2009" y="9222"/>
                    <a:pt x="2009" y="9058"/>
                    <a:pt x="2032" y="8895"/>
                  </a:cubicBezTo>
                  <a:close/>
                  <a:moveTo>
                    <a:pt x="1729" y="8288"/>
                  </a:moveTo>
                  <a:cubicBezTo>
                    <a:pt x="1729" y="8311"/>
                    <a:pt x="1752" y="8335"/>
                    <a:pt x="1752" y="8381"/>
                  </a:cubicBezTo>
                  <a:cubicBezTo>
                    <a:pt x="1682" y="8498"/>
                    <a:pt x="1612" y="8638"/>
                    <a:pt x="1589" y="8802"/>
                  </a:cubicBezTo>
                  <a:cubicBezTo>
                    <a:pt x="1402" y="9409"/>
                    <a:pt x="1635" y="10062"/>
                    <a:pt x="2196" y="10389"/>
                  </a:cubicBezTo>
                  <a:lnTo>
                    <a:pt x="2172" y="10389"/>
                  </a:lnTo>
                  <a:lnTo>
                    <a:pt x="2126" y="10366"/>
                  </a:lnTo>
                  <a:cubicBezTo>
                    <a:pt x="1215" y="10016"/>
                    <a:pt x="1285" y="9012"/>
                    <a:pt x="1729" y="8288"/>
                  </a:cubicBezTo>
                  <a:close/>
                  <a:moveTo>
                    <a:pt x="5441" y="8405"/>
                  </a:moveTo>
                  <a:cubicBezTo>
                    <a:pt x="5534" y="8545"/>
                    <a:pt x="5628" y="8661"/>
                    <a:pt x="5745" y="8755"/>
                  </a:cubicBezTo>
                  <a:cubicBezTo>
                    <a:pt x="5745" y="8778"/>
                    <a:pt x="5745" y="8778"/>
                    <a:pt x="5745" y="8802"/>
                  </a:cubicBezTo>
                  <a:lnTo>
                    <a:pt x="5721" y="8802"/>
                  </a:lnTo>
                  <a:cubicBezTo>
                    <a:pt x="5231" y="9642"/>
                    <a:pt x="4344" y="10576"/>
                    <a:pt x="3363" y="10763"/>
                  </a:cubicBezTo>
                  <a:cubicBezTo>
                    <a:pt x="4040" y="10366"/>
                    <a:pt x="4577" y="9782"/>
                    <a:pt x="4927" y="9105"/>
                  </a:cubicBezTo>
                  <a:cubicBezTo>
                    <a:pt x="5161" y="8895"/>
                    <a:pt x="5324" y="8661"/>
                    <a:pt x="5441" y="8405"/>
                  </a:cubicBezTo>
                  <a:close/>
                  <a:moveTo>
                    <a:pt x="9857" y="0"/>
                  </a:moveTo>
                  <a:cubicBezTo>
                    <a:pt x="8789" y="0"/>
                    <a:pt x="7678" y="531"/>
                    <a:pt x="6889" y="1307"/>
                  </a:cubicBezTo>
                  <a:cubicBezTo>
                    <a:pt x="6725" y="980"/>
                    <a:pt x="6422" y="746"/>
                    <a:pt x="6071" y="606"/>
                  </a:cubicBezTo>
                  <a:cubicBezTo>
                    <a:pt x="5761" y="316"/>
                    <a:pt x="5339" y="155"/>
                    <a:pt x="4906" y="155"/>
                  </a:cubicBezTo>
                  <a:cubicBezTo>
                    <a:pt x="4851" y="155"/>
                    <a:pt x="4796" y="157"/>
                    <a:pt x="4741" y="163"/>
                  </a:cubicBezTo>
                  <a:cubicBezTo>
                    <a:pt x="3433" y="326"/>
                    <a:pt x="2873" y="1447"/>
                    <a:pt x="2989" y="2568"/>
                  </a:cubicBezTo>
                  <a:lnTo>
                    <a:pt x="2989" y="2778"/>
                  </a:lnTo>
                  <a:cubicBezTo>
                    <a:pt x="2971" y="2777"/>
                    <a:pt x="2954" y="2777"/>
                    <a:pt x="2936" y="2777"/>
                  </a:cubicBezTo>
                  <a:cubicBezTo>
                    <a:pt x="2350" y="2777"/>
                    <a:pt x="1816" y="3145"/>
                    <a:pt x="1612" y="3712"/>
                  </a:cubicBezTo>
                  <a:cubicBezTo>
                    <a:pt x="1542" y="3782"/>
                    <a:pt x="1472" y="3852"/>
                    <a:pt x="1402" y="3922"/>
                  </a:cubicBezTo>
                  <a:cubicBezTo>
                    <a:pt x="585" y="4389"/>
                    <a:pt x="1" y="5112"/>
                    <a:pt x="281" y="6093"/>
                  </a:cubicBezTo>
                  <a:cubicBezTo>
                    <a:pt x="304" y="6187"/>
                    <a:pt x="351" y="6280"/>
                    <a:pt x="374" y="6350"/>
                  </a:cubicBezTo>
                  <a:cubicBezTo>
                    <a:pt x="538" y="6887"/>
                    <a:pt x="958" y="7331"/>
                    <a:pt x="1495" y="7494"/>
                  </a:cubicBezTo>
                  <a:cubicBezTo>
                    <a:pt x="1262" y="7751"/>
                    <a:pt x="1098" y="8031"/>
                    <a:pt x="982" y="8335"/>
                  </a:cubicBezTo>
                  <a:cubicBezTo>
                    <a:pt x="631" y="9105"/>
                    <a:pt x="841" y="10016"/>
                    <a:pt x="1448" y="10599"/>
                  </a:cubicBezTo>
                  <a:cubicBezTo>
                    <a:pt x="1928" y="11026"/>
                    <a:pt x="2438" y="11203"/>
                    <a:pt x="2943" y="11203"/>
                  </a:cubicBezTo>
                  <a:cubicBezTo>
                    <a:pt x="4207" y="11203"/>
                    <a:pt x="5437" y="10090"/>
                    <a:pt x="6071" y="8988"/>
                  </a:cubicBezTo>
                  <a:cubicBezTo>
                    <a:pt x="6212" y="9082"/>
                    <a:pt x="6375" y="9175"/>
                    <a:pt x="6538" y="9245"/>
                  </a:cubicBezTo>
                  <a:cubicBezTo>
                    <a:pt x="7024" y="9456"/>
                    <a:pt x="7848" y="9666"/>
                    <a:pt x="8556" y="9666"/>
                  </a:cubicBezTo>
                  <a:cubicBezTo>
                    <a:pt x="8868" y="9666"/>
                    <a:pt x="9158" y="9625"/>
                    <a:pt x="9387" y="9525"/>
                  </a:cubicBezTo>
                  <a:cubicBezTo>
                    <a:pt x="10741" y="8942"/>
                    <a:pt x="10391" y="7074"/>
                    <a:pt x="9737" y="5930"/>
                  </a:cubicBezTo>
                  <a:lnTo>
                    <a:pt x="9737" y="5930"/>
                  </a:lnTo>
                  <a:cubicBezTo>
                    <a:pt x="9824" y="5945"/>
                    <a:pt x="9910" y="5952"/>
                    <a:pt x="9996" y="5952"/>
                  </a:cubicBezTo>
                  <a:cubicBezTo>
                    <a:pt x="11853" y="5952"/>
                    <a:pt x="13231" y="2432"/>
                    <a:pt x="12025" y="1003"/>
                  </a:cubicBezTo>
                  <a:cubicBezTo>
                    <a:pt x="11427" y="295"/>
                    <a:pt x="10654" y="0"/>
                    <a:pt x="9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171;p64"/>
          <p:cNvGrpSpPr/>
          <p:nvPr/>
        </p:nvGrpSpPr>
        <p:grpSpPr>
          <a:xfrm>
            <a:off x="263489" y="380295"/>
            <a:ext cx="1766450" cy="1469235"/>
            <a:chOff x="6993062" y="2134832"/>
            <a:chExt cx="1766450" cy="1469235"/>
          </a:xfrm>
        </p:grpSpPr>
        <p:sp>
          <p:nvSpPr>
            <p:cNvPr id="24" name="Google Shape;2172;p64"/>
            <p:cNvSpPr/>
            <p:nvPr/>
          </p:nvSpPr>
          <p:spPr>
            <a:xfrm rot="19571723">
              <a:off x="6993062" y="2134832"/>
              <a:ext cx="1766450" cy="1469235"/>
            </a:xfrm>
            <a:custGeom>
              <a:avLst/>
              <a:gdLst/>
              <a:ahLst/>
              <a:cxnLst/>
              <a:rect l="l" t="t" r="r" b="b"/>
              <a:pathLst>
                <a:path w="45010" h="32894" extrusionOk="0">
                  <a:moveTo>
                    <a:pt x="11615" y="1"/>
                  </a:moveTo>
                  <a:cubicBezTo>
                    <a:pt x="10960" y="1"/>
                    <a:pt x="10298" y="56"/>
                    <a:pt x="9634" y="171"/>
                  </a:cubicBezTo>
                  <a:cubicBezTo>
                    <a:pt x="4075" y="1119"/>
                    <a:pt x="1" y="5936"/>
                    <a:pt x="1" y="11574"/>
                  </a:cubicBezTo>
                  <a:cubicBezTo>
                    <a:pt x="1" y="17717"/>
                    <a:pt x="15256" y="31741"/>
                    <a:pt x="22110" y="32830"/>
                  </a:cubicBezTo>
                  <a:lnTo>
                    <a:pt x="22110" y="32893"/>
                  </a:lnTo>
                  <a:cubicBezTo>
                    <a:pt x="22237" y="32893"/>
                    <a:pt x="22363" y="32893"/>
                    <a:pt x="22505" y="32878"/>
                  </a:cubicBezTo>
                  <a:cubicBezTo>
                    <a:pt x="22534" y="32875"/>
                    <a:pt x="22561" y="32873"/>
                    <a:pt x="22589" y="32873"/>
                  </a:cubicBezTo>
                  <a:cubicBezTo>
                    <a:pt x="22698" y="32873"/>
                    <a:pt x="22799" y="32893"/>
                    <a:pt x="22900" y="32893"/>
                  </a:cubicBezTo>
                  <a:lnTo>
                    <a:pt x="22900" y="32830"/>
                  </a:lnTo>
                  <a:cubicBezTo>
                    <a:pt x="29770" y="31741"/>
                    <a:pt x="45010" y="17717"/>
                    <a:pt x="45010" y="11574"/>
                  </a:cubicBezTo>
                  <a:cubicBezTo>
                    <a:pt x="45010" y="5936"/>
                    <a:pt x="40935" y="1119"/>
                    <a:pt x="35376" y="171"/>
                  </a:cubicBezTo>
                  <a:cubicBezTo>
                    <a:pt x="34712" y="56"/>
                    <a:pt x="34050" y="1"/>
                    <a:pt x="33395" y="1"/>
                  </a:cubicBezTo>
                  <a:cubicBezTo>
                    <a:pt x="28570" y="1"/>
                    <a:pt x="24160" y="3034"/>
                    <a:pt x="22505" y="7720"/>
                  </a:cubicBezTo>
                  <a:cubicBezTo>
                    <a:pt x="20850" y="3034"/>
                    <a:pt x="16440" y="1"/>
                    <a:pt x="11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k-KZ" dirty="0" smtClean="0"/>
                <a:t>  </a:t>
              </a:r>
              <a:r>
                <a:rPr lang="kk-KZ" dirty="0" smtClean="0">
                  <a:solidFill>
                    <a:schemeClr val="accent3">
                      <a:lumMod val="75000"/>
                    </a:schemeClr>
                  </a:solidFill>
                </a:rPr>
                <a:t>Мозговой штурм</a:t>
              </a: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5" name="Google Shape;2173;p64"/>
            <p:cNvSpPr/>
            <p:nvPr/>
          </p:nvSpPr>
          <p:spPr>
            <a:xfrm rot="270">
              <a:off x="7921128" y="3024361"/>
              <a:ext cx="553561" cy="57891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74;p64"/>
            <p:cNvSpPr/>
            <p:nvPr/>
          </p:nvSpPr>
          <p:spPr>
            <a:xfrm rot="1038395">
              <a:off x="7241076" y="2206600"/>
              <a:ext cx="540611" cy="565347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512;p66"/>
          <p:cNvGrpSpPr/>
          <p:nvPr/>
        </p:nvGrpSpPr>
        <p:grpSpPr>
          <a:xfrm rot="18325455">
            <a:off x="1915579" y="333428"/>
            <a:ext cx="2105748" cy="2865974"/>
            <a:chOff x="2697321" y="2413631"/>
            <a:chExt cx="2105748" cy="1482510"/>
          </a:xfrm>
        </p:grpSpPr>
        <p:sp>
          <p:nvSpPr>
            <p:cNvPr id="28" name="Google Shape;2513;p66"/>
            <p:cNvSpPr/>
            <p:nvPr/>
          </p:nvSpPr>
          <p:spPr>
            <a:xfrm rot="21063715">
              <a:off x="2697321" y="2413631"/>
              <a:ext cx="2105748" cy="1048379"/>
            </a:xfrm>
            <a:custGeom>
              <a:avLst/>
              <a:gdLst/>
              <a:ahLst/>
              <a:cxnLst/>
              <a:rect l="l" t="t" r="r" b="b"/>
              <a:pathLst>
                <a:path w="68155" h="50589" extrusionOk="0">
                  <a:moveTo>
                    <a:pt x="28226" y="569"/>
                  </a:moveTo>
                  <a:cubicBezTo>
                    <a:pt x="30520" y="569"/>
                    <a:pt x="32371" y="2183"/>
                    <a:pt x="32960" y="4290"/>
                  </a:cubicBezTo>
                  <a:lnTo>
                    <a:pt x="32960" y="4290"/>
                  </a:lnTo>
                  <a:cubicBezTo>
                    <a:pt x="32192" y="3569"/>
                    <a:pt x="31378" y="2871"/>
                    <a:pt x="30564" y="2220"/>
                  </a:cubicBezTo>
                  <a:cubicBezTo>
                    <a:pt x="29933" y="1730"/>
                    <a:pt x="29279" y="1146"/>
                    <a:pt x="28509" y="889"/>
                  </a:cubicBezTo>
                  <a:cubicBezTo>
                    <a:pt x="28184" y="771"/>
                    <a:pt x="27840" y="709"/>
                    <a:pt x="27489" y="709"/>
                  </a:cubicBezTo>
                  <a:cubicBezTo>
                    <a:pt x="27286" y="709"/>
                    <a:pt x="27080" y="730"/>
                    <a:pt x="26875" y="772"/>
                  </a:cubicBezTo>
                  <a:cubicBezTo>
                    <a:pt x="27108" y="702"/>
                    <a:pt x="27365" y="632"/>
                    <a:pt x="27598" y="609"/>
                  </a:cubicBezTo>
                  <a:cubicBezTo>
                    <a:pt x="27811" y="582"/>
                    <a:pt x="28020" y="569"/>
                    <a:pt x="28226" y="569"/>
                  </a:cubicBezTo>
                  <a:close/>
                  <a:moveTo>
                    <a:pt x="16942" y="3199"/>
                  </a:moveTo>
                  <a:cubicBezTo>
                    <a:pt x="17219" y="3199"/>
                    <a:pt x="17496" y="3224"/>
                    <a:pt x="17769" y="3271"/>
                  </a:cubicBezTo>
                  <a:cubicBezTo>
                    <a:pt x="17668" y="3266"/>
                    <a:pt x="17568" y="3263"/>
                    <a:pt x="17467" y="3263"/>
                  </a:cubicBezTo>
                  <a:cubicBezTo>
                    <a:pt x="16098" y="3263"/>
                    <a:pt x="14746" y="3706"/>
                    <a:pt x="13636" y="4555"/>
                  </a:cubicBezTo>
                  <a:cubicBezTo>
                    <a:pt x="14197" y="3971"/>
                    <a:pt x="14920" y="3551"/>
                    <a:pt x="15714" y="3364"/>
                  </a:cubicBezTo>
                  <a:cubicBezTo>
                    <a:pt x="16118" y="3252"/>
                    <a:pt x="16531" y="3199"/>
                    <a:pt x="16942" y="3199"/>
                  </a:cubicBezTo>
                  <a:close/>
                  <a:moveTo>
                    <a:pt x="17651" y="2468"/>
                  </a:moveTo>
                  <a:cubicBezTo>
                    <a:pt x="19309" y="2468"/>
                    <a:pt x="20933" y="3246"/>
                    <a:pt x="21972" y="4671"/>
                  </a:cubicBezTo>
                  <a:cubicBezTo>
                    <a:pt x="21364" y="4275"/>
                    <a:pt x="20734" y="3971"/>
                    <a:pt x="20057" y="3714"/>
                  </a:cubicBezTo>
                  <a:cubicBezTo>
                    <a:pt x="19083" y="3142"/>
                    <a:pt x="18027" y="2765"/>
                    <a:pt x="16916" y="2765"/>
                  </a:cubicBezTo>
                  <a:cubicBezTo>
                    <a:pt x="16350" y="2765"/>
                    <a:pt x="15769" y="2863"/>
                    <a:pt x="15177" y="3084"/>
                  </a:cubicBezTo>
                  <a:cubicBezTo>
                    <a:pt x="15962" y="2668"/>
                    <a:pt x="16811" y="2468"/>
                    <a:pt x="17651" y="2468"/>
                  </a:cubicBezTo>
                  <a:close/>
                  <a:moveTo>
                    <a:pt x="22088" y="5232"/>
                  </a:moveTo>
                  <a:lnTo>
                    <a:pt x="22088" y="5232"/>
                  </a:lnTo>
                  <a:cubicBezTo>
                    <a:pt x="22205" y="5325"/>
                    <a:pt x="22322" y="5419"/>
                    <a:pt x="22438" y="5512"/>
                  </a:cubicBezTo>
                  <a:cubicBezTo>
                    <a:pt x="22438" y="5535"/>
                    <a:pt x="22462" y="5582"/>
                    <a:pt x="22485" y="5605"/>
                  </a:cubicBezTo>
                  <a:cubicBezTo>
                    <a:pt x="22345" y="5489"/>
                    <a:pt x="22205" y="5372"/>
                    <a:pt x="22088" y="5232"/>
                  </a:cubicBezTo>
                  <a:close/>
                  <a:moveTo>
                    <a:pt x="31754" y="3668"/>
                  </a:moveTo>
                  <a:lnTo>
                    <a:pt x="31801" y="3714"/>
                  </a:lnTo>
                  <a:cubicBezTo>
                    <a:pt x="32105" y="3971"/>
                    <a:pt x="32595" y="4368"/>
                    <a:pt x="33085" y="4812"/>
                  </a:cubicBezTo>
                  <a:cubicBezTo>
                    <a:pt x="33155" y="5092"/>
                    <a:pt x="33179" y="5395"/>
                    <a:pt x="33179" y="5699"/>
                  </a:cubicBezTo>
                  <a:cubicBezTo>
                    <a:pt x="32805" y="4975"/>
                    <a:pt x="32315" y="4275"/>
                    <a:pt x="31754" y="3668"/>
                  </a:cubicBezTo>
                  <a:close/>
                  <a:moveTo>
                    <a:pt x="27488" y="1106"/>
                  </a:moveTo>
                  <a:cubicBezTo>
                    <a:pt x="27785" y="1106"/>
                    <a:pt x="28095" y="1156"/>
                    <a:pt x="28416" y="1263"/>
                  </a:cubicBezTo>
                  <a:cubicBezTo>
                    <a:pt x="29326" y="1566"/>
                    <a:pt x="30190" y="2290"/>
                    <a:pt x="30961" y="2990"/>
                  </a:cubicBezTo>
                  <a:cubicBezTo>
                    <a:pt x="30797" y="2850"/>
                    <a:pt x="30610" y="2734"/>
                    <a:pt x="30424" y="2617"/>
                  </a:cubicBezTo>
                  <a:cubicBezTo>
                    <a:pt x="29748" y="2206"/>
                    <a:pt x="28980" y="1988"/>
                    <a:pt x="28207" y="1988"/>
                  </a:cubicBezTo>
                  <a:cubicBezTo>
                    <a:pt x="27751" y="1988"/>
                    <a:pt x="27293" y="2064"/>
                    <a:pt x="26851" y="2220"/>
                  </a:cubicBezTo>
                  <a:cubicBezTo>
                    <a:pt x="26081" y="2337"/>
                    <a:pt x="25380" y="2734"/>
                    <a:pt x="24843" y="3294"/>
                  </a:cubicBezTo>
                  <a:cubicBezTo>
                    <a:pt x="24260" y="4018"/>
                    <a:pt x="23863" y="4905"/>
                    <a:pt x="23746" y="5816"/>
                  </a:cubicBezTo>
                  <a:lnTo>
                    <a:pt x="23746" y="5839"/>
                  </a:lnTo>
                  <a:cubicBezTo>
                    <a:pt x="23653" y="5372"/>
                    <a:pt x="23653" y="4928"/>
                    <a:pt x="23746" y="4485"/>
                  </a:cubicBezTo>
                  <a:cubicBezTo>
                    <a:pt x="24443" y="2753"/>
                    <a:pt x="25767" y="1106"/>
                    <a:pt x="27488" y="1106"/>
                  </a:cubicBezTo>
                  <a:close/>
                  <a:moveTo>
                    <a:pt x="33926" y="5699"/>
                  </a:moveTo>
                  <a:cubicBezTo>
                    <a:pt x="34066" y="5862"/>
                    <a:pt x="34183" y="6072"/>
                    <a:pt x="34276" y="6283"/>
                  </a:cubicBezTo>
                  <a:lnTo>
                    <a:pt x="34229" y="6376"/>
                  </a:lnTo>
                  <a:cubicBezTo>
                    <a:pt x="34206" y="6329"/>
                    <a:pt x="34136" y="6283"/>
                    <a:pt x="34089" y="6283"/>
                  </a:cubicBezTo>
                  <a:cubicBezTo>
                    <a:pt x="33949" y="6283"/>
                    <a:pt x="33786" y="6329"/>
                    <a:pt x="33669" y="6423"/>
                  </a:cubicBezTo>
                  <a:cubicBezTo>
                    <a:pt x="33669" y="6306"/>
                    <a:pt x="33669" y="6212"/>
                    <a:pt x="33692" y="6119"/>
                  </a:cubicBezTo>
                  <a:cubicBezTo>
                    <a:pt x="33762" y="5956"/>
                    <a:pt x="33832" y="5816"/>
                    <a:pt x="33926" y="5699"/>
                  </a:cubicBezTo>
                  <a:close/>
                  <a:moveTo>
                    <a:pt x="17950" y="4210"/>
                  </a:moveTo>
                  <a:cubicBezTo>
                    <a:pt x="19521" y="4210"/>
                    <a:pt x="21026" y="4974"/>
                    <a:pt x="22322" y="6026"/>
                  </a:cubicBezTo>
                  <a:cubicBezTo>
                    <a:pt x="22438" y="6166"/>
                    <a:pt x="22579" y="6306"/>
                    <a:pt x="22719" y="6446"/>
                  </a:cubicBezTo>
                  <a:cubicBezTo>
                    <a:pt x="22742" y="6493"/>
                    <a:pt x="22765" y="6563"/>
                    <a:pt x="22765" y="6633"/>
                  </a:cubicBezTo>
                  <a:cubicBezTo>
                    <a:pt x="21584" y="5238"/>
                    <a:pt x="19753" y="4425"/>
                    <a:pt x="17943" y="4425"/>
                  </a:cubicBezTo>
                  <a:cubicBezTo>
                    <a:pt x="16782" y="4425"/>
                    <a:pt x="15630" y="4759"/>
                    <a:pt x="14664" y="5489"/>
                  </a:cubicBezTo>
                  <a:cubicBezTo>
                    <a:pt x="14623" y="5509"/>
                    <a:pt x="14582" y="5548"/>
                    <a:pt x="14556" y="5572"/>
                  </a:cubicBezTo>
                  <a:lnTo>
                    <a:pt x="14556" y="5572"/>
                  </a:lnTo>
                  <a:cubicBezTo>
                    <a:pt x="14811" y="5320"/>
                    <a:pt x="15111" y="5113"/>
                    <a:pt x="15411" y="4928"/>
                  </a:cubicBezTo>
                  <a:cubicBezTo>
                    <a:pt x="16261" y="4426"/>
                    <a:pt x="17115" y="4210"/>
                    <a:pt x="17950" y="4210"/>
                  </a:cubicBezTo>
                  <a:close/>
                  <a:moveTo>
                    <a:pt x="41506" y="2271"/>
                  </a:moveTo>
                  <a:cubicBezTo>
                    <a:pt x="41930" y="2271"/>
                    <a:pt x="42354" y="2309"/>
                    <a:pt x="42775" y="2383"/>
                  </a:cubicBezTo>
                  <a:cubicBezTo>
                    <a:pt x="44222" y="2827"/>
                    <a:pt x="45460" y="3784"/>
                    <a:pt x="46230" y="5092"/>
                  </a:cubicBezTo>
                  <a:cubicBezTo>
                    <a:pt x="46534" y="5582"/>
                    <a:pt x="46721" y="6166"/>
                    <a:pt x="46791" y="6749"/>
                  </a:cubicBezTo>
                  <a:cubicBezTo>
                    <a:pt x="46137" y="5092"/>
                    <a:pt x="44783" y="3808"/>
                    <a:pt x="43102" y="3271"/>
                  </a:cubicBezTo>
                  <a:cubicBezTo>
                    <a:pt x="42403" y="3051"/>
                    <a:pt x="41710" y="2950"/>
                    <a:pt x="41032" y="2950"/>
                  </a:cubicBezTo>
                  <a:cubicBezTo>
                    <a:pt x="38897" y="2950"/>
                    <a:pt x="36903" y="3954"/>
                    <a:pt x="35327" y="5442"/>
                  </a:cubicBezTo>
                  <a:cubicBezTo>
                    <a:pt x="35420" y="5325"/>
                    <a:pt x="35513" y="5185"/>
                    <a:pt x="35630" y="5068"/>
                  </a:cubicBezTo>
                  <a:cubicBezTo>
                    <a:pt x="35864" y="4788"/>
                    <a:pt x="36120" y="4531"/>
                    <a:pt x="36424" y="4275"/>
                  </a:cubicBezTo>
                  <a:cubicBezTo>
                    <a:pt x="37335" y="3457"/>
                    <a:pt x="38432" y="2874"/>
                    <a:pt x="39599" y="2523"/>
                  </a:cubicBezTo>
                  <a:cubicBezTo>
                    <a:pt x="40230" y="2355"/>
                    <a:pt x="40869" y="2271"/>
                    <a:pt x="41506" y="2271"/>
                  </a:cubicBezTo>
                  <a:close/>
                  <a:moveTo>
                    <a:pt x="41321" y="1614"/>
                  </a:moveTo>
                  <a:cubicBezTo>
                    <a:pt x="41611" y="1614"/>
                    <a:pt x="41902" y="1629"/>
                    <a:pt x="42191" y="1660"/>
                  </a:cubicBezTo>
                  <a:lnTo>
                    <a:pt x="42214" y="1660"/>
                  </a:lnTo>
                  <a:cubicBezTo>
                    <a:pt x="44176" y="1846"/>
                    <a:pt x="45997" y="2827"/>
                    <a:pt x="47211" y="4415"/>
                  </a:cubicBezTo>
                  <a:cubicBezTo>
                    <a:pt x="47935" y="5372"/>
                    <a:pt x="48261" y="6586"/>
                    <a:pt x="48145" y="7777"/>
                  </a:cubicBezTo>
                  <a:cubicBezTo>
                    <a:pt x="47981" y="5208"/>
                    <a:pt x="46254" y="2990"/>
                    <a:pt x="43779" y="2197"/>
                  </a:cubicBezTo>
                  <a:cubicBezTo>
                    <a:pt x="43522" y="2127"/>
                    <a:pt x="43288" y="2056"/>
                    <a:pt x="43032" y="2010"/>
                  </a:cubicBezTo>
                  <a:cubicBezTo>
                    <a:pt x="42798" y="1940"/>
                    <a:pt x="42565" y="1870"/>
                    <a:pt x="42354" y="1823"/>
                  </a:cubicBezTo>
                  <a:cubicBezTo>
                    <a:pt x="41932" y="1736"/>
                    <a:pt x="41515" y="1694"/>
                    <a:pt x="41105" y="1694"/>
                  </a:cubicBezTo>
                  <a:cubicBezTo>
                    <a:pt x="38775" y="1694"/>
                    <a:pt x="36686" y="3031"/>
                    <a:pt x="35257" y="4858"/>
                  </a:cubicBezTo>
                  <a:cubicBezTo>
                    <a:pt x="35140" y="4998"/>
                    <a:pt x="35023" y="5162"/>
                    <a:pt x="34906" y="5302"/>
                  </a:cubicBezTo>
                  <a:cubicBezTo>
                    <a:pt x="34860" y="5349"/>
                    <a:pt x="34673" y="5652"/>
                    <a:pt x="34486" y="5956"/>
                  </a:cubicBezTo>
                  <a:cubicBezTo>
                    <a:pt x="34369" y="5769"/>
                    <a:pt x="34229" y="5582"/>
                    <a:pt x="34089" y="5419"/>
                  </a:cubicBezTo>
                  <a:cubicBezTo>
                    <a:pt x="35636" y="3045"/>
                    <a:pt x="38471" y="1614"/>
                    <a:pt x="41321" y="1614"/>
                  </a:cubicBezTo>
                  <a:close/>
                  <a:moveTo>
                    <a:pt x="45693" y="3691"/>
                  </a:moveTo>
                  <a:lnTo>
                    <a:pt x="45693" y="3691"/>
                  </a:lnTo>
                  <a:cubicBezTo>
                    <a:pt x="45857" y="3808"/>
                    <a:pt x="46020" y="3948"/>
                    <a:pt x="46183" y="4111"/>
                  </a:cubicBezTo>
                  <a:cubicBezTo>
                    <a:pt x="47561" y="5535"/>
                    <a:pt x="48075" y="7590"/>
                    <a:pt x="47514" y="9505"/>
                  </a:cubicBezTo>
                  <a:cubicBezTo>
                    <a:pt x="47328" y="9785"/>
                    <a:pt x="47094" y="10042"/>
                    <a:pt x="46814" y="10275"/>
                  </a:cubicBezTo>
                  <a:cubicBezTo>
                    <a:pt x="47047" y="9691"/>
                    <a:pt x="47164" y="9061"/>
                    <a:pt x="47141" y="8431"/>
                  </a:cubicBezTo>
                  <a:cubicBezTo>
                    <a:pt x="47398" y="7263"/>
                    <a:pt x="47211" y="6026"/>
                    <a:pt x="46650" y="4975"/>
                  </a:cubicBezTo>
                  <a:cubicBezTo>
                    <a:pt x="46394" y="4508"/>
                    <a:pt x="46090" y="4064"/>
                    <a:pt x="45693" y="3691"/>
                  </a:cubicBezTo>
                  <a:close/>
                  <a:moveTo>
                    <a:pt x="17512" y="3649"/>
                  </a:moveTo>
                  <a:cubicBezTo>
                    <a:pt x="18326" y="3649"/>
                    <a:pt x="19138" y="3805"/>
                    <a:pt x="19917" y="4088"/>
                  </a:cubicBezTo>
                  <a:cubicBezTo>
                    <a:pt x="20080" y="4181"/>
                    <a:pt x="20244" y="4298"/>
                    <a:pt x="20407" y="4391"/>
                  </a:cubicBezTo>
                  <a:cubicBezTo>
                    <a:pt x="19608" y="4038"/>
                    <a:pt x="18771" y="3833"/>
                    <a:pt x="17927" y="3833"/>
                  </a:cubicBezTo>
                  <a:cubicBezTo>
                    <a:pt x="16872" y="3833"/>
                    <a:pt x="15805" y="4153"/>
                    <a:pt x="14780" y="4905"/>
                  </a:cubicBezTo>
                  <a:cubicBezTo>
                    <a:pt x="13496" y="5839"/>
                    <a:pt x="12679" y="7286"/>
                    <a:pt x="12586" y="8874"/>
                  </a:cubicBezTo>
                  <a:cubicBezTo>
                    <a:pt x="12469" y="9505"/>
                    <a:pt x="12446" y="10135"/>
                    <a:pt x="12516" y="10765"/>
                  </a:cubicBezTo>
                  <a:cubicBezTo>
                    <a:pt x="12422" y="10532"/>
                    <a:pt x="12352" y="10298"/>
                    <a:pt x="12282" y="10065"/>
                  </a:cubicBezTo>
                  <a:cubicBezTo>
                    <a:pt x="12072" y="8851"/>
                    <a:pt x="12165" y="7590"/>
                    <a:pt x="12516" y="6399"/>
                  </a:cubicBezTo>
                  <a:cubicBezTo>
                    <a:pt x="12936" y="5699"/>
                    <a:pt x="13496" y="5092"/>
                    <a:pt x="14173" y="4648"/>
                  </a:cubicBezTo>
                  <a:cubicBezTo>
                    <a:pt x="15235" y="3954"/>
                    <a:pt x="16375" y="3649"/>
                    <a:pt x="17512" y="3649"/>
                  </a:cubicBezTo>
                  <a:close/>
                  <a:moveTo>
                    <a:pt x="54840" y="8692"/>
                  </a:moveTo>
                  <a:cubicBezTo>
                    <a:pt x="56566" y="8692"/>
                    <a:pt x="58296" y="8970"/>
                    <a:pt x="59959" y="9528"/>
                  </a:cubicBezTo>
                  <a:cubicBezTo>
                    <a:pt x="61220" y="9948"/>
                    <a:pt x="62434" y="10532"/>
                    <a:pt x="63554" y="11256"/>
                  </a:cubicBezTo>
                  <a:cubicBezTo>
                    <a:pt x="63274" y="11092"/>
                    <a:pt x="62947" y="10929"/>
                    <a:pt x="62621" y="10789"/>
                  </a:cubicBezTo>
                  <a:cubicBezTo>
                    <a:pt x="60239" y="9528"/>
                    <a:pt x="57274" y="9014"/>
                    <a:pt x="54822" y="8968"/>
                  </a:cubicBezTo>
                  <a:cubicBezTo>
                    <a:pt x="54749" y="8967"/>
                    <a:pt x="54676" y="8966"/>
                    <a:pt x="54602" y="8966"/>
                  </a:cubicBezTo>
                  <a:cubicBezTo>
                    <a:pt x="52621" y="8966"/>
                    <a:pt x="50643" y="9271"/>
                    <a:pt x="48752" y="9901"/>
                  </a:cubicBezTo>
                  <a:lnTo>
                    <a:pt x="48682" y="9925"/>
                  </a:lnTo>
                  <a:cubicBezTo>
                    <a:pt x="50643" y="9104"/>
                    <a:pt x="52739" y="8692"/>
                    <a:pt x="54840" y="8692"/>
                  </a:cubicBezTo>
                  <a:close/>
                  <a:moveTo>
                    <a:pt x="13006" y="11489"/>
                  </a:moveTo>
                  <a:lnTo>
                    <a:pt x="13006" y="11489"/>
                  </a:lnTo>
                  <a:cubicBezTo>
                    <a:pt x="13146" y="11816"/>
                    <a:pt x="13309" y="12120"/>
                    <a:pt x="13496" y="12423"/>
                  </a:cubicBezTo>
                  <a:lnTo>
                    <a:pt x="13379" y="12376"/>
                  </a:lnTo>
                  <a:cubicBezTo>
                    <a:pt x="13333" y="12306"/>
                    <a:pt x="13286" y="12260"/>
                    <a:pt x="13263" y="12190"/>
                  </a:cubicBezTo>
                  <a:cubicBezTo>
                    <a:pt x="13146" y="11956"/>
                    <a:pt x="13076" y="11723"/>
                    <a:pt x="13006" y="11489"/>
                  </a:cubicBezTo>
                  <a:close/>
                  <a:moveTo>
                    <a:pt x="10050" y="12287"/>
                  </a:moveTo>
                  <a:cubicBezTo>
                    <a:pt x="10272" y="12287"/>
                    <a:pt x="10494" y="12293"/>
                    <a:pt x="10718" y="12306"/>
                  </a:cubicBezTo>
                  <a:cubicBezTo>
                    <a:pt x="9550" y="12306"/>
                    <a:pt x="8360" y="12423"/>
                    <a:pt x="7216" y="12657"/>
                  </a:cubicBezTo>
                  <a:cubicBezTo>
                    <a:pt x="8145" y="12410"/>
                    <a:pt x="9090" y="12287"/>
                    <a:pt x="10050" y="12287"/>
                  </a:cubicBezTo>
                  <a:close/>
                  <a:moveTo>
                    <a:pt x="61570" y="10765"/>
                  </a:moveTo>
                  <a:lnTo>
                    <a:pt x="61943" y="10882"/>
                  </a:lnTo>
                  <a:cubicBezTo>
                    <a:pt x="62457" y="11139"/>
                    <a:pt x="62971" y="11419"/>
                    <a:pt x="63461" y="11723"/>
                  </a:cubicBezTo>
                  <a:cubicBezTo>
                    <a:pt x="64021" y="12073"/>
                    <a:pt x="64535" y="12540"/>
                    <a:pt x="64955" y="13053"/>
                  </a:cubicBezTo>
                  <a:cubicBezTo>
                    <a:pt x="63951" y="12120"/>
                    <a:pt x="62807" y="11326"/>
                    <a:pt x="61570" y="10765"/>
                  </a:cubicBezTo>
                  <a:close/>
                  <a:moveTo>
                    <a:pt x="65212" y="12820"/>
                  </a:moveTo>
                  <a:cubicBezTo>
                    <a:pt x="65376" y="12960"/>
                    <a:pt x="65516" y="13100"/>
                    <a:pt x="65679" y="13240"/>
                  </a:cubicBezTo>
                  <a:cubicBezTo>
                    <a:pt x="65983" y="13544"/>
                    <a:pt x="66240" y="13871"/>
                    <a:pt x="66473" y="14221"/>
                  </a:cubicBezTo>
                  <a:cubicBezTo>
                    <a:pt x="66660" y="14641"/>
                    <a:pt x="66777" y="15108"/>
                    <a:pt x="66823" y="15575"/>
                  </a:cubicBezTo>
                  <a:cubicBezTo>
                    <a:pt x="66683" y="15272"/>
                    <a:pt x="66496" y="14968"/>
                    <a:pt x="66310" y="14665"/>
                  </a:cubicBezTo>
                  <a:cubicBezTo>
                    <a:pt x="66053" y="13987"/>
                    <a:pt x="65679" y="13357"/>
                    <a:pt x="65212" y="12820"/>
                  </a:cubicBezTo>
                  <a:close/>
                  <a:moveTo>
                    <a:pt x="66706" y="16439"/>
                  </a:moveTo>
                  <a:lnTo>
                    <a:pt x="66706" y="16439"/>
                  </a:lnTo>
                  <a:cubicBezTo>
                    <a:pt x="66730" y="16556"/>
                    <a:pt x="66777" y="16649"/>
                    <a:pt x="66800" y="16742"/>
                  </a:cubicBezTo>
                  <a:cubicBezTo>
                    <a:pt x="66800" y="16976"/>
                    <a:pt x="66777" y="17209"/>
                    <a:pt x="66753" y="17420"/>
                  </a:cubicBezTo>
                  <a:cubicBezTo>
                    <a:pt x="66753" y="17093"/>
                    <a:pt x="66730" y="16766"/>
                    <a:pt x="66706" y="16439"/>
                  </a:cubicBezTo>
                  <a:close/>
                  <a:moveTo>
                    <a:pt x="67080" y="18634"/>
                  </a:moveTo>
                  <a:lnTo>
                    <a:pt x="67080" y="18634"/>
                  </a:lnTo>
                  <a:cubicBezTo>
                    <a:pt x="67057" y="18914"/>
                    <a:pt x="67010" y="19217"/>
                    <a:pt x="66940" y="19498"/>
                  </a:cubicBezTo>
                  <a:cubicBezTo>
                    <a:pt x="66987" y="19217"/>
                    <a:pt x="67033" y="18914"/>
                    <a:pt x="67080" y="18634"/>
                  </a:cubicBezTo>
                  <a:close/>
                  <a:moveTo>
                    <a:pt x="9784" y="12657"/>
                  </a:moveTo>
                  <a:cubicBezTo>
                    <a:pt x="6212" y="13217"/>
                    <a:pt x="2826" y="15388"/>
                    <a:pt x="1635" y="18914"/>
                  </a:cubicBezTo>
                  <a:cubicBezTo>
                    <a:pt x="1332" y="19731"/>
                    <a:pt x="1238" y="20618"/>
                    <a:pt x="1332" y="21482"/>
                  </a:cubicBezTo>
                  <a:cubicBezTo>
                    <a:pt x="1098" y="20502"/>
                    <a:pt x="1052" y="19498"/>
                    <a:pt x="1262" y="18517"/>
                  </a:cubicBezTo>
                  <a:cubicBezTo>
                    <a:pt x="2102" y="16252"/>
                    <a:pt x="3760" y="14221"/>
                    <a:pt x="6071" y="13357"/>
                  </a:cubicBezTo>
                  <a:cubicBezTo>
                    <a:pt x="7262" y="12937"/>
                    <a:pt x="8523" y="12703"/>
                    <a:pt x="9784" y="12657"/>
                  </a:cubicBezTo>
                  <a:close/>
                  <a:moveTo>
                    <a:pt x="67267" y="15832"/>
                  </a:moveTo>
                  <a:cubicBezTo>
                    <a:pt x="67897" y="17840"/>
                    <a:pt x="67664" y="20035"/>
                    <a:pt x="66613" y="21879"/>
                  </a:cubicBezTo>
                  <a:lnTo>
                    <a:pt x="66613" y="21856"/>
                  </a:lnTo>
                  <a:cubicBezTo>
                    <a:pt x="66356" y="22323"/>
                    <a:pt x="66053" y="22743"/>
                    <a:pt x="65726" y="23117"/>
                  </a:cubicBezTo>
                  <a:cubicBezTo>
                    <a:pt x="65959" y="22696"/>
                    <a:pt x="66146" y="22229"/>
                    <a:pt x="66333" y="21762"/>
                  </a:cubicBezTo>
                  <a:cubicBezTo>
                    <a:pt x="67197" y="20502"/>
                    <a:pt x="67734" y="19054"/>
                    <a:pt x="67430" y="17466"/>
                  </a:cubicBezTo>
                  <a:cubicBezTo>
                    <a:pt x="67384" y="17209"/>
                    <a:pt x="67337" y="16953"/>
                    <a:pt x="67243" y="16696"/>
                  </a:cubicBezTo>
                  <a:cubicBezTo>
                    <a:pt x="67243" y="16579"/>
                    <a:pt x="67243" y="16439"/>
                    <a:pt x="67267" y="16299"/>
                  </a:cubicBezTo>
                  <a:cubicBezTo>
                    <a:pt x="67290" y="16182"/>
                    <a:pt x="67267" y="15972"/>
                    <a:pt x="67267" y="15832"/>
                  </a:cubicBezTo>
                  <a:close/>
                  <a:moveTo>
                    <a:pt x="11588" y="12896"/>
                  </a:moveTo>
                  <a:cubicBezTo>
                    <a:pt x="12159" y="12896"/>
                    <a:pt x="12728" y="12941"/>
                    <a:pt x="13286" y="13030"/>
                  </a:cubicBezTo>
                  <a:cubicBezTo>
                    <a:pt x="13356" y="13170"/>
                    <a:pt x="13449" y="13310"/>
                    <a:pt x="13543" y="13427"/>
                  </a:cubicBezTo>
                  <a:cubicBezTo>
                    <a:pt x="9200" y="13427"/>
                    <a:pt x="3480" y="14594"/>
                    <a:pt x="2453" y="19638"/>
                  </a:cubicBezTo>
                  <a:cubicBezTo>
                    <a:pt x="1986" y="22019"/>
                    <a:pt x="3083" y="24144"/>
                    <a:pt x="4834" y="25615"/>
                  </a:cubicBezTo>
                  <a:cubicBezTo>
                    <a:pt x="2429" y="24237"/>
                    <a:pt x="888" y="21762"/>
                    <a:pt x="2172" y="18634"/>
                  </a:cubicBezTo>
                  <a:cubicBezTo>
                    <a:pt x="3699" y="14948"/>
                    <a:pt x="7695" y="12896"/>
                    <a:pt x="11588" y="12896"/>
                  </a:cubicBezTo>
                  <a:close/>
                  <a:moveTo>
                    <a:pt x="65189" y="23163"/>
                  </a:moveTo>
                  <a:cubicBezTo>
                    <a:pt x="64839" y="23700"/>
                    <a:pt x="64465" y="24191"/>
                    <a:pt x="63998" y="24634"/>
                  </a:cubicBezTo>
                  <a:lnTo>
                    <a:pt x="64021" y="24611"/>
                  </a:lnTo>
                  <a:lnTo>
                    <a:pt x="64021" y="24611"/>
                  </a:lnTo>
                  <a:cubicBezTo>
                    <a:pt x="63298" y="25101"/>
                    <a:pt x="62551" y="25475"/>
                    <a:pt x="61757" y="25755"/>
                  </a:cubicBezTo>
                  <a:cubicBezTo>
                    <a:pt x="62854" y="25171"/>
                    <a:pt x="63858" y="24447"/>
                    <a:pt x="64745" y="23584"/>
                  </a:cubicBezTo>
                  <a:cubicBezTo>
                    <a:pt x="64885" y="23443"/>
                    <a:pt x="65025" y="23303"/>
                    <a:pt x="65189" y="23163"/>
                  </a:cubicBezTo>
                  <a:close/>
                  <a:moveTo>
                    <a:pt x="60122" y="25311"/>
                  </a:moveTo>
                  <a:cubicBezTo>
                    <a:pt x="60379" y="25358"/>
                    <a:pt x="60636" y="25381"/>
                    <a:pt x="60896" y="25381"/>
                  </a:cubicBezTo>
                  <a:cubicBezTo>
                    <a:pt x="61155" y="25381"/>
                    <a:pt x="61418" y="25358"/>
                    <a:pt x="61687" y="25311"/>
                  </a:cubicBezTo>
                  <a:lnTo>
                    <a:pt x="61687" y="25311"/>
                  </a:lnTo>
                  <a:cubicBezTo>
                    <a:pt x="61336" y="25498"/>
                    <a:pt x="60986" y="25662"/>
                    <a:pt x="60613" y="25825"/>
                  </a:cubicBezTo>
                  <a:cubicBezTo>
                    <a:pt x="60449" y="25638"/>
                    <a:pt x="60286" y="25475"/>
                    <a:pt x="60122" y="25311"/>
                  </a:cubicBezTo>
                  <a:close/>
                  <a:moveTo>
                    <a:pt x="59118" y="26806"/>
                  </a:moveTo>
                  <a:lnTo>
                    <a:pt x="59328" y="26876"/>
                  </a:lnTo>
                  <a:cubicBezTo>
                    <a:pt x="59469" y="26992"/>
                    <a:pt x="59632" y="27109"/>
                    <a:pt x="59772" y="27226"/>
                  </a:cubicBezTo>
                  <a:cubicBezTo>
                    <a:pt x="59515" y="27086"/>
                    <a:pt x="59258" y="26946"/>
                    <a:pt x="58978" y="26852"/>
                  </a:cubicBezTo>
                  <a:lnTo>
                    <a:pt x="59118" y="26806"/>
                  </a:lnTo>
                  <a:close/>
                  <a:moveTo>
                    <a:pt x="771" y="20315"/>
                  </a:moveTo>
                  <a:lnTo>
                    <a:pt x="771" y="20315"/>
                  </a:lnTo>
                  <a:cubicBezTo>
                    <a:pt x="1028" y="23747"/>
                    <a:pt x="3643" y="26572"/>
                    <a:pt x="7075" y="27062"/>
                  </a:cubicBezTo>
                  <a:cubicBezTo>
                    <a:pt x="6636" y="27221"/>
                    <a:pt x="6177" y="27296"/>
                    <a:pt x="5714" y="27296"/>
                  </a:cubicBezTo>
                  <a:cubicBezTo>
                    <a:pt x="4480" y="27296"/>
                    <a:pt x="3230" y="26768"/>
                    <a:pt x="2312" y="25918"/>
                  </a:cubicBezTo>
                  <a:cubicBezTo>
                    <a:pt x="771" y="24517"/>
                    <a:pt x="445" y="22323"/>
                    <a:pt x="771" y="20315"/>
                  </a:cubicBezTo>
                  <a:close/>
                  <a:moveTo>
                    <a:pt x="60799" y="26689"/>
                  </a:moveTo>
                  <a:cubicBezTo>
                    <a:pt x="61056" y="27086"/>
                    <a:pt x="61243" y="27529"/>
                    <a:pt x="61406" y="27973"/>
                  </a:cubicBezTo>
                  <a:cubicBezTo>
                    <a:pt x="60986" y="27436"/>
                    <a:pt x="60449" y="27016"/>
                    <a:pt x="59865" y="26689"/>
                  </a:cubicBezTo>
                  <a:lnTo>
                    <a:pt x="59865" y="26689"/>
                  </a:lnTo>
                  <a:cubicBezTo>
                    <a:pt x="60017" y="26712"/>
                    <a:pt x="60169" y="26724"/>
                    <a:pt x="60324" y="26724"/>
                  </a:cubicBezTo>
                  <a:cubicBezTo>
                    <a:pt x="60478" y="26724"/>
                    <a:pt x="60636" y="26712"/>
                    <a:pt x="60799" y="26689"/>
                  </a:cubicBezTo>
                  <a:close/>
                  <a:moveTo>
                    <a:pt x="46347" y="39087"/>
                  </a:moveTo>
                  <a:lnTo>
                    <a:pt x="46347" y="39087"/>
                  </a:lnTo>
                  <a:cubicBezTo>
                    <a:pt x="46510" y="39203"/>
                    <a:pt x="46674" y="39297"/>
                    <a:pt x="46837" y="39414"/>
                  </a:cubicBezTo>
                  <a:cubicBezTo>
                    <a:pt x="46837" y="39530"/>
                    <a:pt x="46861" y="39670"/>
                    <a:pt x="46861" y="39787"/>
                  </a:cubicBezTo>
                  <a:cubicBezTo>
                    <a:pt x="46721" y="39694"/>
                    <a:pt x="46604" y="39600"/>
                    <a:pt x="46464" y="39507"/>
                  </a:cubicBezTo>
                  <a:lnTo>
                    <a:pt x="46440" y="39507"/>
                  </a:lnTo>
                  <a:cubicBezTo>
                    <a:pt x="46417" y="39367"/>
                    <a:pt x="46394" y="39227"/>
                    <a:pt x="46347" y="39087"/>
                  </a:cubicBezTo>
                  <a:close/>
                  <a:moveTo>
                    <a:pt x="46697" y="40184"/>
                  </a:moveTo>
                  <a:lnTo>
                    <a:pt x="46884" y="40324"/>
                  </a:lnTo>
                  <a:lnTo>
                    <a:pt x="46884" y="40488"/>
                  </a:lnTo>
                  <a:cubicBezTo>
                    <a:pt x="46814" y="40394"/>
                    <a:pt x="46744" y="40277"/>
                    <a:pt x="46674" y="40184"/>
                  </a:cubicBezTo>
                  <a:close/>
                  <a:moveTo>
                    <a:pt x="62060" y="31732"/>
                  </a:moveTo>
                  <a:cubicBezTo>
                    <a:pt x="62247" y="33763"/>
                    <a:pt x="61640" y="35795"/>
                    <a:pt x="60332" y="37382"/>
                  </a:cubicBezTo>
                  <a:cubicBezTo>
                    <a:pt x="58932" y="39063"/>
                    <a:pt x="56947" y="40161"/>
                    <a:pt x="54776" y="40488"/>
                  </a:cubicBezTo>
                  <a:cubicBezTo>
                    <a:pt x="56597" y="39974"/>
                    <a:pt x="58254" y="38947"/>
                    <a:pt x="59492" y="37522"/>
                  </a:cubicBezTo>
                  <a:cubicBezTo>
                    <a:pt x="60893" y="35888"/>
                    <a:pt x="61780" y="33880"/>
                    <a:pt x="62060" y="31732"/>
                  </a:cubicBezTo>
                  <a:close/>
                  <a:moveTo>
                    <a:pt x="18072" y="40091"/>
                  </a:moveTo>
                  <a:lnTo>
                    <a:pt x="18072" y="40091"/>
                  </a:lnTo>
                  <a:cubicBezTo>
                    <a:pt x="17582" y="40628"/>
                    <a:pt x="16998" y="41071"/>
                    <a:pt x="16391" y="41422"/>
                  </a:cubicBezTo>
                  <a:cubicBezTo>
                    <a:pt x="16648" y="41235"/>
                    <a:pt x="16882" y="41001"/>
                    <a:pt x="17115" y="40791"/>
                  </a:cubicBezTo>
                  <a:cubicBezTo>
                    <a:pt x="17442" y="40581"/>
                    <a:pt x="17769" y="40348"/>
                    <a:pt x="18072" y="40091"/>
                  </a:cubicBezTo>
                  <a:close/>
                  <a:moveTo>
                    <a:pt x="5605" y="29911"/>
                  </a:moveTo>
                  <a:lnTo>
                    <a:pt x="5605" y="29911"/>
                  </a:lnTo>
                  <a:cubicBezTo>
                    <a:pt x="4040" y="33273"/>
                    <a:pt x="4274" y="37312"/>
                    <a:pt x="7005" y="40231"/>
                  </a:cubicBezTo>
                  <a:cubicBezTo>
                    <a:pt x="7589" y="40838"/>
                    <a:pt x="8243" y="41375"/>
                    <a:pt x="8990" y="41772"/>
                  </a:cubicBezTo>
                  <a:cubicBezTo>
                    <a:pt x="7846" y="41351"/>
                    <a:pt x="6819" y="40674"/>
                    <a:pt x="6001" y="39787"/>
                  </a:cubicBezTo>
                  <a:cubicBezTo>
                    <a:pt x="4367" y="38013"/>
                    <a:pt x="3643" y="35608"/>
                    <a:pt x="4040" y="33250"/>
                  </a:cubicBezTo>
                  <a:lnTo>
                    <a:pt x="4064" y="33250"/>
                  </a:lnTo>
                  <a:cubicBezTo>
                    <a:pt x="4344" y="32036"/>
                    <a:pt x="4857" y="30892"/>
                    <a:pt x="5605" y="29911"/>
                  </a:cubicBezTo>
                  <a:close/>
                  <a:moveTo>
                    <a:pt x="61243" y="36822"/>
                  </a:moveTo>
                  <a:cubicBezTo>
                    <a:pt x="60916" y="37406"/>
                    <a:pt x="60496" y="37989"/>
                    <a:pt x="60052" y="38526"/>
                  </a:cubicBezTo>
                  <a:cubicBezTo>
                    <a:pt x="58153" y="40732"/>
                    <a:pt x="55454" y="41839"/>
                    <a:pt x="52721" y="41839"/>
                  </a:cubicBezTo>
                  <a:cubicBezTo>
                    <a:pt x="51490" y="41839"/>
                    <a:pt x="50253" y="41614"/>
                    <a:pt x="49079" y="41165"/>
                  </a:cubicBezTo>
                  <a:cubicBezTo>
                    <a:pt x="48448" y="40838"/>
                    <a:pt x="47841" y="40464"/>
                    <a:pt x="47258" y="40067"/>
                  </a:cubicBezTo>
                  <a:lnTo>
                    <a:pt x="47258" y="39647"/>
                  </a:lnTo>
                  <a:cubicBezTo>
                    <a:pt x="48285" y="40184"/>
                    <a:pt x="49406" y="40558"/>
                    <a:pt x="50573" y="40744"/>
                  </a:cubicBezTo>
                  <a:cubicBezTo>
                    <a:pt x="51400" y="40912"/>
                    <a:pt x="52237" y="40999"/>
                    <a:pt x="53066" y="40999"/>
                  </a:cubicBezTo>
                  <a:cubicBezTo>
                    <a:pt x="56052" y="40999"/>
                    <a:pt x="58937" y="39871"/>
                    <a:pt x="60893" y="37312"/>
                  </a:cubicBezTo>
                  <a:cubicBezTo>
                    <a:pt x="61033" y="37149"/>
                    <a:pt x="61150" y="36985"/>
                    <a:pt x="61243" y="36822"/>
                  </a:cubicBezTo>
                  <a:close/>
                  <a:moveTo>
                    <a:pt x="46650" y="40978"/>
                  </a:moveTo>
                  <a:cubicBezTo>
                    <a:pt x="46697" y="41071"/>
                    <a:pt x="46744" y="41188"/>
                    <a:pt x="46791" y="41305"/>
                  </a:cubicBezTo>
                  <a:cubicBezTo>
                    <a:pt x="46767" y="41492"/>
                    <a:pt x="46744" y="41678"/>
                    <a:pt x="46697" y="41865"/>
                  </a:cubicBezTo>
                  <a:cubicBezTo>
                    <a:pt x="46697" y="41655"/>
                    <a:pt x="46697" y="41445"/>
                    <a:pt x="46650" y="41235"/>
                  </a:cubicBezTo>
                  <a:cubicBezTo>
                    <a:pt x="46650" y="41141"/>
                    <a:pt x="46650" y="41048"/>
                    <a:pt x="46650" y="40978"/>
                  </a:cubicBezTo>
                  <a:close/>
                  <a:moveTo>
                    <a:pt x="8640" y="27389"/>
                  </a:moveTo>
                  <a:lnTo>
                    <a:pt x="8967" y="27459"/>
                  </a:lnTo>
                  <a:cubicBezTo>
                    <a:pt x="4694" y="29654"/>
                    <a:pt x="5348" y="36378"/>
                    <a:pt x="8243" y="39484"/>
                  </a:cubicBezTo>
                  <a:cubicBezTo>
                    <a:pt x="9623" y="40943"/>
                    <a:pt x="11537" y="41736"/>
                    <a:pt x="13520" y="41736"/>
                  </a:cubicBezTo>
                  <a:cubicBezTo>
                    <a:pt x="13884" y="41736"/>
                    <a:pt x="14251" y="41709"/>
                    <a:pt x="14617" y="41655"/>
                  </a:cubicBezTo>
                  <a:lnTo>
                    <a:pt x="14617" y="41655"/>
                  </a:lnTo>
                  <a:cubicBezTo>
                    <a:pt x="13636" y="42052"/>
                    <a:pt x="12586" y="42239"/>
                    <a:pt x="11535" y="42239"/>
                  </a:cubicBezTo>
                  <a:cubicBezTo>
                    <a:pt x="9807" y="41935"/>
                    <a:pt x="8243" y="41048"/>
                    <a:pt x="7075" y="39740"/>
                  </a:cubicBezTo>
                  <a:lnTo>
                    <a:pt x="7099" y="39740"/>
                  </a:lnTo>
                  <a:cubicBezTo>
                    <a:pt x="4250" y="36518"/>
                    <a:pt x="4507" y="31989"/>
                    <a:pt x="6772" y="28650"/>
                  </a:cubicBezTo>
                  <a:cubicBezTo>
                    <a:pt x="7332" y="28160"/>
                    <a:pt x="7963" y="27740"/>
                    <a:pt x="8640" y="27389"/>
                  </a:cubicBezTo>
                  <a:close/>
                  <a:moveTo>
                    <a:pt x="62784" y="31312"/>
                  </a:moveTo>
                  <a:lnTo>
                    <a:pt x="62784" y="31312"/>
                  </a:lnTo>
                  <a:cubicBezTo>
                    <a:pt x="62854" y="31475"/>
                    <a:pt x="62901" y="31639"/>
                    <a:pt x="62971" y="31825"/>
                  </a:cubicBezTo>
                  <a:cubicBezTo>
                    <a:pt x="63765" y="34347"/>
                    <a:pt x="63064" y="36822"/>
                    <a:pt x="61266" y="38736"/>
                  </a:cubicBezTo>
                  <a:cubicBezTo>
                    <a:pt x="59388" y="40730"/>
                    <a:pt x="56519" y="42521"/>
                    <a:pt x="53721" y="42521"/>
                  </a:cubicBezTo>
                  <a:cubicBezTo>
                    <a:pt x="53668" y="42521"/>
                    <a:pt x="53615" y="42520"/>
                    <a:pt x="53561" y="42519"/>
                  </a:cubicBezTo>
                  <a:cubicBezTo>
                    <a:pt x="52628" y="42496"/>
                    <a:pt x="51717" y="42309"/>
                    <a:pt x="50853" y="41982"/>
                  </a:cubicBezTo>
                  <a:lnTo>
                    <a:pt x="50853" y="41982"/>
                  </a:lnTo>
                  <a:cubicBezTo>
                    <a:pt x="51494" y="42107"/>
                    <a:pt x="52138" y="42168"/>
                    <a:pt x="52777" y="42168"/>
                  </a:cubicBezTo>
                  <a:cubicBezTo>
                    <a:pt x="55836" y="42168"/>
                    <a:pt x="58774" y="40769"/>
                    <a:pt x="60706" y="38316"/>
                  </a:cubicBezTo>
                  <a:cubicBezTo>
                    <a:pt x="62224" y="36355"/>
                    <a:pt x="63134" y="33787"/>
                    <a:pt x="62784" y="31312"/>
                  </a:cubicBezTo>
                  <a:close/>
                  <a:moveTo>
                    <a:pt x="5441" y="39740"/>
                  </a:moveTo>
                  <a:lnTo>
                    <a:pt x="5441" y="39740"/>
                  </a:lnTo>
                  <a:cubicBezTo>
                    <a:pt x="7426" y="41608"/>
                    <a:pt x="10017" y="42659"/>
                    <a:pt x="12749" y="42729"/>
                  </a:cubicBezTo>
                  <a:cubicBezTo>
                    <a:pt x="12335" y="42799"/>
                    <a:pt x="11920" y="42834"/>
                    <a:pt x="11508" y="42834"/>
                  </a:cubicBezTo>
                  <a:cubicBezTo>
                    <a:pt x="9454" y="42834"/>
                    <a:pt x="7468" y="41981"/>
                    <a:pt x="6048" y="40464"/>
                  </a:cubicBezTo>
                  <a:lnTo>
                    <a:pt x="6071" y="40464"/>
                  </a:lnTo>
                  <a:cubicBezTo>
                    <a:pt x="5838" y="40231"/>
                    <a:pt x="5628" y="39997"/>
                    <a:pt x="5441" y="39740"/>
                  </a:cubicBezTo>
                  <a:close/>
                  <a:moveTo>
                    <a:pt x="32502" y="44083"/>
                  </a:moveTo>
                  <a:cubicBezTo>
                    <a:pt x="32525" y="44130"/>
                    <a:pt x="32525" y="44177"/>
                    <a:pt x="32548" y="44223"/>
                  </a:cubicBezTo>
                  <a:cubicBezTo>
                    <a:pt x="32548" y="44340"/>
                    <a:pt x="32548" y="44457"/>
                    <a:pt x="32525" y="44574"/>
                  </a:cubicBezTo>
                  <a:cubicBezTo>
                    <a:pt x="32478" y="44504"/>
                    <a:pt x="32431" y="44433"/>
                    <a:pt x="32385" y="44387"/>
                  </a:cubicBezTo>
                  <a:cubicBezTo>
                    <a:pt x="32431" y="44270"/>
                    <a:pt x="32455" y="44177"/>
                    <a:pt x="32502" y="44083"/>
                  </a:cubicBezTo>
                  <a:close/>
                  <a:moveTo>
                    <a:pt x="32922" y="43079"/>
                  </a:moveTo>
                  <a:cubicBezTo>
                    <a:pt x="33249" y="44760"/>
                    <a:pt x="34183" y="46231"/>
                    <a:pt x="35537" y="47259"/>
                  </a:cubicBezTo>
                  <a:cubicBezTo>
                    <a:pt x="35070" y="47002"/>
                    <a:pt x="34626" y="46698"/>
                    <a:pt x="34206" y="46371"/>
                  </a:cubicBezTo>
                  <a:cubicBezTo>
                    <a:pt x="33926" y="46044"/>
                    <a:pt x="33669" y="45671"/>
                    <a:pt x="33459" y="45274"/>
                  </a:cubicBezTo>
                  <a:cubicBezTo>
                    <a:pt x="33249" y="44784"/>
                    <a:pt x="33062" y="44247"/>
                    <a:pt x="32968" y="43710"/>
                  </a:cubicBezTo>
                  <a:cubicBezTo>
                    <a:pt x="32945" y="43640"/>
                    <a:pt x="32875" y="43570"/>
                    <a:pt x="32782" y="43570"/>
                  </a:cubicBezTo>
                  <a:cubicBezTo>
                    <a:pt x="32782" y="43523"/>
                    <a:pt x="32758" y="43476"/>
                    <a:pt x="32758" y="43429"/>
                  </a:cubicBezTo>
                  <a:cubicBezTo>
                    <a:pt x="32828" y="43313"/>
                    <a:pt x="32875" y="43196"/>
                    <a:pt x="32922" y="43079"/>
                  </a:cubicBezTo>
                  <a:close/>
                  <a:moveTo>
                    <a:pt x="19310" y="38573"/>
                  </a:moveTo>
                  <a:cubicBezTo>
                    <a:pt x="19894" y="42192"/>
                    <a:pt x="22065" y="46138"/>
                    <a:pt x="25637" y="47469"/>
                  </a:cubicBezTo>
                  <a:cubicBezTo>
                    <a:pt x="25777" y="47515"/>
                    <a:pt x="25941" y="47562"/>
                    <a:pt x="26081" y="47609"/>
                  </a:cubicBezTo>
                  <a:cubicBezTo>
                    <a:pt x="25497" y="47585"/>
                    <a:pt x="24937" y="47492"/>
                    <a:pt x="24376" y="47329"/>
                  </a:cubicBezTo>
                  <a:cubicBezTo>
                    <a:pt x="21224" y="46278"/>
                    <a:pt x="19450" y="43103"/>
                    <a:pt x="19053" y="39904"/>
                  </a:cubicBezTo>
                  <a:cubicBezTo>
                    <a:pt x="19076" y="39717"/>
                    <a:pt x="19100" y="39507"/>
                    <a:pt x="19146" y="39297"/>
                  </a:cubicBezTo>
                  <a:cubicBezTo>
                    <a:pt x="19170" y="39180"/>
                    <a:pt x="19100" y="39087"/>
                    <a:pt x="19006" y="39063"/>
                  </a:cubicBezTo>
                  <a:cubicBezTo>
                    <a:pt x="19100" y="38900"/>
                    <a:pt x="19216" y="38736"/>
                    <a:pt x="19310" y="38573"/>
                  </a:cubicBezTo>
                  <a:close/>
                  <a:moveTo>
                    <a:pt x="27683" y="2531"/>
                  </a:moveTo>
                  <a:cubicBezTo>
                    <a:pt x="27989" y="2531"/>
                    <a:pt x="28296" y="2567"/>
                    <a:pt x="28602" y="2640"/>
                  </a:cubicBezTo>
                  <a:cubicBezTo>
                    <a:pt x="31124" y="3177"/>
                    <a:pt x="32525" y="5559"/>
                    <a:pt x="33669" y="7660"/>
                  </a:cubicBezTo>
                  <a:cubicBezTo>
                    <a:pt x="33669" y="7683"/>
                    <a:pt x="33692" y="7707"/>
                    <a:pt x="33739" y="7730"/>
                  </a:cubicBezTo>
                  <a:lnTo>
                    <a:pt x="33762" y="7823"/>
                  </a:lnTo>
                  <a:cubicBezTo>
                    <a:pt x="33799" y="7888"/>
                    <a:pt x="33859" y="7917"/>
                    <a:pt x="33919" y="7917"/>
                  </a:cubicBezTo>
                  <a:cubicBezTo>
                    <a:pt x="34012" y="7917"/>
                    <a:pt x="34108" y="7852"/>
                    <a:pt x="34136" y="7753"/>
                  </a:cubicBezTo>
                  <a:cubicBezTo>
                    <a:pt x="34229" y="7520"/>
                    <a:pt x="34323" y="7286"/>
                    <a:pt x="34439" y="7053"/>
                  </a:cubicBezTo>
                  <a:cubicBezTo>
                    <a:pt x="34439" y="7030"/>
                    <a:pt x="34463" y="7030"/>
                    <a:pt x="34486" y="7006"/>
                  </a:cubicBezTo>
                  <a:lnTo>
                    <a:pt x="34486" y="7006"/>
                  </a:lnTo>
                  <a:cubicBezTo>
                    <a:pt x="34463" y="7170"/>
                    <a:pt x="34416" y="7357"/>
                    <a:pt x="34323" y="7497"/>
                  </a:cubicBezTo>
                  <a:cubicBezTo>
                    <a:pt x="34275" y="7592"/>
                    <a:pt x="34357" y="7677"/>
                    <a:pt x="34437" y="7677"/>
                  </a:cubicBezTo>
                  <a:cubicBezTo>
                    <a:pt x="34474" y="7677"/>
                    <a:pt x="34510" y="7658"/>
                    <a:pt x="34533" y="7613"/>
                  </a:cubicBezTo>
                  <a:cubicBezTo>
                    <a:pt x="34720" y="7333"/>
                    <a:pt x="34790" y="7006"/>
                    <a:pt x="34743" y="6656"/>
                  </a:cubicBezTo>
                  <a:cubicBezTo>
                    <a:pt x="36332" y="4753"/>
                    <a:pt x="38564" y="3345"/>
                    <a:pt x="41050" y="3345"/>
                  </a:cubicBezTo>
                  <a:cubicBezTo>
                    <a:pt x="41523" y="3345"/>
                    <a:pt x="42006" y="3396"/>
                    <a:pt x="42494" y="3504"/>
                  </a:cubicBezTo>
                  <a:cubicBezTo>
                    <a:pt x="44829" y="4041"/>
                    <a:pt x="46627" y="6049"/>
                    <a:pt x="46767" y="8267"/>
                  </a:cubicBezTo>
                  <a:cubicBezTo>
                    <a:pt x="46580" y="9224"/>
                    <a:pt x="46300" y="10158"/>
                    <a:pt x="45903" y="11046"/>
                  </a:cubicBezTo>
                  <a:cubicBezTo>
                    <a:pt x="45857" y="11116"/>
                    <a:pt x="45880" y="11186"/>
                    <a:pt x="45950" y="11256"/>
                  </a:cubicBezTo>
                  <a:cubicBezTo>
                    <a:pt x="45985" y="11342"/>
                    <a:pt x="46071" y="11390"/>
                    <a:pt x="46160" y="11390"/>
                  </a:cubicBezTo>
                  <a:cubicBezTo>
                    <a:pt x="46192" y="11390"/>
                    <a:pt x="46223" y="11384"/>
                    <a:pt x="46254" y="11372"/>
                  </a:cubicBezTo>
                  <a:cubicBezTo>
                    <a:pt x="46580" y="11209"/>
                    <a:pt x="46931" y="11046"/>
                    <a:pt x="47281" y="10882"/>
                  </a:cubicBezTo>
                  <a:lnTo>
                    <a:pt x="47328" y="10882"/>
                  </a:lnTo>
                  <a:cubicBezTo>
                    <a:pt x="48261" y="10532"/>
                    <a:pt x="49195" y="10275"/>
                    <a:pt x="50176" y="10065"/>
                  </a:cubicBezTo>
                  <a:cubicBezTo>
                    <a:pt x="51621" y="9799"/>
                    <a:pt x="53098" y="9642"/>
                    <a:pt x="54562" y="9642"/>
                  </a:cubicBezTo>
                  <a:cubicBezTo>
                    <a:pt x="58230" y="9642"/>
                    <a:pt x="61811" y="10623"/>
                    <a:pt x="64582" y="13310"/>
                  </a:cubicBezTo>
                  <a:cubicBezTo>
                    <a:pt x="65142" y="13871"/>
                    <a:pt x="65656" y="14478"/>
                    <a:pt x="66076" y="15155"/>
                  </a:cubicBezTo>
                  <a:cubicBezTo>
                    <a:pt x="66496" y="16719"/>
                    <a:pt x="66496" y="18354"/>
                    <a:pt x="66076" y="19918"/>
                  </a:cubicBezTo>
                  <a:cubicBezTo>
                    <a:pt x="65503" y="22305"/>
                    <a:pt x="63586" y="25052"/>
                    <a:pt x="61054" y="25052"/>
                  </a:cubicBezTo>
                  <a:cubicBezTo>
                    <a:pt x="60491" y="25052"/>
                    <a:pt x="59898" y="24917"/>
                    <a:pt x="59282" y="24611"/>
                  </a:cubicBezTo>
                  <a:cubicBezTo>
                    <a:pt x="59254" y="24599"/>
                    <a:pt x="59228" y="24593"/>
                    <a:pt x="59203" y="24593"/>
                  </a:cubicBezTo>
                  <a:cubicBezTo>
                    <a:pt x="59035" y="24593"/>
                    <a:pt x="58933" y="24836"/>
                    <a:pt x="59095" y="24938"/>
                  </a:cubicBezTo>
                  <a:cubicBezTo>
                    <a:pt x="59539" y="25241"/>
                    <a:pt x="59936" y="25591"/>
                    <a:pt x="60286" y="25988"/>
                  </a:cubicBezTo>
                  <a:cubicBezTo>
                    <a:pt x="60052" y="26082"/>
                    <a:pt x="59795" y="26175"/>
                    <a:pt x="59539" y="26269"/>
                  </a:cubicBezTo>
                  <a:cubicBezTo>
                    <a:pt x="59142" y="26199"/>
                    <a:pt x="58745" y="26058"/>
                    <a:pt x="58395" y="25872"/>
                  </a:cubicBezTo>
                  <a:cubicBezTo>
                    <a:pt x="58366" y="25860"/>
                    <a:pt x="58338" y="25855"/>
                    <a:pt x="58311" y="25855"/>
                  </a:cubicBezTo>
                  <a:cubicBezTo>
                    <a:pt x="58116" y="25855"/>
                    <a:pt x="57979" y="26119"/>
                    <a:pt x="58184" y="26222"/>
                  </a:cubicBezTo>
                  <a:lnTo>
                    <a:pt x="58395" y="26339"/>
                  </a:lnTo>
                  <a:cubicBezTo>
                    <a:pt x="58511" y="26385"/>
                    <a:pt x="58628" y="26455"/>
                    <a:pt x="58721" y="26502"/>
                  </a:cubicBezTo>
                  <a:cubicBezTo>
                    <a:pt x="58558" y="26549"/>
                    <a:pt x="58395" y="26595"/>
                    <a:pt x="58231" y="26619"/>
                  </a:cubicBezTo>
                  <a:cubicBezTo>
                    <a:pt x="58021" y="26689"/>
                    <a:pt x="58021" y="26969"/>
                    <a:pt x="58231" y="27039"/>
                  </a:cubicBezTo>
                  <a:cubicBezTo>
                    <a:pt x="60006" y="27249"/>
                    <a:pt x="61453" y="28580"/>
                    <a:pt x="61827" y="30331"/>
                  </a:cubicBezTo>
                  <a:cubicBezTo>
                    <a:pt x="61803" y="32969"/>
                    <a:pt x="60823" y="35514"/>
                    <a:pt x="59095" y="37476"/>
                  </a:cubicBezTo>
                  <a:cubicBezTo>
                    <a:pt x="57272" y="39422"/>
                    <a:pt x="54748" y="40505"/>
                    <a:pt x="52138" y="40505"/>
                  </a:cubicBezTo>
                  <a:cubicBezTo>
                    <a:pt x="51773" y="40505"/>
                    <a:pt x="51406" y="40484"/>
                    <a:pt x="51040" y="40441"/>
                  </a:cubicBezTo>
                  <a:cubicBezTo>
                    <a:pt x="49662" y="40207"/>
                    <a:pt x="48332" y="39740"/>
                    <a:pt x="47117" y="39063"/>
                  </a:cubicBezTo>
                  <a:cubicBezTo>
                    <a:pt x="47082" y="39052"/>
                    <a:pt x="47053" y="39046"/>
                    <a:pt x="47027" y="39046"/>
                  </a:cubicBezTo>
                  <a:cubicBezTo>
                    <a:pt x="47001" y="39046"/>
                    <a:pt x="46977" y="39052"/>
                    <a:pt x="46954" y="39063"/>
                  </a:cubicBezTo>
                  <a:cubicBezTo>
                    <a:pt x="46674" y="38877"/>
                    <a:pt x="46394" y="38690"/>
                    <a:pt x="46137" y="38480"/>
                  </a:cubicBezTo>
                  <a:cubicBezTo>
                    <a:pt x="46099" y="38455"/>
                    <a:pt x="46053" y="38443"/>
                    <a:pt x="46008" y="38443"/>
                  </a:cubicBezTo>
                  <a:cubicBezTo>
                    <a:pt x="45883" y="38443"/>
                    <a:pt x="45759" y="38530"/>
                    <a:pt x="45810" y="38666"/>
                  </a:cubicBezTo>
                  <a:cubicBezTo>
                    <a:pt x="45857" y="38760"/>
                    <a:pt x="45880" y="38853"/>
                    <a:pt x="45927" y="38947"/>
                  </a:cubicBezTo>
                  <a:cubicBezTo>
                    <a:pt x="45857" y="38947"/>
                    <a:pt x="45810" y="38970"/>
                    <a:pt x="45763" y="38993"/>
                  </a:cubicBezTo>
                  <a:lnTo>
                    <a:pt x="45670" y="38947"/>
                  </a:lnTo>
                  <a:cubicBezTo>
                    <a:pt x="45636" y="38922"/>
                    <a:pt x="45602" y="38911"/>
                    <a:pt x="45570" y="38911"/>
                  </a:cubicBezTo>
                  <a:cubicBezTo>
                    <a:pt x="45420" y="38911"/>
                    <a:pt x="45302" y="39139"/>
                    <a:pt x="45436" y="39274"/>
                  </a:cubicBezTo>
                  <a:cubicBezTo>
                    <a:pt x="45600" y="39437"/>
                    <a:pt x="45763" y="39600"/>
                    <a:pt x="45903" y="39787"/>
                  </a:cubicBezTo>
                  <a:cubicBezTo>
                    <a:pt x="46113" y="40371"/>
                    <a:pt x="46230" y="40978"/>
                    <a:pt x="46254" y="41585"/>
                  </a:cubicBezTo>
                  <a:cubicBezTo>
                    <a:pt x="46207" y="42706"/>
                    <a:pt x="45880" y="43826"/>
                    <a:pt x="45366" y="44830"/>
                  </a:cubicBezTo>
                  <a:cubicBezTo>
                    <a:pt x="44222" y="46488"/>
                    <a:pt x="42448" y="47656"/>
                    <a:pt x="40463" y="48076"/>
                  </a:cubicBezTo>
                  <a:cubicBezTo>
                    <a:pt x="40031" y="48146"/>
                    <a:pt x="39593" y="48181"/>
                    <a:pt x="39156" y="48181"/>
                  </a:cubicBezTo>
                  <a:cubicBezTo>
                    <a:pt x="38718" y="48181"/>
                    <a:pt x="38280" y="48146"/>
                    <a:pt x="37848" y="48076"/>
                  </a:cubicBezTo>
                  <a:cubicBezTo>
                    <a:pt x="35350" y="47259"/>
                    <a:pt x="33295" y="44994"/>
                    <a:pt x="33202" y="42309"/>
                  </a:cubicBezTo>
                  <a:cubicBezTo>
                    <a:pt x="33202" y="42192"/>
                    <a:pt x="33109" y="42126"/>
                    <a:pt x="33013" y="42126"/>
                  </a:cubicBezTo>
                  <a:cubicBezTo>
                    <a:pt x="32937" y="42126"/>
                    <a:pt x="32860" y="42169"/>
                    <a:pt x="32828" y="42262"/>
                  </a:cubicBezTo>
                  <a:cubicBezTo>
                    <a:pt x="32735" y="42542"/>
                    <a:pt x="32642" y="42822"/>
                    <a:pt x="32525" y="43103"/>
                  </a:cubicBezTo>
                  <a:cubicBezTo>
                    <a:pt x="32431" y="43103"/>
                    <a:pt x="32338" y="43149"/>
                    <a:pt x="32315" y="43243"/>
                  </a:cubicBezTo>
                  <a:cubicBezTo>
                    <a:pt x="32268" y="43476"/>
                    <a:pt x="32198" y="43710"/>
                    <a:pt x="32105" y="43943"/>
                  </a:cubicBezTo>
                  <a:cubicBezTo>
                    <a:pt x="31778" y="43383"/>
                    <a:pt x="31521" y="42752"/>
                    <a:pt x="31334" y="42122"/>
                  </a:cubicBezTo>
                  <a:cubicBezTo>
                    <a:pt x="31325" y="42057"/>
                    <a:pt x="31279" y="42029"/>
                    <a:pt x="31229" y="42029"/>
                  </a:cubicBezTo>
                  <a:cubicBezTo>
                    <a:pt x="31155" y="42029"/>
                    <a:pt x="31072" y="42094"/>
                    <a:pt x="31101" y="42192"/>
                  </a:cubicBezTo>
                  <a:cubicBezTo>
                    <a:pt x="31287" y="42916"/>
                    <a:pt x="31568" y="43640"/>
                    <a:pt x="31941" y="44317"/>
                  </a:cubicBezTo>
                  <a:cubicBezTo>
                    <a:pt x="31731" y="44714"/>
                    <a:pt x="31474" y="45087"/>
                    <a:pt x="31194" y="45461"/>
                  </a:cubicBezTo>
                  <a:cubicBezTo>
                    <a:pt x="30984" y="45694"/>
                    <a:pt x="30774" y="45904"/>
                    <a:pt x="30517" y="46115"/>
                  </a:cubicBezTo>
                  <a:cubicBezTo>
                    <a:pt x="31101" y="44970"/>
                    <a:pt x="31287" y="43640"/>
                    <a:pt x="31031" y="42355"/>
                  </a:cubicBezTo>
                  <a:cubicBezTo>
                    <a:pt x="31013" y="42266"/>
                    <a:pt x="30947" y="42228"/>
                    <a:pt x="30876" y="42228"/>
                  </a:cubicBezTo>
                  <a:cubicBezTo>
                    <a:pt x="30760" y="42228"/>
                    <a:pt x="30628" y="42328"/>
                    <a:pt x="30657" y="42472"/>
                  </a:cubicBezTo>
                  <a:cubicBezTo>
                    <a:pt x="30961" y="43873"/>
                    <a:pt x="30680" y="45344"/>
                    <a:pt x="29910" y="46558"/>
                  </a:cubicBezTo>
                  <a:cubicBezTo>
                    <a:pt x="29350" y="46908"/>
                    <a:pt x="28719" y="47165"/>
                    <a:pt x="28089" y="47352"/>
                  </a:cubicBezTo>
                  <a:cubicBezTo>
                    <a:pt x="27883" y="47377"/>
                    <a:pt x="27677" y="47389"/>
                    <a:pt x="27472" y="47389"/>
                  </a:cubicBezTo>
                  <a:cubicBezTo>
                    <a:pt x="26701" y="47389"/>
                    <a:pt x="25946" y="47217"/>
                    <a:pt x="25264" y="46885"/>
                  </a:cubicBezTo>
                  <a:cubicBezTo>
                    <a:pt x="21972" y="45321"/>
                    <a:pt x="19987" y="41445"/>
                    <a:pt x="19590" y="37966"/>
                  </a:cubicBezTo>
                  <a:cubicBezTo>
                    <a:pt x="19575" y="37874"/>
                    <a:pt x="19470" y="37793"/>
                    <a:pt x="19373" y="37793"/>
                  </a:cubicBezTo>
                  <a:cubicBezTo>
                    <a:pt x="19321" y="37793"/>
                    <a:pt x="19272" y="37816"/>
                    <a:pt x="19240" y="37873"/>
                  </a:cubicBezTo>
                  <a:cubicBezTo>
                    <a:pt x="19170" y="38059"/>
                    <a:pt x="19076" y="38223"/>
                    <a:pt x="18983" y="38386"/>
                  </a:cubicBezTo>
                  <a:lnTo>
                    <a:pt x="18983" y="38176"/>
                  </a:lnTo>
                  <a:cubicBezTo>
                    <a:pt x="18983" y="38083"/>
                    <a:pt x="18913" y="38013"/>
                    <a:pt x="18843" y="37989"/>
                  </a:cubicBezTo>
                  <a:cubicBezTo>
                    <a:pt x="18960" y="37709"/>
                    <a:pt x="19030" y="37406"/>
                    <a:pt x="19100" y="37102"/>
                  </a:cubicBezTo>
                  <a:cubicBezTo>
                    <a:pt x="19128" y="36975"/>
                    <a:pt x="19028" y="36890"/>
                    <a:pt x="18923" y="36890"/>
                  </a:cubicBezTo>
                  <a:cubicBezTo>
                    <a:pt x="18856" y="36890"/>
                    <a:pt x="18786" y="36926"/>
                    <a:pt x="18749" y="37009"/>
                  </a:cubicBezTo>
                  <a:cubicBezTo>
                    <a:pt x="18633" y="37312"/>
                    <a:pt x="18539" y="37639"/>
                    <a:pt x="18469" y="37943"/>
                  </a:cubicBezTo>
                  <a:cubicBezTo>
                    <a:pt x="18306" y="38386"/>
                    <a:pt x="18096" y="38783"/>
                    <a:pt x="17862" y="39180"/>
                  </a:cubicBezTo>
                  <a:cubicBezTo>
                    <a:pt x="17349" y="39834"/>
                    <a:pt x="16742" y="40394"/>
                    <a:pt x="16041" y="40861"/>
                  </a:cubicBezTo>
                  <a:cubicBezTo>
                    <a:pt x="15214" y="41191"/>
                    <a:pt x="14344" y="41352"/>
                    <a:pt x="13479" y="41352"/>
                  </a:cubicBezTo>
                  <a:cubicBezTo>
                    <a:pt x="11707" y="41352"/>
                    <a:pt x="9957" y="40677"/>
                    <a:pt x="8640" y="39390"/>
                  </a:cubicBezTo>
                  <a:cubicBezTo>
                    <a:pt x="7099" y="37779"/>
                    <a:pt x="6235" y="35631"/>
                    <a:pt x="6258" y="33413"/>
                  </a:cubicBezTo>
                  <a:cubicBezTo>
                    <a:pt x="6258" y="31032"/>
                    <a:pt x="7332" y="28393"/>
                    <a:pt x="9714" y="27506"/>
                  </a:cubicBezTo>
                  <a:cubicBezTo>
                    <a:pt x="9901" y="27459"/>
                    <a:pt x="9854" y="27156"/>
                    <a:pt x="9644" y="27156"/>
                  </a:cubicBezTo>
                  <a:cubicBezTo>
                    <a:pt x="9527" y="27156"/>
                    <a:pt x="9387" y="27132"/>
                    <a:pt x="9247" y="27109"/>
                  </a:cubicBezTo>
                  <a:lnTo>
                    <a:pt x="9434" y="27039"/>
                  </a:lnTo>
                  <a:cubicBezTo>
                    <a:pt x="9646" y="26975"/>
                    <a:pt x="9588" y="26680"/>
                    <a:pt x="9400" y="26680"/>
                  </a:cubicBezTo>
                  <a:cubicBezTo>
                    <a:pt x="9381" y="26680"/>
                    <a:pt x="9361" y="26683"/>
                    <a:pt x="9340" y="26689"/>
                  </a:cubicBezTo>
                  <a:lnTo>
                    <a:pt x="8920" y="26736"/>
                  </a:lnTo>
                  <a:cubicBezTo>
                    <a:pt x="8757" y="26736"/>
                    <a:pt x="8593" y="26736"/>
                    <a:pt x="8453" y="26712"/>
                  </a:cubicBezTo>
                  <a:cubicBezTo>
                    <a:pt x="8543" y="26586"/>
                    <a:pt x="8411" y="26433"/>
                    <a:pt x="8271" y="26433"/>
                  </a:cubicBezTo>
                  <a:cubicBezTo>
                    <a:pt x="8230" y="26433"/>
                    <a:pt x="8187" y="26446"/>
                    <a:pt x="8149" y="26479"/>
                  </a:cubicBezTo>
                  <a:cubicBezTo>
                    <a:pt x="8079" y="26525"/>
                    <a:pt x="7986" y="26595"/>
                    <a:pt x="7916" y="26642"/>
                  </a:cubicBezTo>
                  <a:cubicBezTo>
                    <a:pt x="7542" y="26595"/>
                    <a:pt x="7169" y="26502"/>
                    <a:pt x="6819" y="26409"/>
                  </a:cubicBezTo>
                  <a:cubicBezTo>
                    <a:pt x="4087" y="25124"/>
                    <a:pt x="2009" y="22323"/>
                    <a:pt x="2966" y="19217"/>
                  </a:cubicBezTo>
                  <a:cubicBezTo>
                    <a:pt x="4332" y="14711"/>
                    <a:pt x="9535" y="13799"/>
                    <a:pt x="13624" y="13799"/>
                  </a:cubicBezTo>
                  <a:cubicBezTo>
                    <a:pt x="13730" y="13799"/>
                    <a:pt x="13835" y="13799"/>
                    <a:pt x="13940" y="13801"/>
                  </a:cubicBezTo>
                  <a:cubicBezTo>
                    <a:pt x="14103" y="13801"/>
                    <a:pt x="14173" y="13614"/>
                    <a:pt x="14057" y="13497"/>
                  </a:cubicBezTo>
                  <a:lnTo>
                    <a:pt x="14010" y="13427"/>
                  </a:lnTo>
                  <a:cubicBezTo>
                    <a:pt x="14057" y="13380"/>
                    <a:pt x="14057" y="13310"/>
                    <a:pt x="14010" y="13264"/>
                  </a:cubicBezTo>
                  <a:lnTo>
                    <a:pt x="13870" y="13077"/>
                  </a:lnTo>
                  <a:cubicBezTo>
                    <a:pt x="13893" y="13053"/>
                    <a:pt x="13916" y="13030"/>
                    <a:pt x="13940" y="12983"/>
                  </a:cubicBezTo>
                  <a:lnTo>
                    <a:pt x="14080" y="13170"/>
                  </a:lnTo>
                  <a:cubicBezTo>
                    <a:pt x="14117" y="13207"/>
                    <a:pt x="14158" y="13223"/>
                    <a:pt x="14199" y="13223"/>
                  </a:cubicBezTo>
                  <a:cubicBezTo>
                    <a:pt x="14338" y="13223"/>
                    <a:pt x="14463" y="13040"/>
                    <a:pt x="14337" y="12913"/>
                  </a:cubicBezTo>
                  <a:lnTo>
                    <a:pt x="14267" y="12820"/>
                  </a:lnTo>
                  <a:cubicBezTo>
                    <a:pt x="14337" y="12750"/>
                    <a:pt x="14313" y="12633"/>
                    <a:pt x="14243" y="12610"/>
                  </a:cubicBezTo>
                  <a:lnTo>
                    <a:pt x="14057" y="12563"/>
                  </a:lnTo>
                  <a:cubicBezTo>
                    <a:pt x="13263" y="11536"/>
                    <a:pt x="12866" y="10228"/>
                    <a:pt x="12959" y="8921"/>
                  </a:cubicBezTo>
                  <a:cubicBezTo>
                    <a:pt x="13193" y="7683"/>
                    <a:pt x="13893" y="6563"/>
                    <a:pt x="14897" y="5792"/>
                  </a:cubicBezTo>
                  <a:cubicBezTo>
                    <a:pt x="15820" y="5106"/>
                    <a:pt x="16909" y="4795"/>
                    <a:pt x="18008" y="4795"/>
                  </a:cubicBezTo>
                  <a:cubicBezTo>
                    <a:pt x="19939" y="4795"/>
                    <a:pt x="21900" y="5756"/>
                    <a:pt x="23046" y="7333"/>
                  </a:cubicBezTo>
                  <a:cubicBezTo>
                    <a:pt x="23066" y="7367"/>
                    <a:pt x="23097" y="7382"/>
                    <a:pt x="23128" y="7382"/>
                  </a:cubicBezTo>
                  <a:cubicBezTo>
                    <a:pt x="23203" y="7382"/>
                    <a:pt x="23282" y="7299"/>
                    <a:pt x="23232" y="7216"/>
                  </a:cubicBezTo>
                  <a:cubicBezTo>
                    <a:pt x="23162" y="7100"/>
                    <a:pt x="23116" y="7030"/>
                    <a:pt x="23046" y="6960"/>
                  </a:cubicBezTo>
                  <a:cubicBezTo>
                    <a:pt x="23092" y="6936"/>
                    <a:pt x="23116" y="6913"/>
                    <a:pt x="23139" y="6890"/>
                  </a:cubicBezTo>
                  <a:cubicBezTo>
                    <a:pt x="23419" y="7170"/>
                    <a:pt x="23676" y="7473"/>
                    <a:pt x="23909" y="7730"/>
                  </a:cubicBezTo>
                  <a:cubicBezTo>
                    <a:pt x="23950" y="7778"/>
                    <a:pt x="23999" y="7798"/>
                    <a:pt x="24048" y="7798"/>
                  </a:cubicBezTo>
                  <a:cubicBezTo>
                    <a:pt x="24166" y="7798"/>
                    <a:pt x="24283" y="7682"/>
                    <a:pt x="24283" y="7567"/>
                  </a:cubicBezTo>
                  <a:cubicBezTo>
                    <a:pt x="24300" y="7569"/>
                    <a:pt x="24316" y="7570"/>
                    <a:pt x="24332" y="7570"/>
                  </a:cubicBezTo>
                  <a:cubicBezTo>
                    <a:pt x="24674" y="7570"/>
                    <a:pt x="24853" y="7113"/>
                    <a:pt x="24563" y="6890"/>
                  </a:cubicBezTo>
                  <a:cubicBezTo>
                    <a:pt x="24525" y="6851"/>
                    <a:pt x="24486" y="6834"/>
                    <a:pt x="24447" y="6834"/>
                  </a:cubicBezTo>
                  <a:cubicBezTo>
                    <a:pt x="24416" y="6834"/>
                    <a:pt x="24385" y="6845"/>
                    <a:pt x="24353" y="6866"/>
                  </a:cubicBezTo>
                  <a:lnTo>
                    <a:pt x="24283" y="6890"/>
                  </a:lnTo>
                  <a:cubicBezTo>
                    <a:pt x="24306" y="6633"/>
                    <a:pt x="24330" y="6399"/>
                    <a:pt x="24376" y="6166"/>
                  </a:cubicBezTo>
                  <a:cubicBezTo>
                    <a:pt x="24446" y="5886"/>
                    <a:pt x="24540" y="5629"/>
                    <a:pt x="24610" y="5372"/>
                  </a:cubicBezTo>
                  <a:cubicBezTo>
                    <a:pt x="24797" y="4882"/>
                    <a:pt x="25030" y="4438"/>
                    <a:pt x="25310" y="3994"/>
                  </a:cubicBezTo>
                  <a:cubicBezTo>
                    <a:pt x="25754" y="3341"/>
                    <a:pt x="26384" y="2827"/>
                    <a:pt x="27131" y="2570"/>
                  </a:cubicBezTo>
                  <a:cubicBezTo>
                    <a:pt x="27315" y="2544"/>
                    <a:pt x="27499" y="2531"/>
                    <a:pt x="27683" y="2531"/>
                  </a:cubicBezTo>
                  <a:close/>
                  <a:moveTo>
                    <a:pt x="19006" y="41655"/>
                  </a:moveTo>
                  <a:cubicBezTo>
                    <a:pt x="19777" y="44457"/>
                    <a:pt x="21621" y="46955"/>
                    <a:pt x="24493" y="47772"/>
                  </a:cubicBezTo>
                  <a:cubicBezTo>
                    <a:pt x="25095" y="47936"/>
                    <a:pt x="25712" y="48018"/>
                    <a:pt x="26331" y="48018"/>
                  </a:cubicBezTo>
                  <a:cubicBezTo>
                    <a:pt x="27031" y="48018"/>
                    <a:pt x="27733" y="47913"/>
                    <a:pt x="28416" y="47702"/>
                  </a:cubicBezTo>
                  <a:cubicBezTo>
                    <a:pt x="28696" y="47632"/>
                    <a:pt x="28953" y="47539"/>
                    <a:pt x="29209" y="47422"/>
                  </a:cubicBezTo>
                  <a:lnTo>
                    <a:pt x="29209" y="47422"/>
                  </a:lnTo>
                  <a:cubicBezTo>
                    <a:pt x="29023" y="47632"/>
                    <a:pt x="28789" y="47796"/>
                    <a:pt x="28579" y="47959"/>
                  </a:cubicBezTo>
                  <a:cubicBezTo>
                    <a:pt x="27667" y="48571"/>
                    <a:pt x="26609" y="48882"/>
                    <a:pt x="25550" y="48882"/>
                  </a:cubicBezTo>
                  <a:cubicBezTo>
                    <a:pt x="24629" y="48882"/>
                    <a:pt x="23707" y="48647"/>
                    <a:pt x="22882" y="48169"/>
                  </a:cubicBezTo>
                  <a:cubicBezTo>
                    <a:pt x="21201" y="47189"/>
                    <a:pt x="20150" y="45321"/>
                    <a:pt x="19450" y="43546"/>
                  </a:cubicBezTo>
                  <a:cubicBezTo>
                    <a:pt x="19310" y="43219"/>
                    <a:pt x="19193" y="42869"/>
                    <a:pt x="19076" y="42519"/>
                  </a:cubicBezTo>
                  <a:cubicBezTo>
                    <a:pt x="19053" y="42215"/>
                    <a:pt x="19006" y="41959"/>
                    <a:pt x="19006" y="41655"/>
                  </a:cubicBezTo>
                  <a:close/>
                  <a:moveTo>
                    <a:pt x="45273" y="45694"/>
                  </a:moveTo>
                  <a:lnTo>
                    <a:pt x="45273" y="45694"/>
                  </a:lnTo>
                  <a:cubicBezTo>
                    <a:pt x="44456" y="47165"/>
                    <a:pt x="43148" y="48263"/>
                    <a:pt x="41561" y="48800"/>
                  </a:cubicBezTo>
                  <a:cubicBezTo>
                    <a:pt x="40963" y="48983"/>
                    <a:pt x="40351" y="49070"/>
                    <a:pt x="39742" y="49070"/>
                  </a:cubicBezTo>
                  <a:cubicBezTo>
                    <a:pt x="38258" y="49070"/>
                    <a:pt x="36792" y="48556"/>
                    <a:pt x="35583" y="47679"/>
                  </a:cubicBezTo>
                  <a:lnTo>
                    <a:pt x="35583" y="47679"/>
                  </a:lnTo>
                  <a:cubicBezTo>
                    <a:pt x="36261" y="48006"/>
                    <a:pt x="36961" y="48239"/>
                    <a:pt x="37685" y="48379"/>
                  </a:cubicBezTo>
                  <a:cubicBezTo>
                    <a:pt x="38375" y="48631"/>
                    <a:pt x="39095" y="48755"/>
                    <a:pt x="39815" y="48755"/>
                  </a:cubicBezTo>
                  <a:cubicBezTo>
                    <a:pt x="40362" y="48755"/>
                    <a:pt x="40910" y="48684"/>
                    <a:pt x="41444" y="48543"/>
                  </a:cubicBezTo>
                  <a:cubicBezTo>
                    <a:pt x="43032" y="48076"/>
                    <a:pt x="44386" y="47072"/>
                    <a:pt x="45273" y="45694"/>
                  </a:cubicBezTo>
                  <a:close/>
                  <a:moveTo>
                    <a:pt x="32245" y="44714"/>
                  </a:moveTo>
                  <a:cubicBezTo>
                    <a:pt x="32315" y="44807"/>
                    <a:pt x="32385" y="44924"/>
                    <a:pt x="32455" y="45017"/>
                  </a:cubicBezTo>
                  <a:cubicBezTo>
                    <a:pt x="31847" y="47812"/>
                    <a:pt x="29195" y="49631"/>
                    <a:pt x="26391" y="49631"/>
                  </a:cubicBezTo>
                  <a:cubicBezTo>
                    <a:pt x="25751" y="49631"/>
                    <a:pt x="25103" y="49536"/>
                    <a:pt x="24470" y="49337"/>
                  </a:cubicBezTo>
                  <a:lnTo>
                    <a:pt x="24493" y="49337"/>
                  </a:lnTo>
                  <a:cubicBezTo>
                    <a:pt x="23629" y="49080"/>
                    <a:pt x="22835" y="48659"/>
                    <a:pt x="22158" y="48122"/>
                  </a:cubicBezTo>
                  <a:lnTo>
                    <a:pt x="22158" y="48122"/>
                  </a:lnTo>
                  <a:cubicBezTo>
                    <a:pt x="22555" y="48426"/>
                    <a:pt x="23022" y="48706"/>
                    <a:pt x="23513" y="48893"/>
                  </a:cubicBezTo>
                  <a:cubicBezTo>
                    <a:pt x="24168" y="49149"/>
                    <a:pt x="24849" y="49272"/>
                    <a:pt x="25523" y="49272"/>
                  </a:cubicBezTo>
                  <a:cubicBezTo>
                    <a:pt x="27250" y="49272"/>
                    <a:pt x="28928" y="48463"/>
                    <a:pt x="30003" y="47002"/>
                  </a:cubicBezTo>
                  <a:cubicBezTo>
                    <a:pt x="30937" y="46465"/>
                    <a:pt x="31708" y="45671"/>
                    <a:pt x="32245" y="44714"/>
                  </a:cubicBezTo>
                  <a:close/>
                  <a:moveTo>
                    <a:pt x="47047" y="42052"/>
                  </a:moveTo>
                  <a:cubicBezTo>
                    <a:pt x="47328" y="43149"/>
                    <a:pt x="47328" y="44293"/>
                    <a:pt x="47047" y="45367"/>
                  </a:cubicBezTo>
                  <a:cubicBezTo>
                    <a:pt x="46510" y="47515"/>
                    <a:pt x="44783" y="49150"/>
                    <a:pt x="42705" y="49827"/>
                  </a:cubicBezTo>
                  <a:cubicBezTo>
                    <a:pt x="41955" y="50069"/>
                    <a:pt x="41210" y="50182"/>
                    <a:pt x="40485" y="50182"/>
                  </a:cubicBezTo>
                  <a:cubicBezTo>
                    <a:pt x="38477" y="50182"/>
                    <a:pt x="36616" y="49313"/>
                    <a:pt x="35210" y="47889"/>
                  </a:cubicBezTo>
                  <a:lnTo>
                    <a:pt x="35210" y="47889"/>
                  </a:lnTo>
                  <a:cubicBezTo>
                    <a:pt x="36520" y="48875"/>
                    <a:pt x="38120" y="49481"/>
                    <a:pt x="39749" y="49481"/>
                  </a:cubicBezTo>
                  <a:cubicBezTo>
                    <a:pt x="40472" y="49481"/>
                    <a:pt x="41200" y="49362"/>
                    <a:pt x="41911" y="49103"/>
                  </a:cubicBezTo>
                  <a:cubicBezTo>
                    <a:pt x="44339" y="48239"/>
                    <a:pt x="46020" y="46021"/>
                    <a:pt x="46534" y="43570"/>
                  </a:cubicBezTo>
                  <a:cubicBezTo>
                    <a:pt x="46744" y="43079"/>
                    <a:pt x="46931" y="42566"/>
                    <a:pt x="47047" y="42052"/>
                  </a:cubicBezTo>
                  <a:close/>
                  <a:moveTo>
                    <a:pt x="28295" y="0"/>
                  </a:moveTo>
                  <a:cubicBezTo>
                    <a:pt x="27452" y="0"/>
                    <a:pt x="26653" y="233"/>
                    <a:pt x="25917" y="679"/>
                  </a:cubicBezTo>
                  <a:cubicBezTo>
                    <a:pt x="24330" y="1473"/>
                    <a:pt x="23279" y="3084"/>
                    <a:pt x="23186" y="4858"/>
                  </a:cubicBezTo>
                  <a:cubicBezTo>
                    <a:pt x="23116" y="5068"/>
                    <a:pt x="23046" y="5255"/>
                    <a:pt x="22999" y="5442"/>
                  </a:cubicBezTo>
                  <a:lnTo>
                    <a:pt x="22742" y="5232"/>
                  </a:lnTo>
                  <a:cubicBezTo>
                    <a:pt x="21834" y="3245"/>
                    <a:pt x="19784" y="2086"/>
                    <a:pt x="17658" y="2086"/>
                  </a:cubicBezTo>
                  <a:cubicBezTo>
                    <a:pt x="16612" y="2086"/>
                    <a:pt x="15548" y="2366"/>
                    <a:pt x="14594" y="2967"/>
                  </a:cubicBezTo>
                  <a:cubicBezTo>
                    <a:pt x="13239" y="3808"/>
                    <a:pt x="12259" y="5138"/>
                    <a:pt x="11885" y="6703"/>
                  </a:cubicBezTo>
                  <a:cubicBezTo>
                    <a:pt x="11138" y="8337"/>
                    <a:pt x="11278" y="10228"/>
                    <a:pt x="12259" y="11746"/>
                  </a:cubicBezTo>
                  <a:cubicBezTo>
                    <a:pt x="12259" y="11769"/>
                    <a:pt x="12282" y="11793"/>
                    <a:pt x="12282" y="11839"/>
                  </a:cubicBezTo>
                  <a:cubicBezTo>
                    <a:pt x="12305" y="11886"/>
                    <a:pt x="12352" y="11933"/>
                    <a:pt x="12399" y="11956"/>
                  </a:cubicBezTo>
                  <a:cubicBezTo>
                    <a:pt x="12469" y="12050"/>
                    <a:pt x="12539" y="12120"/>
                    <a:pt x="12609" y="12213"/>
                  </a:cubicBezTo>
                  <a:cubicBezTo>
                    <a:pt x="11726" y="12040"/>
                    <a:pt x="10823" y="11944"/>
                    <a:pt x="9924" y="11944"/>
                  </a:cubicBezTo>
                  <a:cubicBezTo>
                    <a:pt x="8399" y="11944"/>
                    <a:pt x="6883" y="12220"/>
                    <a:pt x="5488" y="12867"/>
                  </a:cubicBezTo>
                  <a:cubicBezTo>
                    <a:pt x="3223" y="13917"/>
                    <a:pt x="1379" y="15879"/>
                    <a:pt x="888" y="18377"/>
                  </a:cubicBezTo>
                  <a:cubicBezTo>
                    <a:pt x="631" y="19054"/>
                    <a:pt x="445" y="19778"/>
                    <a:pt x="351" y="20478"/>
                  </a:cubicBezTo>
                  <a:cubicBezTo>
                    <a:pt x="1" y="22813"/>
                    <a:pt x="655" y="25288"/>
                    <a:pt x="2639" y="26689"/>
                  </a:cubicBezTo>
                  <a:cubicBezTo>
                    <a:pt x="3529" y="27329"/>
                    <a:pt x="4575" y="27656"/>
                    <a:pt x="5638" y="27656"/>
                  </a:cubicBezTo>
                  <a:cubicBezTo>
                    <a:pt x="6165" y="27656"/>
                    <a:pt x="6697" y="27575"/>
                    <a:pt x="7216" y="27413"/>
                  </a:cubicBezTo>
                  <a:lnTo>
                    <a:pt x="7216" y="27413"/>
                  </a:lnTo>
                  <a:cubicBezTo>
                    <a:pt x="7052" y="27599"/>
                    <a:pt x="6912" y="27786"/>
                    <a:pt x="6749" y="27973"/>
                  </a:cubicBezTo>
                  <a:cubicBezTo>
                    <a:pt x="4997" y="29351"/>
                    <a:pt x="3830" y="31358"/>
                    <a:pt x="3527" y="33577"/>
                  </a:cubicBezTo>
                  <a:cubicBezTo>
                    <a:pt x="3270" y="34931"/>
                    <a:pt x="3386" y="36308"/>
                    <a:pt x="3853" y="37616"/>
                  </a:cubicBezTo>
                  <a:cubicBezTo>
                    <a:pt x="5055" y="40911"/>
                    <a:pt x="8173" y="43184"/>
                    <a:pt x="11514" y="43184"/>
                  </a:cubicBezTo>
                  <a:cubicBezTo>
                    <a:pt x="12458" y="43184"/>
                    <a:pt x="13419" y="43003"/>
                    <a:pt x="14360" y="42612"/>
                  </a:cubicBezTo>
                  <a:lnTo>
                    <a:pt x="14500" y="42542"/>
                  </a:lnTo>
                  <a:cubicBezTo>
                    <a:pt x="15971" y="42239"/>
                    <a:pt x="17302" y="41468"/>
                    <a:pt x="18306" y="40394"/>
                  </a:cubicBezTo>
                  <a:cubicBezTo>
                    <a:pt x="18353" y="41071"/>
                    <a:pt x="18469" y="41725"/>
                    <a:pt x="18656" y="42402"/>
                  </a:cubicBezTo>
                  <a:cubicBezTo>
                    <a:pt x="19076" y="45764"/>
                    <a:pt x="21084" y="48846"/>
                    <a:pt x="24610" y="49804"/>
                  </a:cubicBezTo>
                  <a:cubicBezTo>
                    <a:pt x="25193" y="49961"/>
                    <a:pt x="25785" y="50036"/>
                    <a:pt x="26370" y="50036"/>
                  </a:cubicBezTo>
                  <a:cubicBezTo>
                    <a:pt x="29253" y="50036"/>
                    <a:pt x="31978" y="48213"/>
                    <a:pt x="32735" y="45437"/>
                  </a:cubicBezTo>
                  <a:cubicBezTo>
                    <a:pt x="32945" y="45671"/>
                    <a:pt x="33179" y="45904"/>
                    <a:pt x="33412" y="46138"/>
                  </a:cubicBezTo>
                  <a:cubicBezTo>
                    <a:pt x="34819" y="48791"/>
                    <a:pt x="37529" y="50588"/>
                    <a:pt x="40486" y="50588"/>
                  </a:cubicBezTo>
                  <a:cubicBezTo>
                    <a:pt x="41407" y="50588"/>
                    <a:pt x="42351" y="50414"/>
                    <a:pt x="43288" y="50037"/>
                  </a:cubicBezTo>
                  <a:cubicBezTo>
                    <a:pt x="46837" y="48613"/>
                    <a:pt x="48495" y="44527"/>
                    <a:pt x="47187" y="41188"/>
                  </a:cubicBezTo>
                  <a:cubicBezTo>
                    <a:pt x="47211" y="40978"/>
                    <a:pt x="47234" y="40791"/>
                    <a:pt x="47234" y="40581"/>
                  </a:cubicBezTo>
                  <a:cubicBezTo>
                    <a:pt x="47398" y="40674"/>
                    <a:pt x="47561" y="40768"/>
                    <a:pt x="47724" y="40861"/>
                  </a:cubicBezTo>
                  <a:cubicBezTo>
                    <a:pt x="49125" y="41748"/>
                    <a:pt x="50620" y="42519"/>
                    <a:pt x="52254" y="42799"/>
                  </a:cubicBezTo>
                  <a:cubicBezTo>
                    <a:pt x="52708" y="42886"/>
                    <a:pt x="53158" y="42927"/>
                    <a:pt x="53602" y="42927"/>
                  </a:cubicBezTo>
                  <a:cubicBezTo>
                    <a:pt x="55529" y="42927"/>
                    <a:pt x="57350" y="42158"/>
                    <a:pt x="59002" y="41095"/>
                  </a:cubicBezTo>
                  <a:cubicBezTo>
                    <a:pt x="60893" y="39857"/>
                    <a:pt x="62691" y="38199"/>
                    <a:pt x="63391" y="35981"/>
                  </a:cubicBezTo>
                  <a:cubicBezTo>
                    <a:pt x="63905" y="34207"/>
                    <a:pt x="63741" y="32292"/>
                    <a:pt x="62924" y="30635"/>
                  </a:cubicBezTo>
                  <a:cubicBezTo>
                    <a:pt x="62737" y="30261"/>
                    <a:pt x="62527" y="29911"/>
                    <a:pt x="62294" y="29561"/>
                  </a:cubicBezTo>
                  <a:cubicBezTo>
                    <a:pt x="62200" y="29327"/>
                    <a:pt x="62107" y="29117"/>
                    <a:pt x="62013" y="28907"/>
                  </a:cubicBezTo>
                  <a:cubicBezTo>
                    <a:pt x="61873" y="28113"/>
                    <a:pt x="61593" y="27343"/>
                    <a:pt x="61173" y="26642"/>
                  </a:cubicBezTo>
                  <a:cubicBezTo>
                    <a:pt x="62527" y="26362"/>
                    <a:pt x="63741" y="25662"/>
                    <a:pt x="64652" y="24658"/>
                  </a:cubicBezTo>
                  <a:cubicBezTo>
                    <a:pt x="64699" y="24587"/>
                    <a:pt x="64745" y="24517"/>
                    <a:pt x="64792" y="24447"/>
                  </a:cubicBezTo>
                  <a:cubicBezTo>
                    <a:pt x="66823" y="22836"/>
                    <a:pt x="68154" y="20478"/>
                    <a:pt x="68014" y="17630"/>
                  </a:cubicBezTo>
                  <a:cubicBezTo>
                    <a:pt x="67967" y="16276"/>
                    <a:pt x="67500" y="14968"/>
                    <a:pt x="66706" y="13894"/>
                  </a:cubicBezTo>
                  <a:cubicBezTo>
                    <a:pt x="65866" y="12283"/>
                    <a:pt x="64232" y="11116"/>
                    <a:pt x="62574" y="10205"/>
                  </a:cubicBezTo>
                  <a:cubicBezTo>
                    <a:pt x="60232" y="8942"/>
                    <a:pt x="57597" y="8267"/>
                    <a:pt x="54912" y="8267"/>
                  </a:cubicBezTo>
                  <a:cubicBezTo>
                    <a:pt x="54867" y="8267"/>
                    <a:pt x="54821" y="8267"/>
                    <a:pt x="54776" y="8267"/>
                  </a:cubicBezTo>
                  <a:cubicBezTo>
                    <a:pt x="54725" y="8267"/>
                    <a:pt x="54675" y="8266"/>
                    <a:pt x="54625" y="8266"/>
                  </a:cubicBezTo>
                  <a:cubicBezTo>
                    <a:pt x="52272" y="8266"/>
                    <a:pt x="49967" y="8802"/>
                    <a:pt x="47841" y="9808"/>
                  </a:cubicBezTo>
                  <a:cubicBezTo>
                    <a:pt x="47865" y="9761"/>
                    <a:pt x="47888" y="9715"/>
                    <a:pt x="47911" y="9645"/>
                  </a:cubicBezTo>
                  <a:cubicBezTo>
                    <a:pt x="48682" y="8384"/>
                    <a:pt x="48822" y="6796"/>
                    <a:pt x="48238" y="5419"/>
                  </a:cubicBezTo>
                  <a:cubicBezTo>
                    <a:pt x="47444" y="3411"/>
                    <a:pt x="45483" y="1986"/>
                    <a:pt x="43428" y="1449"/>
                  </a:cubicBezTo>
                  <a:cubicBezTo>
                    <a:pt x="42732" y="1266"/>
                    <a:pt x="42016" y="1178"/>
                    <a:pt x="41301" y="1178"/>
                  </a:cubicBezTo>
                  <a:cubicBezTo>
                    <a:pt x="38371" y="1178"/>
                    <a:pt x="35442" y="2652"/>
                    <a:pt x="33809" y="5092"/>
                  </a:cubicBezTo>
                  <a:lnTo>
                    <a:pt x="33622" y="4905"/>
                  </a:lnTo>
                  <a:cubicBezTo>
                    <a:pt x="33179" y="2337"/>
                    <a:pt x="31124" y="49"/>
                    <a:pt x="28416" y="2"/>
                  </a:cubicBezTo>
                  <a:cubicBezTo>
                    <a:pt x="28375" y="1"/>
                    <a:pt x="28335" y="0"/>
                    <a:pt x="28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14;p66"/>
            <p:cNvSpPr/>
            <p:nvPr/>
          </p:nvSpPr>
          <p:spPr>
            <a:xfrm>
              <a:off x="3619348" y="3457127"/>
              <a:ext cx="493684" cy="216210"/>
            </a:xfrm>
            <a:custGeom>
              <a:avLst/>
              <a:gdLst/>
              <a:ahLst/>
              <a:cxnLst/>
              <a:rect l="l" t="t" r="r" b="b"/>
              <a:pathLst>
                <a:path w="17909" h="15276" extrusionOk="0">
                  <a:moveTo>
                    <a:pt x="5236" y="1230"/>
                  </a:moveTo>
                  <a:cubicBezTo>
                    <a:pt x="5839" y="1230"/>
                    <a:pt x="6441" y="1393"/>
                    <a:pt x="6982" y="1717"/>
                  </a:cubicBezTo>
                  <a:lnTo>
                    <a:pt x="6935" y="1717"/>
                  </a:lnTo>
                  <a:cubicBezTo>
                    <a:pt x="6407" y="1545"/>
                    <a:pt x="5862" y="1461"/>
                    <a:pt x="5319" y="1461"/>
                  </a:cubicBezTo>
                  <a:cubicBezTo>
                    <a:pt x="4611" y="1461"/>
                    <a:pt x="3906" y="1604"/>
                    <a:pt x="3246" y="1881"/>
                  </a:cubicBezTo>
                  <a:cubicBezTo>
                    <a:pt x="3363" y="1811"/>
                    <a:pt x="3456" y="1741"/>
                    <a:pt x="3573" y="1694"/>
                  </a:cubicBezTo>
                  <a:lnTo>
                    <a:pt x="3573" y="1671"/>
                  </a:lnTo>
                  <a:cubicBezTo>
                    <a:pt x="4095" y="1376"/>
                    <a:pt x="4666" y="1230"/>
                    <a:pt x="5236" y="1230"/>
                  </a:cubicBezTo>
                  <a:close/>
                  <a:moveTo>
                    <a:pt x="12799" y="386"/>
                  </a:moveTo>
                  <a:cubicBezTo>
                    <a:pt x="13333" y="386"/>
                    <a:pt x="13877" y="496"/>
                    <a:pt x="14406" y="737"/>
                  </a:cubicBezTo>
                  <a:lnTo>
                    <a:pt x="14406" y="713"/>
                  </a:lnTo>
                  <a:cubicBezTo>
                    <a:pt x="14593" y="807"/>
                    <a:pt x="14757" y="900"/>
                    <a:pt x="14920" y="1017"/>
                  </a:cubicBezTo>
                  <a:cubicBezTo>
                    <a:pt x="14546" y="854"/>
                    <a:pt x="14173" y="737"/>
                    <a:pt x="13753" y="667"/>
                  </a:cubicBezTo>
                  <a:cubicBezTo>
                    <a:pt x="13448" y="589"/>
                    <a:pt x="13138" y="553"/>
                    <a:pt x="12829" y="553"/>
                  </a:cubicBezTo>
                  <a:cubicBezTo>
                    <a:pt x="11362" y="553"/>
                    <a:pt x="9912" y="1383"/>
                    <a:pt x="9083" y="2675"/>
                  </a:cubicBezTo>
                  <a:cubicBezTo>
                    <a:pt x="9811" y="1305"/>
                    <a:pt x="11260" y="386"/>
                    <a:pt x="12799" y="386"/>
                  </a:cubicBezTo>
                  <a:close/>
                  <a:moveTo>
                    <a:pt x="15807" y="2044"/>
                  </a:moveTo>
                  <a:lnTo>
                    <a:pt x="15807" y="2044"/>
                  </a:lnTo>
                  <a:cubicBezTo>
                    <a:pt x="16134" y="2324"/>
                    <a:pt x="16414" y="2675"/>
                    <a:pt x="16624" y="3048"/>
                  </a:cubicBezTo>
                  <a:cubicBezTo>
                    <a:pt x="16671" y="3165"/>
                    <a:pt x="16694" y="3258"/>
                    <a:pt x="16741" y="3352"/>
                  </a:cubicBezTo>
                  <a:lnTo>
                    <a:pt x="16741" y="3328"/>
                  </a:lnTo>
                  <a:lnTo>
                    <a:pt x="16741" y="3328"/>
                  </a:lnTo>
                  <a:cubicBezTo>
                    <a:pt x="17045" y="4356"/>
                    <a:pt x="16881" y="5617"/>
                    <a:pt x="16157" y="6317"/>
                  </a:cubicBezTo>
                  <a:cubicBezTo>
                    <a:pt x="16438" y="5967"/>
                    <a:pt x="16601" y="5546"/>
                    <a:pt x="16671" y="5126"/>
                  </a:cubicBezTo>
                  <a:cubicBezTo>
                    <a:pt x="16834" y="4029"/>
                    <a:pt x="16508" y="2908"/>
                    <a:pt x="15807" y="2044"/>
                  </a:cubicBezTo>
                  <a:close/>
                  <a:moveTo>
                    <a:pt x="1728" y="5663"/>
                  </a:moveTo>
                  <a:lnTo>
                    <a:pt x="1822" y="5780"/>
                  </a:lnTo>
                  <a:cubicBezTo>
                    <a:pt x="2079" y="6340"/>
                    <a:pt x="2522" y="6807"/>
                    <a:pt x="3059" y="7134"/>
                  </a:cubicBezTo>
                  <a:lnTo>
                    <a:pt x="2966" y="7158"/>
                  </a:lnTo>
                  <a:cubicBezTo>
                    <a:pt x="2359" y="6854"/>
                    <a:pt x="1915" y="6317"/>
                    <a:pt x="1728" y="5663"/>
                  </a:cubicBezTo>
                  <a:close/>
                  <a:moveTo>
                    <a:pt x="15690" y="7111"/>
                  </a:moveTo>
                  <a:cubicBezTo>
                    <a:pt x="15620" y="7158"/>
                    <a:pt x="15527" y="7204"/>
                    <a:pt x="15457" y="7251"/>
                  </a:cubicBezTo>
                  <a:lnTo>
                    <a:pt x="15387" y="7204"/>
                  </a:lnTo>
                  <a:cubicBezTo>
                    <a:pt x="15480" y="7181"/>
                    <a:pt x="15597" y="7158"/>
                    <a:pt x="15690" y="7111"/>
                  </a:cubicBezTo>
                  <a:close/>
                  <a:moveTo>
                    <a:pt x="1215" y="4543"/>
                  </a:moveTo>
                  <a:cubicBezTo>
                    <a:pt x="1191" y="4823"/>
                    <a:pt x="1191" y="5080"/>
                    <a:pt x="1238" y="5360"/>
                  </a:cubicBezTo>
                  <a:cubicBezTo>
                    <a:pt x="1355" y="6177"/>
                    <a:pt x="1822" y="6901"/>
                    <a:pt x="2499" y="7344"/>
                  </a:cubicBezTo>
                  <a:cubicBezTo>
                    <a:pt x="2429" y="7391"/>
                    <a:pt x="2359" y="7438"/>
                    <a:pt x="2289" y="7484"/>
                  </a:cubicBezTo>
                  <a:cubicBezTo>
                    <a:pt x="1752" y="7087"/>
                    <a:pt x="1378" y="6527"/>
                    <a:pt x="1215" y="5920"/>
                  </a:cubicBezTo>
                  <a:lnTo>
                    <a:pt x="1215" y="5897"/>
                  </a:lnTo>
                  <a:cubicBezTo>
                    <a:pt x="1098" y="5453"/>
                    <a:pt x="1098" y="4986"/>
                    <a:pt x="1215" y="4543"/>
                  </a:cubicBezTo>
                  <a:close/>
                  <a:moveTo>
                    <a:pt x="2989" y="7578"/>
                  </a:moveTo>
                  <a:lnTo>
                    <a:pt x="3153" y="7648"/>
                  </a:lnTo>
                  <a:cubicBezTo>
                    <a:pt x="3082" y="7695"/>
                    <a:pt x="3012" y="7765"/>
                    <a:pt x="2942" y="7811"/>
                  </a:cubicBezTo>
                  <a:cubicBezTo>
                    <a:pt x="2849" y="7788"/>
                    <a:pt x="2779" y="7765"/>
                    <a:pt x="2686" y="7718"/>
                  </a:cubicBezTo>
                  <a:cubicBezTo>
                    <a:pt x="2779" y="7671"/>
                    <a:pt x="2896" y="7624"/>
                    <a:pt x="2989" y="7578"/>
                  </a:cubicBezTo>
                  <a:close/>
                  <a:moveTo>
                    <a:pt x="2289" y="7998"/>
                  </a:moveTo>
                  <a:cubicBezTo>
                    <a:pt x="2382" y="8045"/>
                    <a:pt x="2499" y="8091"/>
                    <a:pt x="2592" y="8138"/>
                  </a:cubicBezTo>
                  <a:cubicBezTo>
                    <a:pt x="2545" y="8208"/>
                    <a:pt x="2475" y="8278"/>
                    <a:pt x="2405" y="8372"/>
                  </a:cubicBezTo>
                  <a:cubicBezTo>
                    <a:pt x="1962" y="8605"/>
                    <a:pt x="1565" y="8932"/>
                    <a:pt x="1215" y="9329"/>
                  </a:cubicBezTo>
                  <a:cubicBezTo>
                    <a:pt x="1238" y="9259"/>
                    <a:pt x="1285" y="9212"/>
                    <a:pt x="1308" y="9142"/>
                  </a:cubicBezTo>
                  <a:lnTo>
                    <a:pt x="1308" y="9119"/>
                  </a:lnTo>
                  <a:cubicBezTo>
                    <a:pt x="1541" y="8675"/>
                    <a:pt x="1868" y="8302"/>
                    <a:pt x="2289" y="7998"/>
                  </a:cubicBezTo>
                  <a:close/>
                  <a:moveTo>
                    <a:pt x="9620" y="11640"/>
                  </a:moveTo>
                  <a:cubicBezTo>
                    <a:pt x="10497" y="12743"/>
                    <a:pt x="11827" y="13415"/>
                    <a:pt x="13142" y="13415"/>
                  </a:cubicBezTo>
                  <a:cubicBezTo>
                    <a:pt x="14138" y="13415"/>
                    <a:pt x="15126" y="13029"/>
                    <a:pt x="15901" y="12154"/>
                  </a:cubicBezTo>
                  <a:cubicBezTo>
                    <a:pt x="15947" y="12084"/>
                    <a:pt x="16017" y="11991"/>
                    <a:pt x="16087" y="11921"/>
                  </a:cubicBezTo>
                  <a:lnTo>
                    <a:pt x="16087" y="11921"/>
                  </a:lnTo>
                  <a:cubicBezTo>
                    <a:pt x="15877" y="12247"/>
                    <a:pt x="15620" y="12528"/>
                    <a:pt x="15340" y="12784"/>
                  </a:cubicBezTo>
                  <a:cubicBezTo>
                    <a:pt x="14594" y="13391"/>
                    <a:pt x="13752" y="13656"/>
                    <a:pt x="12907" y="13656"/>
                  </a:cubicBezTo>
                  <a:cubicBezTo>
                    <a:pt x="12192" y="13656"/>
                    <a:pt x="11474" y="13466"/>
                    <a:pt x="10811" y="13135"/>
                  </a:cubicBezTo>
                  <a:lnTo>
                    <a:pt x="10834" y="13135"/>
                  </a:lnTo>
                  <a:cubicBezTo>
                    <a:pt x="10320" y="12761"/>
                    <a:pt x="9877" y="12294"/>
                    <a:pt x="9527" y="11780"/>
                  </a:cubicBezTo>
                  <a:cubicBezTo>
                    <a:pt x="9550" y="11734"/>
                    <a:pt x="9597" y="11687"/>
                    <a:pt x="9620" y="11640"/>
                  </a:cubicBezTo>
                  <a:close/>
                  <a:moveTo>
                    <a:pt x="13177" y="1089"/>
                  </a:moveTo>
                  <a:cubicBezTo>
                    <a:pt x="13391" y="1089"/>
                    <a:pt x="13607" y="1104"/>
                    <a:pt x="13823" y="1134"/>
                  </a:cubicBezTo>
                  <a:cubicBezTo>
                    <a:pt x="14033" y="1204"/>
                    <a:pt x="14220" y="1297"/>
                    <a:pt x="14406" y="1391"/>
                  </a:cubicBezTo>
                  <a:cubicBezTo>
                    <a:pt x="15317" y="1904"/>
                    <a:pt x="15971" y="2791"/>
                    <a:pt x="16227" y="3795"/>
                  </a:cubicBezTo>
                  <a:cubicBezTo>
                    <a:pt x="16508" y="4916"/>
                    <a:pt x="16041" y="6597"/>
                    <a:pt x="14850" y="6901"/>
                  </a:cubicBezTo>
                  <a:lnTo>
                    <a:pt x="14640" y="6901"/>
                  </a:lnTo>
                  <a:cubicBezTo>
                    <a:pt x="14593" y="6901"/>
                    <a:pt x="14546" y="6924"/>
                    <a:pt x="14500" y="6947"/>
                  </a:cubicBezTo>
                  <a:cubicBezTo>
                    <a:pt x="14360" y="6947"/>
                    <a:pt x="14243" y="6947"/>
                    <a:pt x="14103" y="6924"/>
                  </a:cubicBezTo>
                  <a:cubicBezTo>
                    <a:pt x="14089" y="6921"/>
                    <a:pt x="14076" y="6920"/>
                    <a:pt x="14063" y="6920"/>
                  </a:cubicBezTo>
                  <a:cubicBezTo>
                    <a:pt x="13857" y="6920"/>
                    <a:pt x="13768" y="7254"/>
                    <a:pt x="14009" y="7298"/>
                  </a:cubicBezTo>
                  <a:cubicBezTo>
                    <a:pt x="14266" y="7344"/>
                    <a:pt x="14500" y="7414"/>
                    <a:pt x="14733" y="7531"/>
                  </a:cubicBezTo>
                  <a:cubicBezTo>
                    <a:pt x="14640" y="7531"/>
                    <a:pt x="14570" y="7554"/>
                    <a:pt x="14476" y="7554"/>
                  </a:cubicBezTo>
                  <a:cubicBezTo>
                    <a:pt x="14243" y="7578"/>
                    <a:pt x="14243" y="7951"/>
                    <a:pt x="14476" y="7975"/>
                  </a:cubicBezTo>
                  <a:cubicBezTo>
                    <a:pt x="14943" y="7998"/>
                    <a:pt x="15364" y="8138"/>
                    <a:pt x="15760" y="8372"/>
                  </a:cubicBezTo>
                  <a:cubicBezTo>
                    <a:pt x="16554" y="9516"/>
                    <a:pt x="16414" y="11103"/>
                    <a:pt x="15410" y="12084"/>
                  </a:cubicBezTo>
                  <a:cubicBezTo>
                    <a:pt x="14734" y="12751"/>
                    <a:pt x="13926" y="13042"/>
                    <a:pt x="13116" y="13042"/>
                  </a:cubicBezTo>
                  <a:cubicBezTo>
                    <a:pt x="11827" y="13042"/>
                    <a:pt x="10534" y="12306"/>
                    <a:pt x="9760" y="11173"/>
                  </a:cubicBezTo>
                  <a:cubicBezTo>
                    <a:pt x="9725" y="11115"/>
                    <a:pt x="9661" y="11086"/>
                    <a:pt x="9594" y="11086"/>
                  </a:cubicBezTo>
                  <a:cubicBezTo>
                    <a:pt x="9527" y="11086"/>
                    <a:pt x="9457" y="11115"/>
                    <a:pt x="9410" y="11173"/>
                  </a:cubicBezTo>
                  <a:cubicBezTo>
                    <a:pt x="9363" y="11267"/>
                    <a:pt x="9340" y="11360"/>
                    <a:pt x="9293" y="11430"/>
                  </a:cubicBezTo>
                  <a:cubicBezTo>
                    <a:pt x="9200" y="11314"/>
                    <a:pt x="9130" y="11197"/>
                    <a:pt x="9083" y="11057"/>
                  </a:cubicBezTo>
                  <a:cubicBezTo>
                    <a:pt x="9042" y="10995"/>
                    <a:pt x="8973" y="10965"/>
                    <a:pt x="8905" y="10965"/>
                  </a:cubicBezTo>
                  <a:cubicBezTo>
                    <a:pt x="8819" y="10965"/>
                    <a:pt x="8735" y="11012"/>
                    <a:pt x="8709" y="11103"/>
                  </a:cubicBezTo>
                  <a:cubicBezTo>
                    <a:pt x="8312" y="12037"/>
                    <a:pt x="7705" y="12854"/>
                    <a:pt x="6958" y="13508"/>
                  </a:cubicBezTo>
                  <a:cubicBezTo>
                    <a:pt x="6514" y="13695"/>
                    <a:pt x="6044" y="13787"/>
                    <a:pt x="5575" y="13787"/>
                  </a:cubicBezTo>
                  <a:cubicBezTo>
                    <a:pt x="4812" y="13787"/>
                    <a:pt x="4055" y="13542"/>
                    <a:pt x="3433" y="13065"/>
                  </a:cubicBezTo>
                  <a:cubicBezTo>
                    <a:pt x="2452" y="12317"/>
                    <a:pt x="1822" y="11103"/>
                    <a:pt x="2125" y="9866"/>
                  </a:cubicBezTo>
                  <a:cubicBezTo>
                    <a:pt x="2219" y="9469"/>
                    <a:pt x="2382" y="9072"/>
                    <a:pt x="2616" y="8745"/>
                  </a:cubicBezTo>
                  <a:cubicBezTo>
                    <a:pt x="2919" y="8558"/>
                    <a:pt x="3199" y="8418"/>
                    <a:pt x="3526" y="8302"/>
                  </a:cubicBezTo>
                  <a:cubicBezTo>
                    <a:pt x="3736" y="8232"/>
                    <a:pt x="3690" y="7928"/>
                    <a:pt x="3479" y="7905"/>
                  </a:cubicBezTo>
                  <a:cubicBezTo>
                    <a:pt x="3573" y="7835"/>
                    <a:pt x="3666" y="7788"/>
                    <a:pt x="3760" y="7741"/>
                  </a:cubicBezTo>
                  <a:lnTo>
                    <a:pt x="3946" y="7741"/>
                  </a:lnTo>
                  <a:cubicBezTo>
                    <a:pt x="4040" y="7741"/>
                    <a:pt x="4133" y="7671"/>
                    <a:pt x="4133" y="7578"/>
                  </a:cubicBezTo>
                  <a:cubicBezTo>
                    <a:pt x="4367" y="7508"/>
                    <a:pt x="4600" y="7461"/>
                    <a:pt x="4834" y="7438"/>
                  </a:cubicBezTo>
                  <a:lnTo>
                    <a:pt x="4880" y="7438"/>
                  </a:lnTo>
                  <a:cubicBezTo>
                    <a:pt x="5090" y="7414"/>
                    <a:pt x="5044" y="7087"/>
                    <a:pt x="4857" y="7064"/>
                  </a:cubicBezTo>
                  <a:cubicBezTo>
                    <a:pt x="4834" y="7017"/>
                    <a:pt x="4787" y="6971"/>
                    <a:pt x="4740" y="6947"/>
                  </a:cubicBezTo>
                  <a:cubicBezTo>
                    <a:pt x="3900" y="6784"/>
                    <a:pt x="3012" y="6504"/>
                    <a:pt x="2405" y="5873"/>
                  </a:cubicBezTo>
                  <a:cubicBezTo>
                    <a:pt x="2312" y="5780"/>
                    <a:pt x="2242" y="5687"/>
                    <a:pt x="2172" y="5570"/>
                  </a:cubicBezTo>
                  <a:cubicBezTo>
                    <a:pt x="1962" y="5033"/>
                    <a:pt x="1962" y="4426"/>
                    <a:pt x="2149" y="3865"/>
                  </a:cubicBezTo>
                  <a:cubicBezTo>
                    <a:pt x="2335" y="3539"/>
                    <a:pt x="2616" y="3258"/>
                    <a:pt x="2919" y="3072"/>
                  </a:cubicBezTo>
                  <a:cubicBezTo>
                    <a:pt x="3690" y="2628"/>
                    <a:pt x="4553" y="2324"/>
                    <a:pt x="5441" y="2184"/>
                  </a:cubicBezTo>
                  <a:cubicBezTo>
                    <a:pt x="6351" y="2208"/>
                    <a:pt x="7238" y="2488"/>
                    <a:pt x="8009" y="3002"/>
                  </a:cubicBezTo>
                  <a:cubicBezTo>
                    <a:pt x="8079" y="3095"/>
                    <a:pt x="8149" y="3188"/>
                    <a:pt x="8196" y="3305"/>
                  </a:cubicBezTo>
                  <a:cubicBezTo>
                    <a:pt x="8289" y="3632"/>
                    <a:pt x="8336" y="3982"/>
                    <a:pt x="8312" y="4332"/>
                  </a:cubicBezTo>
                  <a:cubicBezTo>
                    <a:pt x="8325" y="4461"/>
                    <a:pt x="8423" y="4533"/>
                    <a:pt x="8523" y="4533"/>
                  </a:cubicBezTo>
                  <a:cubicBezTo>
                    <a:pt x="8606" y="4533"/>
                    <a:pt x="8691" y="4484"/>
                    <a:pt x="8733" y="4379"/>
                  </a:cubicBezTo>
                  <a:cubicBezTo>
                    <a:pt x="8756" y="4239"/>
                    <a:pt x="8826" y="4099"/>
                    <a:pt x="8873" y="3959"/>
                  </a:cubicBezTo>
                  <a:lnTo>
                    <a:pt x="8896" y="3959"/>
                  </a:lnTo>
                  <a:cubicBezTo>
                    <a:pt x="8919" y="4006"/>
                    <a:pt x="8966" y="4052"/>
                    <a:pt x="8990" y="4099"/>
                  </a:cubicBezTo>
                  <a:cubicBezTo>
                    <a:pt x="9010" y="4141"/>
                    <a:pt x="9044" y="4158"/>
                    <a:pt x="9078" y="4158"/>
                  </a:cubicBezTo>
                  <a:cubicBezTo>
                    <a:pt x="9160" y="4158"/>
                    <a:pt x="9249" y="4064"/>
                    <a:pt x="9200" y="3982"/>
                  </a:cubicBezTo>
                  <a:cubicBezTo>
                    <a:pt x="9153" y="3889"/>
                    <a:pt x="9106" y="3795"/>
                    <a:pt x="9036" y="3725"/>
                  </a:cubicBezTo>
                  <a:cubicBezTo>
                    <a:pt x="9083" y="3585"/>
                    <a:pt x="9130" y="3445"/>
                    <a:pt x="9200" y="3328"/>
                  </a:cubicBezTo>
                  <a:cubicBezTo>
                    <a:pt x="10045" y="1927"/>
                    <a:pt x="11564" y="1089"/>
                    <a:pt x="13177" y="1089"/>
                  </a:cubicBezTo>
                  <a:close/>
                  <a:moveTo>
                    <a:pt x="16975" y="9843"/>
                  </a:moveTo>
                  <a:lnTo>
                    <a:pt x="16975" y="9843"/>
                  </a:lnTo>
                  <a:cubicBezTo>
                    <a:pt x="17045" y="10029"/>
                    <a:pt x="17091" y="10193"/>
                    <a:pt x="17115" y="10380"/>
                  </a:cubicBezTo>
                  <a:cubicBezTo>
                    <a:pt x="17372" y="11757"/>
                    <a:pt x="16508" y="12995"/>
                    <a:pt x="15364" y="13625"/>
                  </a:cubicBezTo>
                  <a:lnTo>
                    <a:pt x="15364" y="13602"/>
                  </a:lnTo>
                  <a:cubicBezTo>
                    <a:pt x="14792" y="13923"/>
                    <a:pt x="14152" y="14094"/>
                    <a:pt x="13496" y="14094"/>
                  </a:cubicBezTo>
                  <a:cubicBezTo>
                    <a:pt x="13295" y="14094"/>
                    <a:pt x="13092" y="14078"/>
                    <a:pt x="12889" y="14045"/>
                  </a:cubicBezTo>
                  <a:lnTo>
                    <a:pt x="12889" y="14045"/>
                  </a:lnTo>
                  <a:cubicBezTo>
                    <a:pt x="12917" y="14046"/>
                    <a:pt x="12945" y="14046"/>
                    <a:pt x="12973" y="14046"/>
                  </a:cubicBezTo>
                  <a:cubicBezTo>
                    <a:pt x="14064" y="14046"/>
                    <a:pt x="15127" y="13604"/>
                    <a:pt x="15901" y="12808"/>
                  </a:cubicBezTo>
                  <a:cubicBezTo>
                    <a:pt x="16694" y="12037"/>
                    <a:pt x="17091" y="10940"/>
                    <a:pt x="16975" y="9843"/>
                  </a:cubicBezTo>
                  <a:close/>
                  <a:moveTo>
                    <a:pt x="1962" y="9189"/>
                  </a:moveTo>
                  <a:lnTo>
                    <a:pt x="1962" y="9189"/>
                  </a:lnTo>
                  <a:cubicBezTo>
                    <a:pt x="1448" y="10450"/>
                    <a:pt x="1728" y="11921"/>
                    <a:pt x="2686" y="12901"/>
                  </a:cubicBezTo>
                  <a:cubicBezTo>
                    <a:pt x="3363" y="13648"/>
                    <a:pt x="4297" y="14092"/>
                    <a:pt x="5277" y="14139"/>
                  </a:cubicBezTo>
                  <a:cubicBezTo>
                    <a:pt x="5074" y="14173"/>
                    <a:pt x="4870" y="14190"/>
                    <a:pt x="4668" y="14190"/>
                  </a:cubicBezTo>
                  <a:cubicBezTo>
                    <a:pt x="3637" y="14190"/>
                    <a:pt x="2641" y="13752"/>
                    <a:pt x="1938" y="12971"/>
                  </a:cubicBezTo>
                  <a:cubicBezTo>
                    <a:pt x="1285" y="12294"/>
                    <a:pt x="934" y="11384"/>
                    <a:pt x="958" y="10450"/>
                  </a:cubicBezTo>
                  <a:cubicBezTo>
                    <a:pt x="1215" y="9959"/>
                    <a:pt x="1541" y="9516"/>
                    <a:pt x="1962" y="9189"/>
                  </a:cubicBezTo>
                  <a:close/>
                  <a:moveTo>
                    <a:pt x="701" y="11314"/>
                  </a:moveTo>
                  <a:lnTo>
                    <a:pt x="701" y="11314"/>
                  </a:lnTo>
                  <a:cubicBezTo>
                    <a:pt x="794" y="11897"/>
                    <a:pt x="1028" y="12458"/>
                    <a:pt x="1401" y="12925"/>
                  </a:cubicBezTo>
                  <a:cubicBezTo>
                    <a:pt x="2166" y="13971"/>
                    <a:pt x="3381" y="14584"/>
                    <a:pt x="4659" y="14584"/>
                  </a:cubicBezTo>
                  <a:cubicBezTo>
                    <a:pt x="4864" y="14584"/>
                    <a:pt x="5071" y="14568"/>
                    <a:pt x="5277" y="14536"/>
                  </a:cubicBezTo>
                  <a:lnTo>
                    <a:pt x="5277" y="14536"/>
                  </a:lnTo>
                  <a:cubicBezTo>
                    <a:pt x="4796" y="14737"/>
                    <a:pt x="4287" y="14837"/>
                    <a:pt x="3783" y="14837"/>
                  </a:cubicBezTo>
                  <a:cubicBezTo>
                    <a:pt x="3236" y="14837"/>
                    <a:pt x="2693" y="14720"/>
                    <a:pt x="2195" y="14489"/>
                  </a:cubicBezTo>
                  <a:cubicBezTo>
                    <a:pt x="1028" y="13928"/>
                    <a:pt x="467" y="12551"/>
                    <a:pt x="701" y="11314"/>
                  </a:cubicBezTo>
                  <a:close/>
                  <a:moveTo>
                    <a:pt x="12829" y="1"/>
                  </a:moveTo>
                  <a:cubicBezTo>
                    <a:pt x="11106" y="1"/>
                    <a:pt x="9440" y="1028"/>
                    <a:pt x="8663" y="2675"/>
                  </a:cubicBezTo>
                  <a:cubicBezTo>
                    <a:pt x="8499" y="2418"/>
                    <a:pt x="8266" y="2231"/>
                    <a:pt x="8009" y="2091"/>
                  </a:cubicBezTo>
                  <a:cubicBezTo>
                    <a:pt x="7345" y="1307"/>
                    <a:pt x="6310" y="878"/>
                    <a:pt x="5244" y="878"/>
                  </a:cubicBezTo>
                  <a:cubicBezTo>
                    <a:pt x="4438" y="878"/>
                    <a:pt x="3613" y="1124"/>
                    <a:pt x="2919" y="1647"/>
                  </a:cubicBezTo>
                  <a:cubicBezTo>
                    <a:pt x="2522" y="1951"/>
                    <a:pt x="2149" y="2324"/>
                    <a:pt x="1868" y="2745"/>
                  </a:cubicBezTo>
                  <a:lnTo>
                    <a:pt x="1798" y="2815"/>
                  </a:lnTo>
                  <a:cubicBezTo>
                    <a:pt x="397" y="4169"/>
                    <a:pt x="491" y="6691"/>
                    <a:pt x="1915" y="7788"/>
                  </a:cubicBezTo>
                  <a:cubicBezTo>
                    <a:pt x="1331" y="8745"/>
                    <a:pt x="818" y="9749"/>
                    <a:pt x="397" y="10823"/>
                  </a:cubicBezTo>
                  <a:cubicBezTo>
                    <a:pt x="1" y="12131"/>
                    <a:pt x="374" y="13695"/>
                    <a:pt x="1495" y="14536"/>
                  </a:cubicBezTo>
                  <a:cubicBezTo>
                    <a:pt x="2178" y="15055"/>
                    <a:pt x="2921" y="15275"/>
                    <a:pt x="3669" y="15275"/>
                  </a:cubicBezTo>
                  <a:cubicBezTo>
                    <a:pt x="4840" y="15275"/>
                    <a:pt x="6022" y="14735"/>
                    <a:pt x="7005" y="13952"/>
                  </a:cubicBezTo>
                  <a:cubicBezTo>
                    <a:pt x="7122" y="13905"/>
                    <a:pt x="7215" y="13835"/>
                    <a:pt x="7332" y="13765"/>
                  </a:cubicBezTo>
                  <a:cubicBezTo>
                    <a:pt x="8032" y="13438"/>
                    <a:pt x="8639" y="12971"/>
                    <a:pt x="9130" y="12364"/>
                  </a:cubicBezTo>
                  <a:cubicBezTo>
                    <a:pt x="9573" y="12808"/>
                    <a:pt x="10064" y="13158"/>
                    <a:pt x="10601" y="13462"/>
                  </a:cubicBezTo>
                  <a:cubicBezTo>
                    <a:pt x="11485" y="14122"/>
                    <a:pt x="12522" y="14523"/>
                    <a:pt x="13574" y="14523"/>
                  </a:cubicBezTo>
                  <a:cubicBezTo>
                    <a:pt x="14494" y="14523"/>
                    <a:pt x="15425" y="14216"/>
                    <a:pt x="16274" y="13508"/>
                  </a:cubicBezTo>
                  <a:cubicBezTo>
                    <a:pt x="17815" y="12177"/>
                    <a:pt x="17909" y="9819"/>
                    <a:pt x="16484" y="8372"/>
                  </a:cubicBezTo>
                  <a:cubicBezTo>
                    <a:pt x="16297" y="8068"/>
                    <a:pt x="16064" y="7788"/>
                    <a:pt x="15807" y="7531"/>
                  </a:cubicBezTo>
                  <a:cubicBezTo>
                    <a:pt x="16694" y="7017"/>
                    <a:pt x="17301" y="6107"/>
                    <a:pt x="17465" y="5080"/>
                  </a:cubicBezTo>
                  <a:cubicBezTo>
                    <a:pt x="17558" y="4309"/>
                    <a:pt x="17395" y="3515"/>
                    <a:pt x="16975" y="2861"/>
                  </a:cubicBezTo>
                  <a:cubicBezTo>
                    <a:pt x="16648" y="2044"/>
                    <a:pt x="16087" y="1344"/>
                    <a:pt x="15364" y="830"/>
                  </a:cubicBezTo>
                  <a:cubicBezTo>
                    <a:pt x="14575" y="260"/>
                    <a:pt x="13695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15;p66"/>
            <p:cNvSpPr/>
            <p:nvPr/>
          </p:nvSpPr>
          <p:spPr>
            <a:xfrm>
              <a:off x="3231672" y="3696213"/>
              <a:ext cx="397321" cy="199928"/>
            </a:xfrm>
            <a:custGeom>
              <a:avLst/>
              <a:gdLst/>
              <a:ahLst/>
              <a:cxnLst/>
              <a:rect l="l" t="t" r="r" b="b"/>
              <a:pathLst>
                <a:path w="13231" h="11203" extrusionOk="0">
                  <a:moveTo>
                    <a:pt x="7989" y="919"/>
                  </a:moveTo>
                  <a:cubicBezTo>
                    <a:pt x="7628" y="1142"/>
                    <a:pt x="7306" y="1439"/>
                    <a:pt x="7052" y="1797"/>
                  </a:cubicBezTo>
                  <a:cubicBezTo>
                    <a:pt x="7052" y="1774"/>
                    <a:pt x="7052" y="1727"/>
                    <a:pt x="7029" y="1704"/>
                  </a:cubicBezTo>
                  <a:cubicBezTo>
                    <a:pt x="7308" y="1396"/>
                    <a:pt x="7633" y="1129"/>
                    <a:pt x="7989" y="919"/>
                  </a:cubicBezTo>
                  <a:close/>
                  <a:moveTo>
                    <a:pt x="9709" y="426"/>
                  </a:moveTo>
                  <a:cubicBezTo>
                    <a:pt x="10067" y="426"/>
                    <a:pt x="10430" y="490"/>
                    <a:pt x="10788" y="630"/>
                  </a:cubicBezTo>
                  <a:lnTo>
                    <a:pt x="10764" y="630"/>
                  </a:lnTo>
                  <a:cubicBezTo>
                    <a:pt x="11441" y="840"/>
                    <a:pt x="11932" y="1423"/>
                    <a:pt x="12049" y="2124"/>
                  </a:cubicBezTo>
                  <a:cubicBezTo>
                    <a:pt x="12025" y="2031"/>
                    <a:pt x="11978" y="1937"/>
                    <a:pt x="11908" y="1820"/>
                  </a:cubicBezTo>
                  <a:cubicBezTo>
                    <a:pt x="11342" y="865"/>
                    <a:pt x="10473" y="448"/>
                    <a:pt x="9596" y="448"/>
                  </a:cubicBezTo>
                  <a:cubicBezTo>
                    <a:pt x="9357" y="448"/>
                    <a:pt x="9119" y="479"/>
                    <a:pt x="8885" y="538"/>
                  </a:cubicBezTo>
                  <a:lnTo>
                    <a:pt x="8885" y="538"/>
                  </a:lnTo>
                  <a:cubicBezTo>
                    <a:pt x="9153" y="465"/>
                    <a:pt x="9430" y="426"/>
                    <a:pt x="9709" y="426"/>
                  </a:cubicBezTo>
                  <a:close/>
                  <a:moveTo>
                    <a:pt x="3830" y="1423"/>
                  </a:moveTo>
                  <a:cubicBezTo>
                    <a:pt x="3573" y="1890"/>
                    <a:pt x="3503" y="2427"/>
                    <a:pt x="3573" y="2941"/>
                  </a:cubicBezTo>
                  <a:cubicBezTo>
                    <a:pt x="3526" y="2918"/>
                    <a:pt x="3480" y="2894"/>
                    <a:pt x="3410" y="2871"/>
                  </a:cubicBezTo>
                  <a:cubicBezTo>
                    <a:pt x="3386" y="2731"/>
                    <a:pt x="3363" y="2591"/>
                    <a:pt x="3340" y="2451"/>
                  </a:cubicBezTo>
                  <a:cubicBezTo>
                    <a:pt x="3386" y="2077"/>
                    <a:pt x="3550" y="1704"/>
                    <a:pt x="3830" y="1423"/>
                  </a:cubicBezTo>
                  <a:close/>
                  <a:moveTo>
                    <a:pt x="3083" y="3408"/>
                  </a:moveTo>
                  <a:lnTo>
                    <a:pt x="3083" y="3455"/>
                  </a:lnTo>
                  <a:cubicBezTo>
                    <a:pt x="2919" y="3455"/>
                    <a:pt x="2756" y="3478"/>
                    <a:pt x="2569" y="3501"/>
                  </a:cubicBezTo>
                  <a:cubicBezTo>
                    <a:pt x="2726" y="3434"/>
                    <a:pt x="2904" y="3410"/>
                    <a:pt x="3083" y="3408"/>
                  </a:cubicBezTo>
                  <a:close/>
                  <a:moveTo>
                    <a:pt x="9581" y="820"/>
                  </a:moveTo>
                  <a:cubicBezTo>
                    <a:pt x="10199" y="820"/>
                    <a:pt x="10820" y="1079"/>
                    <a:pt x="11325" y="1680"/>
                  </a:cubicBezTo>
                  <a:cubicBezTo>
                    <a:pt x="11838" y="2241"/>
                    <a:pt x="11978" y="3035"/>
                    <a:pt x="11745" y="3758"/>
                  </a:cubicBezTo>
                  <a:cubicBezTo>
                    <a:pt x="11768" y="3548"/>
                    <a:pt x="11745" y="3315"/>
                    <a:pt x="11675" y="3105"/>
                  </a:cubicBezTo>
                  <a:cubicBezTo>
                    <a:pt x="11395" y="2147"/>
                    <a:pt x="10578" y="1423"/>
                    <a:pt x="9597" y="1283"/>
                  </a:cubicBezTo>
                  <a:cubicBezTo>
                    <a:pt x="9495" y="1270"/>
                    <a:pt x="9394" y="1263"/>
                    <a:pt x="9295" y="1263"/>
                  </a:cubicBezTo>
                  <a:cubicBezTo>
                    <a:pt x="8557" y="1263"/>
                    <a:pt x="7909" y="1630"/>
                    <a:pt x="7332" y="2124"/>
                  </a:cubicBezTo>
                  <a:cubicBezTo>
                    <a:pt x="7851" y="1332"/>
                    <a:pt x="8712" y="820"/>
                    <a:pt x="9581" y="820"/>
                  </a:cubicBezTo>
                  <a:close/>
                  <a:moveTo>
                    <a:pt x="958" y="4809"/>
                  </a:moveTo>
                  <a:cubicBezTo>
                    <a:pt x="795" y="5416"/>
                    <a:pt x="888" y="6093"/>
                    <a:pt x="1215" y="6630"/>
                  </a:cubicBezTo>
                  <a:cubicBezTo>
                    <a:pt x="935" y="6467"/>
                    <a:pt x="725" y="6187"/>
                    <a:pt x="655" y="5883"/>
                  </a:cubicBezTo>
                  <a:cubicBezTo>
                    <a:pt x="655" y="5743"/>
                    <a:pt x="678" y="5579"/>
                    <a:pt x="701" y="5463"/>
                  </a:cubicBezTo>
                  <a:lnTo>
                    <a:pt x="678" y="5439"/>
                  </a:lnTo>
                  <a:cubicBezTo>
                    <a:pt x="725" y="5229"/>
                    <a:pt x="818" y="4996"/>
                    <a:pt x="958" y="4809"/>
                  </a:cubicBezTo>
                  <a:close/>
                  <a:moveTo>
                    <a:pt x="1472" y="4552"/>
                  </a:moveTo>
                  <a:cubicBezTo>
                    <a:pt x="1565" y="5276"/>
                    <a:pt x="2079" y="5883"/>
                    <a:pt x="2756" y="6140"/>
                  </a:cubicBezTo>
                  <a:cubicBezTo>
                    <a:pt x="2429" y="6280"/>
                    <a:pt x="2149" y="6537"/>
                    <a:pt x="1962" y="6864"/>
                  </a:cubicBezTo>
                  <a:lnTo>
                    <a:pt x="1892" y="6864"/>
                  </a:lnTo>
                  <a:cubicBezTo>
                    <a:pt x="1332" y="6327"/>
                    <a:pt x="1122" y="5533"/>
                    <a:pt x="1355" y="4786"/>
                  </a:cubicBezTo>
                  <a:cubicBezTo>
                    <a:pt x="1402" y="4716"/>
                    <a:pt x="1425" y="4622"/>
                    <a:pt x="1472" y="4552"/>
                  </a:cubicBezTo>
                  <a:close/>
                  <a:moveTo>
                    <a:pt x="9107" y="5836"/>
                  </a:moveTo>
                  <a:cubicBezTo>
                    <a:pt x="9364" y="6187"/>
                    <a:pt x="9480" y="6630"/>
                    <a:pt x="9410" y="7050"/>
                  </a:cubicBezTo>
                  <a:lnTo>
                    <a:pt x="9387" y="7050"/>
                  </a:lnTo>
                  <a:cubicBezTo>
                    <a:pt x="9387" y="6630"/>
                    <a:pt x="9270" y="6210"/>
                    <a:pt x="9037" y="5836"/>
                  </a:cubicBezTo>
                  <a:close/>
                  <a:moveTo>
                    <a:pt x="2429" y="7587"/>
                  </a:moveTo>
                  <a:lnTo>
                    <a:pt x="2546" y="7634"/>
                  </a:lnTo>
                  <a:cubicBezTo>
                    <a:pt x="2382" y="7727"/>
                    <a:pt x="2219" y="7844"/>
                    <a:pt x="2079" y="7984"/>
                  </a:cubicBezTo>
                  <a:cubicBezTo>
                    <a:pt x="2079" y="7938"/>
                    <a:pt x="2079" y="7914"/>
                    <a:pt x="2102" y="7891"/>
                  </a:cubicBezTo>
                  <a:lnTo>
                    <a:pt x="2079" y="7891"/>
                  </a:lnTo>
                  <a:cubicBezTo>
                    <a:pt x="2196" y="7774"/>
                    <a:pt x="2312" y="7681"/>
                    <a:pt x="2429" y="7587"/>
                  </a:cubicBezTo>
                  <a:close/>
                  <a:moveTo>
                    <a:pt x="9784" y="7120"/>
                  </a:moveTo>
                  <a:lnTo>
                    <a:pt x="9784" y="7120"/>
                  </a:lnTo>
                  <a:cubicBezTo>
                    <a:pt x="10041" y="8078"/>
                    <a:pt x="9901" y="9128"/>
                    <a:pt x="8663" y="9245"/>
                  </a:cubicBezTo>
                  <a:cubicBezTo>
                    <a:pt x="8548" y="9257"/>
                    <a:pt x="8432" y="9263"/>
                    <a:pt x="8316" y="9263"/>
                  </a:cubicBezTo>
                  <a:cubicBezTo>
                    <a:pt x="7981" y="9263"/>
                    <a:pt x="7644" y="9215"/>
                    <a:pt x="7332" y="9128"/>
                  </a:cubicBezTo>
                  <a:lnTo>
                    <a:pt x="7332" y="9128"/>
                  </a:lnTo>
                  <a:cubicBezTo>
                    <a:pt x="7389" y="9134"/>
                    <a:pt x="7446" y="9137"/>
                    <a:pt x="7502" y="9137"/>
                  </a:cubicBezTo>
                  <a:cubicBezTo>
                    <a:pt x="7888" y="9137"/>
                    <a:pt x="8264" y="9002"/>
                    <a:pt x="8570" y="8778"/>
                  </a:cubicBezTo>
                  <a:cubicBezTo>
                    <a:pt x="8640" y="8755"/>
                    <a:pt x="8686" y="8708"/>
                    <a:pt x="8733" y="8661"/>
                  </a:cubicBezTo>
                  <a:cubicBezTo>
                    <a:pt x="8780" y="8615"/>
                    <a:pt x="8850" y="8591"/>
                    <a:pt x="8897" y="8545"/>
                  </a:cubicBezTo>
                  <a:cubicBezTo>
                    <a:pt x="9387" y="8218"/>
                    <a:pt x="9690" y="7704"/>
                    <a:pt x="9784" y="7120"/>
                  </a:cubicBezTo>
                  <a:close/>
                  <a:moveTo>
                    <a:pt x="5137" y="933"/>
                  </a:moveTo>
                  <a:cubicBezTo>
                    <a:pt x="5511" y="957"/>
                    <a:pt x="5838" y="1120"/>
                    <a:pt x="6095" y="1353"/>
                  </a:cubicBezTo>
                  <a:cubicBezTo>
                    <a:pt x="6258" y="1704"/>
                    <a:pt x="6235" y="2101"/>
                    <a:pt x="6071" y="2427"/>
                  </a:cubicBezTo>
                  <a:cubicBezTo>
                    <a:pt x="5991" y="2589"/>
                    <a:pt x="6133" y="2739"/>
                    <a:pt x="6260" y="2739"/>
                  </a:cubicBezTo>
                  <a:cubicBezTo>
                    <a:pt x="6316" y="2739"/>
                    <a:pt x="6370" y="2710"/>
                    <a:pt x="6398" y="2638"/>
                  </a:cubicBezTo>
                  <a:cubicBezTo>
                    <a:pt x="6445" y="2521"/>
                    <a:pt x="6515" y="2427"/>
                    <a:pt x="6562" y="2334"/>
                  </a:cubicBezTo>
                  <a:cubicBezTo>
                    <a:pt x="6585" y="2451"/>
                    <a:pt x="6585" y="2591"/>
                    <a:pt x="6562" y="2708"/>
                  </a:cubicBezTo>
                  <a:cubicBezTo>
                    <a:pt x="6515" y="2801"/>
                    <a:pt x="6468" y="2871"/>
                    <a:pt x="6422" y="2941"/>
                  </a:cubicBezTo>
                  <a:cubicBezTo>
                    <a:pt x="6295" y="3089"/>
                    <a:pt x="6397" y="3275"/>
                    <a:pt x="6573" y="3275"/>
                  </a:cubicBezTo>
                  <a:cubicBezTo>
                    <a:pt x="6592" y="3275"/>
                    <a:pt x="6612" y="3272"/>
                    <a:pt x="6632" y="3268"/>
                  </a:cubicBezTo>
                  <a:cubicBezTo>
                    <a:pt x="6656" y="3280"/>
                    <a:pt x="6682" y="3286"/>
                    <a:pt x="6707" y="3286"/>
                  </a:cubicBezTo>
                  <a:cubicBezTo>
                    <a:pt x="6779" y="3286"/>
                    <a:pt x="6848" y="3238"/>
                    <a:pt x="6865" y="3151"/>
                  </a:cubicBezTo>
                  <a:cubicBezTo>
                    <a:pt x="6889" y="3105"/>
                    <a:pt x="6889" y="3058"/>
                    <a:pt x="6912" y="3011"/>
                  </a:cubicBezTo>
                  <a:cubicBezTo>
                    <a:pt x="7622" y="2343"/>
                    <a:pt x="8581" y="1700"/>
                    <a:pt x="9472" y="1700"/>
                  </a:cubicBezTo>
                  <a:cubicBezTo>
                    <a:pt x="10075" y="1700"/>
                    <a:pt x="10648" y="1995"/>
                    <a:pt x="11091" y="2778"/>
                  </a:cubicBezTo>
                  <a:cubicBezTo>
                    <a:pt x="11558" y="3618"/>
                    <a:pt x="11255" y="4692"/>
                    <a:pt x="10438" y="5183"/>
                  </a:cubicBezTo>
                  <a:cubicBezTo>
                    <a:pt x="10199" y="5266"/>
                    <a:pt x="9951" y="5307"/>
                    <a:pt x="9706" y="5307"/>
                  </a:cubicBezTo>
                  <a:cubicBezTo>
                    <a:pt x="9400" y="5307"/>
                    <a:pt x="9099" y="5242"/>
                    <a:pt x="8826" y="5112"/>
                  </a:cubicBezTo>
                  <a:cubicBezTo>
                    <a:pt x="8793" y="5098"/>
                    <a:pt x="8760" y="5092"/>
                    <a:pt x="8729" y="5092"/>
                  </a:cubicBezTo>
                  <a:cubicBezTo>
                    <a:pt x="8604" y="5092"/>
                    <a:pt x="8504" y="5192"/>
                    <a:pt x="8523" y="5323"/>
                  </a:cubicBezTo>
                  <a:lnTo>
                    <a:pt x="8500" y="5323"/>
                  </a:lnTo>
                  <a:cubicBezTo>
                    <a:pt x="8472" y="5309"/>
                    <a:pt x="8443" y="5303"/>
                    <a:pt x="8415" y="5303"/>
                  </a:cubicBezTo>
                  <a:cubicBezTo>
                    <a:pt x="8253" y="5303"/>
                    <a:pt x="8107" y="5507"/>
                    <a:pt x="8266" y="5626"/>
                  </a:cubicBezTo>
                  <a:cubicBezTo>
                    <a:pt x="9060" y="6257"/>
                    <a:pt x="9270" y="7564"/>
                    <a:pt x="8500" y="8311"/>
                  </a:cubicBezTo>
                  <a:cubicBezTo>
                    <a:pt x="8430" y="8381"/>
                    <a:pt x="8336" y="8428"/>
                    <a:pt x="8243" y="8451"/>
                  </a:cubicBezTo>
                  <a:lnTo>
                    <a:pt x="8219" y="8451"/>
                  </a:lnTo>
                  <a:cubicBezTo>
                    <a:pt x="7961" y="8551"/>
                    <a:pt x="7688" y="8601"/>
                    <a:pt x="7415" y="8601"/>
                  </a:cubicBezTo>
                  <a:cubicBezTo>
                    <a:pt x="6923" y="8601"/>
                    <a:pt x="6430" y="8440"/>
                    <a:pt x="6025" y="8124"/>
                  </a:cubicBezTo>
                  <a:cubicBezTo>
                    <a:pt x="5885" y="7961"/>
                    <a:pt x="5768" y="7774"/>
                    <a:pt x="5675" y="7564"/>
                  </a:cubicBezTo>
                  <a:cubicBezTo>
                    <a:pt x="5658" y="7467"/>
                    <a:pt x="5575" y="7415"/>
                    <a:pt x="5495" y="7415"/>
                  </a:cubicBezTo>
                  <a:cubicBezTo>
                    <a:pt x="5459" y="7415"/>
                    <a:pt x="5423" y="7426"/>
                    <a:pt x="5394" y="7447"/>
                  </a:cubicBezTo>
                  <a:lnTo>
                    <a:pt x="5348" y="7424"/>
                  </a:lnTo>
                  <a:cubicBezTo>
                    <a:pt x="5301" y="7401"/>
                    <a:pt x="5278" y="7354"/>
                    <a:pt x="5231" y="7307"/>
                  </a:cubicBezTo>
                  <a:cubicBezTo>
                    <a:pt x="5198" y="7242"/>
                    <a:pt x="5131" y="7207"/>
                    <a:pt x="5065" y="7207"/>
                  </a:cubicBezTo>
                  <a:cubicBezTo>
                    <a:pt x="4989" y="7207"/>
                    <a:pt x="4917" y="7254"/>
                    <a:pt x="4904" y="7354"/>
                  </a:cubicBezTo>
                  <a:cubicBezTo>
                    <a:pt x="4834" y="7891"/>
                    <a:pt x="4694" y="8451"/>
                    <a:pt x="4507" y="8965"/>
                  </a:cubicBezTo>
                  <a:cubicBezTo>
                    <a:pt x="4238" y="9172"/>
                    <a:pt x="3918" y="9273"/>
                    <a:pt x="3601" y="9273"/>
                  </a:cubicBezTo>
                  <a:cubicBezTo>
                    <a:pt x="3203" y="9273"/>
                    <a:pt x="2808" y="9113"/>
                    <a:pt x="2523" y="8802"/>
                  </a:cubicBezTo>
                  <a:cubicBezTo>
                    <a:pt x="2406" y="8685"/>
                    <a:pt x="2312" y="8568"/>
                    <a:pt x="2242" y="8405"/>
                  </a:cubicBezTo>
                  <a:cubicBezTo>
                    <a:pt x="2523" y="8054"/>
                    <a:pt x="2919" y="7798"/>
                    <a:pt x="3340" y="7634"/>
                  </a:cubicBezTo>
                  <a:cubicBezTo>
                    <a:pt x="3520" y="7566"/>
                    <a:pt x="3526" y="7259"/>
                    <a:pt x="3316" y="7259"/>
                  </a:cubicBezTo>
                  <a:cubicBezTo>
                    <a:pt x="3309" y="7259"/>
                    <a:pt x="3301" y="7260"/>
                    <a:pt x="3293" y="7261"/>
                  </a:cubicBezTo>
                  <a:cubicBezTo>
                    <a:pt x="3223" y="7261"/>
                    <a:pt x="3153" y="7284"/>
                    <a:pt x="3060" y="7284"/>
                  </a:cubicBezTo>
                  <a:cubicBezTo>
                    <a:pt x="3223" y="7167"/>
                    <a:pt x="3363" y="7027"/>
                    <a:pt x="3480" y="6887"/>
                  </a:cubicBezTo>
                  <a:cubicBezTo>
                    <a:pt x="3526" y="6840"/>
                    <a:pt x="3526" y="6770"/>
                    <a:pt x="3503" y="6724"/>
                  </a:cubicBezTo>
                  <a:cubicBezTo>
                    <a:pt x="3713" y="6607"/>
                    <a:pt x="3900" y="6467"/>
                    <a:pt x="4063" y="6327"/>
                  </a:cubicBezTo>
                  <a:cubicBezTo>
                    <a:pt x="4206" y="6184"/>
                    <a:pt x="4063" y="5987"/>
                    <a:pt x="3900" y="5987"/>
                  </a:cubicBezTo>
                  <a:cubicBezTo>
                    <a:pt x="3877" y="5987"/>
                    <a:pt x="3853" y="5991"/>
                    <a:pt x="3830" y="6000"/>
                  </a:cubicBezTo>
                  <a:cubicBezTo>
                    <a:pt x="3713" y="5976"/>
                    <a:pt x="3597" y="5976"/>
                    <a:pt x="3480" y="5976"/>
                  </a:cubicBezTo>
                  <a:cubicBezTo>
                    <a:pt x="2709" y="5860"/>
                    <a:pt x="1962" y="5416"/>
                    <a:pt x="1845" y="4552"/>
                  </a:cubicBezTo>
                  <a:cubicBezTo>
                    <a:pt x="1845" y="4412"/>
                    <a:pt x="1845" y="4295"/>
                    <a:pt x="1845" y="4179"/>
                  </a:cubicBezTo>
                  <a:cubicBezTo>
                    <a:pt x="2053" y="4120"/>
                    <a:pt x="2267" y="4092"/>
                    <a:pt x="2480" y="4092"/>
                  </a:cubicBezTo>
                  <a:cubicBezTo>
                    <a:pt x="2864" y="4092"/>
                    <a:pt x="3243" y="4185"/>
                    <a:pt x="3573" y="4365"/>
                  </a:cubicBezTo>
                  <a:cubicBezTo>
                    <a:pt x="3610" y="4386"/>
                    <a:pt x="3647" y="4395"/>
                    <a:pt x="3681" y="4395"/>
                  </a:cubicBezTo>
                  <a:cubicBezTo>
                    <a:pt x="3838" y="4395"/>
                    <a:pt x="3941" y="4200"/>
                    <a:pt x="3807" y="4085"/>
                  </a:cubicBezTo>
                  <a:cubicBezTo>
                    <a:pt x="3737" y="3992"/>
                    <a:pt x="3690" y="3922"/>
                    <a:pt x="3620" y="3828"/>
                  </a:cubicBezTo>
                  <a:cubicBezTo>
                    <a:pt x="3690" y="3782"/>
                    <a:pt x="3713" y="3712"/>
                    <a:pt x="3713" y="3642"/>
                  </a:cubicBezTo>
                  <a:cubicBezTo>
                    <a:pt x="3783" y="3688"/>
                    <a:pt x="3830" y="3735"/>
                    <a:pt x="3877" y="3782"/>
                  </a:cubicBezTo>
                  <a:cubicBezTo>
                    <a:pt x="3917" y="3816"/>
                    <a:pt x="3959" y="3831"/>
                    <a:pt x="4000" y="3831"/>
                  </a:cubicBezTo>
                  <a:cubicBezTo>
                    <a:pt x="4126" y="3831"/>
                    <a:pt x="4233" y="3689"/>
                    <a:pt x="4180" y="3548"/>
                  </a:cubicBezTo>
                  <a:cubicBezTo>
                    <a:pt x="3620" y="2568"/>
                    <a:pt x="3830" y="1167"/>
                    <a:pt x="5114" y="933"/>
                  </a:cubicBezTo>
                  <a:close/>
                  <a:moveTo>
                    <a:pt x="2032" y="8895"/>
                  </a:moveTo>
                  <a:cubicBezTo>
                    <a:pt x="2079" y="8918"/>
                    <a:pt x="2102" y="8942"/>
                    <a:pt x="2149" y="8965"/>
                  </a:cubicBezTo>
                  <a:lnTo>
                    <a:pt x="2126" y="8965"/>
                  </a:lnTo>
                  <a:cubicBezTo>
                    <a:pt x="2478" y="9418"/>
                    <a:pt x="2999" y="9666"/>
                    <a:pt x="3532" y="9666"/>
                  </a:cubicBezTo>
                  <a:cubicBezTo>
                    <a:pt x="3742" y="9666"/>
                    <a:pt x="3953" y="9628"/>
                    <a:pt x="4157" y="9549"/>
                  </a:cubicBezTo>
                  <a:lnTo>
                    <a:pt x="4157" y="9549"/>
                  </a:lnTo>
                  <a:cubicBezTo>
                    <a:pt x="3993" y="9759"/>
                    <a:pt x="3783" y="9946"/>
                    <a:pt x="3550" y="10039"/>
                  </a:cubicBezTo>
                  <a:cubicBezTo>
                    <a:pt x="3336" y="10136"/>
                    <a:pt x="3122" y="10185"/>
                    <a:pt x="2908" y="10185"/>
                  </a:cubicBezTo>
                  <a:cubicBezTo>
                    <a:pt x="2865" y="10185"/>
                    <a:pt x="2822" y="10183"/>
                    <a:pt x="2779" y="10179"/>
                  </a:cubicBezTo>
                  <a:cubicBezTo>
                    <a:pt x="2242" y="10109"/>
                    <a:pt x="2149" y="9922"/>
                    <a:pt x="2032" y="9409"/>
                  </a:cubicBezTo>
                  <a:cubicBezTo>
                    <a:pt x="2009" y="9222"/>
                    <a:pt x="2009" y="9058"/>
                    <a:pt x="2032" y="8895"/>
                  </a:cubicBezTo>
                  <a:close/>
                  <a:moveTo>
                    <a:pt x="1729" y="8288"/>
                  </a:moveTo>
                  <a:cubicBezTo>
                    <a:pt x="1729" y="8311"/>
                    <a:pt x="1752" y="8335"/>
                    <a:pt x="1752" y="8381"/>
                  </a:cubicBezTo>
                  <a:cubicBezTo>
                    <a:pt x="1682" y="8498"/>
                    <a:pt x="1612" y="8638"/>
                    <a:pt x="1589" y="8802"/>
                  </a:cubicBezTo>
                  <a:cubicBezTo>
                    <a:pt x="1402" y="9409"/>
                    <a:pt x="1635" y="10062"/>
                    <a:pt x="2196" y="10389"/>
                  </a:cubicBezTo>
                  <a:lnTo>
                    <a:pt x="2172" y="10389"/>
                  </a:lnTo>
                  <a:lnTo>
                    <a:pt x="2126" y="10366"/>
                  </a:lnTo>
                  <a:cubicBezTo>
                    <a:pt x="1215" y="10016"/>
                    <a:pt x="1285" y="9012"/>
                    <a:pt x="1729" y="8288"/>
                  </a:cubicBezTo>
                  <a:close/>
                  <a:moveTo>
                    <a:pt x="5441" y="8405"/>
                  </a:moveTo>
                  <a:cubicBezTo>
                    <a:pt x="5534" y="8545"/>
                    <a:pt x="5628" y="8661"/>
                    <a:pt x="5745" y="8755"/>
                  </a:cubicBezTo>
                  <a:cubicBezTo>
                    <a:pt x="5745" y="8778"/>
                    <a:pt x="5745" y="8778"/>
                    <a:pt x="5745" y="8802"/>
                  </a:cubicBezTo>
                  <a:lnTo>
                    <a:pt x="5721" y="8802"/>
                  </a:lnTo>
                  <a:cubicBezTo>
                    <a:pt x="5231" y="9642"/>
                    <a:pt x="4344" y="10576"/>
                    <a:pt x="3363" y="10763"/>
                  </a:cubicBezTo>
                  <a:cubicBezTo>
                    <a:pt x="4040" y="10366"/>
                    <a:pt x="4577" y="9782"/>
                    <a:pt x="4927" y="9105"/>
                  </a:cubicBezTo>
                  <a:cubicBezTo>
                    <a:pt x="5161" y="8895"/>
                    <a:pt x="5324" y="8661"/>
                    <a:pt x="5441" y="8405"/>
                  </a:cubicBezTo>
                  <a:close/>
                  <a:moveTo>
                    <a:pt x="9857" y="0"/>
                  </a:moveTo>
                  <a:cubicBezTo>
                    <a:pt x="8789" y="0"/>
                    <a:pt x="7678" y="531"/>
                    <a:pt x="6889" y="1307"/>
                  </a:cubicBezTo>
                  <a:cubicBezTo>
                    <a:pt x="6725" y="980"/>
                    <a:pt x="6422" y="746"/>
                    <a:pt x="6071" y="606"/>
                  </a:cubicBezTo>
                  <a:cubicBezTo>
                    <a:pt x="5761" y="316"/>
                    <a:pt x="5339" y="155"/>
                    <a:pt x="4906" y="155"/>
                  </a:cubicBezTo>
                  <a:cubicBezTo>
                    <a:pt x="4851" y="155"/>
                    <a:pt x="4796" y="157"/>
                    <a:pt x="4741" y="163"/>
                  </a:cubicBezTo>
                  <a:cubicBezTo>
                    <a:pt x="3433" y="326"/>
                    <a:pt x="2873" y="1447"/>
                    <a:pt x="2989" y="2568"/>
                  </a:cubicBezTo>
                  <a:lnTo>
                    <a:pt x="2989" y="2778"/>
                  </a:lnTo>
                  <a:cubicBezTo>
                    <a:pt x="2971" y="2777"/>
                    <a:pt x="2954" y="2777"/>
                    <a:pt x="2936" y="2777"/>
                  </a:cubicBezTo>
                  <a:cubicBezTo>
                    <a:pt x="2350" y="2777"/>
                    <a:pt x="1816" y="3145"/>
                    <a:pt x="1612" y="3712"/>
                  </a:cubicBezTo>
                  <a:cubicBezTo>
                    <a:pt x="1542" y="3782"/>
                    <a:pt x="1472" y="3852"/>
                    <a:pt x="1402" y="3922"/>
                  </a:cubicBezTo>
                  <a:cubicBezTo>
                    <a:pt x="585" y="4389"/>
                    <a:pt x="1" y="5112"/>
                    <a:pt x="281" y="6093"/>
                  </a:cubicBezTo>
                  <a:cubicBezTo>
                    <a:pt x="304" y="6187"/>
                    <a:pt x="351" y="6280"/>
                    <a:pt x="374" y="6350"/>
                  </a:cubicBezTo>
                  <a:cubicBezTo>
                    <a:pt x="538" y="6887"/>
                    <a:pt x="958" y="7331"/>
                    <a:pt x="1495" y="7494"/>
                  </a:cubicBezTo>
                  <a:cubicBezTo>
                    <a:pt x="1262" y="7751"/>
                    <a:pt x="1098" y="8031"/>
                    <a:pt x="982" y="8335"/>
                  </a:cubicBezTo>
                  <a:cubicBezTo>
                    <a:pt x="631" y="9105"/>
                    <a:pt x="841" y="10016"/>
                    <a:pt x="1448" y="10599"/>
                  </a:cubicBezTo>
                  <a:cubicBezTo>
                    <a:pt x="1928" y="11026"/>
                    <a:pt x="2438" y="11203"/>
                    <a:pt x="2943" y="11203"/>
                  </a:cubicBezTo>
                  <a:cubicBezTo>
                    <a:pt x="4207" y="11203"/>
                    <a:pt x="5437" y="10090"/>
                    <a:pt x="6071" y="8988"/>
                  </a:cubicBezTo>
                  <a:cubicBezTo>
                    <a:pt x="6212" y="9082"/>
                    <a:pt x="6375" y="9175"/>
                    <a:pt x="6538" y="9245"/>
                  </a:cubicBezTo>
                  <a:cubicBezTo>
                    <a:pt x="7024" y="9456"/>
                    <a:pt x="7848" y="9666"/>
                    <a:pt x="8556" y="9666"/>
                  </a:cubicBezTo>
                  <a:cubicBezTo>
                    <a:pt x="8868" y="9666"/>
                    <a:pt x="9158" y="9625"/>
                    <a:pt x="9387" y="9525"/>
                  </a:cubicBezTo>
                  <a:cubicBezTo>
                    <a:pt x="10741" y="8942"/>
                    <a:pt x="10391" y="7074"/>
                    <a:pt x="9737" y="5930"/>
                  </a:cubicBezTo>
                  <a:lnTo>
                    <a:pt x="9737" y="5930"/>
                  </a:lnTo>
                  <a:cubicBezTo>
                    <a:pt x="9824" y="5945"/>
                    <a:pt x="9910" y="5952"/>
                    <a:pt x="9996" y="5952"/>
                  </a:cubicBezTo>
                  <a:cubicBezTo>
                    <a:pt x="11853" y="5952"/>
                    <a:pt x="13231" y="2432"/>
                    <a:pt x="12025" y="1003"/>
                  </a:cubicBezTo>
                  <a:cubicBezTo>
                    <a:pt x="11427" y="295"/>
                    <a:pt x="10654" y="0"/>
                    <a:pt x="9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Картинки думающего человека (3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5278" y="2476497"/>
            <a:ext cx="1900718" cy="2667003"/>
          </a:xfrm>
          <a:prstGeom prst="rect">
            <a:avLst/>
          </a:prstGeom>
          <a:noFill/>
        </p:spPr>
      </p:pic>
      <p:pic>
        <p:nvPicPr>
          <p:cNvPr id="2052" name="Picture 4" descr="Вакула и Оксана – главные герои повести Н.В. Гоголя «Ночь перед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2944">
            <a:off x="6698874" y="411429"/>
            <a:ext cx="1581300" cy="1467533"/>
          </a:xfrm>
          <a:prstGeom prst="rect">
            <a:avLst/>
          </a:prstGeom>
          <a:noFill/>
        </p:spPr>
      </p:pic>
      <p:pic>
        <p:nvPicPr>
          <p:cNvPr id="2054" name="Picture 6" descr="Пузатый Пацюк поздравляет всех с наступившим Рождеством и ..."/>
          <p:cNvPicPr>
            <a:picLocks noChangeAspect="1" noChangeArrowheads="1"/>
          </p:cNvPicPr>
          <p:nvPr/>
        </p:nvPicPr>
        <p:blipFill>
          <a:blip r:embed="rId6">
            <a:lum bright="32000"/>
          </a:blip>
          <a:srcRect/>
          <a:stretch>
            <a:fillRect/>
          </a:stretch>
        </p:blipFill>
        <p:spPr bwMode="auto">
          <a:xfrm rot="20610815">
            <a:off x="2057947" y="790679"/>
            <a:ext cx="1116891" cy="1396755"/>
          </a:xfrm>
          <a:prstGeom prst="rect">
            <a:avLst/>
          </a:prstGeom>
          <a:noFill/>
        </p:spPr>
      </p:pic>
      <p:pic>
        <p:nvPicPr>
          <p:cNvPr id="2056" name="Picture 8" descr="Ночь перед Рождеством (fb2) | Флибуст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904600">
            <a:off x="1376568" y="3207573"/>
            <a:ext cx="1283877" cy="1456775"/>
          </a:xfrm>
          <a:prstGeom prst="rect">
            <a:avLst/>
          </a:prstGeom>
          <a:noFill/>
        </p:spPr>
      </p:pic>
      <p:pic>
        <p:nvPicPr>
          <p:cNvPr id="2064" name="Picture 16" descr="Праздник «В гостях у Солохи» 2017, Переславский район — дата и ..."/>
          <p:cNvPicPr>
            <a:picLocks noChangeAspect="1" noChangeArrowheads="1"/>
          </p:cNvPicPr>
          <p:nvPr/>
        </p:nvPicPr>
        <p:blipFill>
          <a:blip r:embed="rId8">
            <a:lum bright="31000" contrast="12000"/>
          </a:blip>
          <a:srcRect/>
          <a:stretch>
            <a:fillRect/>
          </a:stretch>
        </p:blipFill>
        <p:spPr bwMode="auto">
          <a:xfrm rot="20159498">
            <a:off x="7159732" y="3301602"/>
            <a:ext cx="1454645" cy="1203821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 rot="20975218">
            <a:off x="3858323" y="692841"/>
            <a:ext cx="2261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 smtClean="0">
                <a:solidFill>
                  <a:schemeClr val="accent6">
                    <a:lumMod val="75000"/>
                  </a:schemeClr>
                </a:solidFill>
                <a:latin typeface="Segoe Script" pitchFamily="66" charset="0"/>
              </a:rPr>
              <a:t>Известны ли вам эти персонажи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Segoe Script" pitchFamily="66" charset="0"/>
              </a:rPr>
              <a:t>?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Segoe Script" pitchFamily="66" charset="0"/>
              </a:rPr>
              <a:t>Героями какого произведения они являются? 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Segoe Script" pitchFamily="66" charset="0"/>
              </a:rPr>
              <a:t>Кто автор этой книги?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Segoe Script" pitchFamily="66" charset="0"/>
            </a:endParaRPr>
          </a:p>
        </p:txBody>
      </p:sp>
      <p:pic>
        <p:nvPicPr>
          <p:cNvPr id="42" name="~PP138.WAV">
            <a:hlinkClick r:id="" action="ppaction://media"/>
          </p:cNvPr>
          <p:cNvPicPr>
            <a:picLocks noRot="1" noChangeAspect="1"/>
          </p:cNvPicPr>
          <p:nvPr>
            <a:wavAudioFile r:embed="rId1" name="~PP138.WAV"/>
          </p:nvPr>
        </p:nvPicPr>
        <p:blipFill>
          <a:blip r:embed="rId9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52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7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54"/>
          <p:cNvSpPr/>
          <p:nvPr/>
        </p:nvSpPr>
        <p:spPr>
          <a:xfrm>
            <a:off x="3051425" y="1109609"/>
            <a:ext cx="3154166" cy="3369924"/>
          </a:xfrm>
          <a:custGeom>
            <a:avLst/>
            <a:gdLst/>
            <a:ahLst/>
            <a:cxnLst/>
            <a:rect l="l" t="t" r="r" b="b"/>
            <a:pathLst>
              <a:path w="121115" h="84171" extrusionOk="0">
                <a:moveTo>
                  <a:pt x="27943" y="74145"/>
                </a:moveTo>
                <a:cubicBezTo>
                  <a:pt x="24573" y="74743"/>
                  <a:pt x="21971" y="72823"/>
                  <a:pt x="22610" y="69282"/>
                </a:cubicBezTo>
                <a:cubicBezTo>
                  <a:pt x="22099" y="69325"/>
                  <a:pt x="21587" y="69410"/>
                  <a:pt x="21117" y="69410"/>
                </a:cubicBezTo>
                <a:cubicBezTo>
                  <a:pt x="19496" y="69453"/>
                  <a:pt x="18131" y="68258"/>
                  <a:pt x="18003" y="66680"/>
                </a:cubicBezTo>
                <a:cubicBezTo>
                  <a:pt x="17960" y="66125"/>
                  <a:pt x="17960" y="65528"/>
                  <a:pt x="18046" y="64973"/>
                </a:cubicBezTo>
                <a:cubicBezTo>
                  <a:pt x="18046" y="64760"/>
                  <a:pt x="18088" y="64547"/>
                  <a:pt x="18131" y="64291"/>
                </a:cubicBezTo>
                <a:cubicBezTo>
                  <a:pt x="17449" y="64419"/>
                  <a:pt x="16766" y="64504"/>
                  <a:pt x="16083" y="64547"/>
                </a:cubicBezTo>
                <a:cubicBezTo>
                  <a:pt x="15358" y="64504"/>
                  <a:pt x="14718" y="64333"/>
                  <a:pt x="14078" y="64120"/>
                </a:cubicBezTo>
                <a:cubicBezTo>
                  <a:pt x="12713" y="63566"/>
                  <a:pt x="12287" y="62926"/>
                  <a:pt x="11945" y="61219"/>
                </a:cubicBezTo>
                <a:cubicBezTo>
                  <a:pt x="11689" y="61262"/>
                  <a:pt x="11433" y="61347"/>
                  <a:pt x="11177" y="61432"/>
                </a:cubicBezTo>
                <a:cubicBezTo>
                  <a:pt x="8788" y="62030"/>
                  <a:pt x="6613" y="61688"/>
                  <a:pt x="4778" y="59982"/>
                </a:cubicBezTo>
                <a:cubicBezTo>
                  <a:pt x="3413" y="58702"/>
                  <a:pt x="3243" y="56612"/>
                  <a:pt x="4352" y="55161"/>
                </a:cubicBezTo>
                <a:cubicBezTo>
                  <a:pt x="4650" y="54777"/>
                  <a:pt x="4949" y="54393"/>
                  <a:pt x="5248" y="54009"/>
                </a:cubicBezTo>
                <a:cubicBezTo>
                  <a:pt x="4309" y="53711"/>
                  <a:pt x="3370" y="53498"/>
                  <a:pt x="2517" y="53156"/>
                </a:cubicBezTo>
                <a:cubicBezTo>
                  <a:pt x="1664" y="52730"/>
                  <a:pt x="981" y="52090"/>
                  <a:pt x="512" y="51279"/>
                </a:cubicBezTo>
                <a:cubicBezTo>
                  <a:pt x="86" y="50639"/>
                  <a:pt x="0" y="49871"/>
                  <a:pt x="214" y="49146"/>
                </a:cubicBezTo>
                <a:cubicBezTo>
                  <a:pt x="683" y="46928"/>
                  <a:pt x="2219" y="45477"/>
                  <a:pt x="4010" y="44198"/>
                </a:cubicBezTo>
                <a:cubicBezTo>
                  <a:pt x="3882" y="44070"/>
                  <a:pt x="3754" y="43899"/>
                  <a:pt x="3584" y="43814"/>
                </a:cubicBezTo>
                <a:cubicBezTo>
                  <a:pt x="2517" y="43088"/>
                  <a:pt x="1749" y="41979"/>
                  <a:pt x="1408" y="40742"/>
                </a:cubicBezTo>
                <a:cubicBezTo>
                  <a:pt x="981" y="39419"/>
                  <a:pt x="1237" y="38012"/>
                  <a:pt x="2133" y="36988"/>
                </a:cubicBezTo>
                <a:cubicBezTo>
                  <a:pt x="3029" y="35921"/>
                  <a:pt x="4352" y="35281"/>
                  <a:pt x="5717" y="35196"/>
                </a:cubicBezTo>
                <a:cubicBezTo>
                  <a:pt x="5930" y="35196"/>
                  <a:pt x="6143" y="35153"/>
                  <a:pt x="6442" y="35153"/>
                </a:cubicBezTo>
                <a:cubicBezTo>
                  <a:pt x="6357" y="34940"/>
                  <a:pt x="6271" y="34769"/>
                  <a:pt x="6186" y="34556"/>
                </a:cubicBezTo>
                <a:cubicBezTo>
                  <a:pt x="4309" y="31485"/>
                  <a:pt x="5759" y="27261"/>
                  <a:pt x="10282" y="26749"/>
                </a:cubicBezTo>
                <a:cubicBezTo>
                  <a:pt x="10495" y="26749"/>
                  <a:pt x="10708" y="26749"/>
                  <a:pt x="10964" y="26707"/>
                </a:cubicBezTo>
                <a:cubicBezTo>
                  <a:pt x="9684" y="24744"/>
                  <a:pt x="9599" y="23422"/>
                  <a:pt x="10751" y="22099"/>
                </a:cubicBezTo>
                <a:cubicBezTo>
                  <a:pt x="11860" y="20819"/>
                  <a:pt x="13353" y="19966"/>
                  <a:pt x="15358" y="20734"/>
                </a:cubicBezTo>
                <a:cubicBezTo>
                  <a:pt x="15401" y="20691"/>
                  <a:pt x="15443" y="20691"/>
                  <a:pt x="15486" y="20649"/>
                </a:cubicBezTo>
                <a:cubicBezTo>
                  <a:pt x="15785" y="19241"/>
                  <a:pt x="16425" y="18644"/>
                  <a:pt x="18259" y="18516"/>
                </a:cubicBezTo>
                <a:cubicBezTo>
                  <a:pt x="18814" y="18516"/>
                  <a:pt x="19368" y="18516"/>
                  <a:pt x="19923" y="18601"/>
                </a:cubicBezTo>
                <a:cubicBezTo>
                  <a:pt x="20093" y="16553"/>
                  <a:pt x="21331" y="14762"/>
                  <a:pt x="23122" y="13780"/>
                </a:cubicBezTo>
                <a:cubicBezTo>
                  <a:pt x="24829" y="12714"/>
                  <a:pt x="27005" y="12458"/>
                  <a:pt x="28924" y="13140"/>
                </a:cubicBezTo>
                <a:cubicBezTo>
                  <a:pt x="28668" y="12202"/>
                  <a:pt x="28839" y="11178"/>
                  <a:pt x="29436" y="10410"/>
                </a:cubicBezTo>
                <a:cubicBezTo>
                  <a:pt x="30204" y="9344"/>
                  <a:pt x="31356" y="8618"/>
                  <a:pt x="32593" y="8362"/>
                </a:cubicBezTo>
                <a:cubicBezTo>
                  <a:pt x="34385" y="8021"/>
                  <a:pt x="36134" y="8064"/>
                  <a:pt x="37712" y="9002"/>
                </a:cubicBezTo>
                <a:cubicBezTo>
                  <a:pt x="37798" y="9002"/>
                  <a:pt x="37883" y="9045"/>
                  <a:pt x="37968" y="9045"/>
                </a:cubicBezTo>
                <a:cubicBezTo>
                  <a:pt x="37968" y="8149"/>
                  <a:pt x="37883" y="7253"/>
                  <a:pt x="37968" y="6357"/>
                </a:cubicBezTo>
                <a:cubicBezTo>
                  <a:pt x="38224" y="3243"/>
                  <a:pt x="40187" y="1409"/>
                  <a:pt x="43045" y="641"/>
                </a:cubicBezTo>
                <a:cubicBezTo>
                  <a:pt x="45477" y="1"/>
                  <a:pt x="48079" y="172"/>
                  <a:pt x="50425" y="1067"/>
                </a:cubicBezTo>
                <a:cubicBezTo>
                  <a:pt x="51790" y="1622"/>
                  <a:pt x="52942" y="2561"/>
                  <a:pt x="53838" y="3755"/>
                </a:cubicBezTo>
                <a:lnTo>
                  <a:pt x="54265" y="4267"/>
                </a:lnTo>
                <a:cubicBezTo>
                  <a:pt x="54393" y="4139"/>
                  <a:pt x="54521" y="3968"/>
                  <a:pt x="54649" y="3798"/>
                </a:cubicBezTo>
                <a:cubicBezTo>
                  <a:pt x="55630" y="2177"/>
                  <a:pt x="57208" y="1665"/>
                  <a:pt x="58915" y="1537"/>
                </a:cubicBezTo>
                <a:cubicBezTo>
                  <a:pt x="60024" y="1494"/>
                  <a:pt x="61176" y="1835"/>
                  <a:pt x="62114" y="2518"/>
                </a:cubicBezTo>
                <a:cubicBezTo>
                  <a:pt x="63437" y="3328"/>
                  <a:pt x="64631" y="4438"/>
                  <a:pt x="65527" y="5717"/>
                </a:cubicBezTo>
                <a:cubicBezTo>
                  <a:pt x="66594" y="2944"/>
                  <a:pt x="71116" y="1793"/>
                  <a:pt x="73547" y="4992"/>
                </a:cubicBezTo>
                <a:cubicBezTo>
                  <a:pt x="74145" y="4438"/>
                  <a:pt x="74699" y="3926"/>
                  <a:pt x="75339" y="3414"/>
                </a:cubicBezTo>
                <a:cubicBezTo>
                  <a:pt x="77003" y="2134"/>
                  <a:pt x="79307" y="2177"/>
                  <a:pt x="80970" y="3499"/>
                </a:cubicBezTo>
                <a:cubicBezTo>
                  <a:pt x="82122" y="4395"/>
                  <a:pt x="82122" y="4395"/>
                  <a:pt x="82762" y="5845"/>
                </a:cubicBezTo>
                <a:cubicBezTo>
                  <a:pt x="84042" y="4480"/>
                  <a:pt x="85620" y="4182"/>
                  <a:pt x="87369" y="4310"/>
                </a:cubicBezTo>
                <a:cubicBezTo>
                  <a:pt x="89076" y="4438"/>
                  <a:pt x="90441" y="5376"/>
                  <a:pt x="91593" y="6699"/>
                </a:cubicBezTo>
                <a:cubicBezTo>
                  <a:pt x="91934" y="6187"/>
                  <a:pt x="92275" y="5760"/>
                  <a:pt x="92702" y="5333"/>
                </a:cubicBezTo>
                <a:cubicBezTo>
                  <a:pt x="93769" y="4310"/>
                  <a:pt x="95091" y="4395"/>
                  <a:pt x="96413" y="4566"/>
                </a:cubicBezTo>
                <a:cubicBezTo>
                  <a:pt x="99528" y="5078"/>
                  <a:pt x="101917" y="7595"/>
                  <a:pt x="102301" y="10751"/>
                </a:cubicBezTo>
                <a:cubicBezTo>
                  <a:pt x="102258" y="11434"/>
                  <a:pt x="102173" y="12159"/>
                  <a:pt x="101959" y="12842"/>
                </a:cubicBezTo>
                <a:cubicBezTo>
                  <a:pt x="101917" y="13055"/>
                  <a:pt x="101831" y="13268"/>
                  <a:pt x="101703" y="13482"/>
                </a:cubicBezTo>
                <a:cubicBezTo>
                  <a:pt x="103751" y="14250"/>
                  <a:pt x="104732" y="15785"/>
                  <a:pt x="104903" y="17961"/>
                </a:cubicBezTo>
                <a:cubicBezTo>
                  <a:pt x="106908" y="17833"/>
                  <a:pt x="107633" y="19198"/>
                  <a:pt x="108145" y="20691"/>
                </a:cubicBezTo>
                <a:cubicBezTo>
                  <a:pt x="109084" y="20307"/>
                  <a:pt x="109937" y="19838"/>
                  <a:pt x="110875" y="19540"/>
                </a:cubicBezTo>
                <a:cubicBezTo>
                  <a:pt x="113478" y="18686"/>
                  <a:pt x="115653" y="19540"/>
                  <a:pt x="117488" y="21459"/>
                </a:cubicBezTo>
                <a:cubicBezTo>
                  <a:pt x="118512" y="22568"/>
                  <a:pt x="118554" y="24062"/>
                  <a:pt x="117786" y="25640"/>
                </a:cubicBezTo>
                <a:cubicBezTo>
                  <a:pt x="117360" y="26493"/>
                  <a:pt x="116805" y="27261"/>
                  <a:pt x="116293" y="28157"/>
                </a:cubicBezTo>
                <a:cubicBezTo>
                  <a:pt x="116677" y="28200"/>
                  <a:pt x="117061" y="28285"/>
                  <a:pt x="117445" y="28370"/>
                </a:cubicBezTo>
                <a:cubicBezTo>
                  <a:pt x="117829" y="28456"/>
                  <a:pt x="118170" y="28584"/>
                  <a:pt x="118469" y="28840"/>
                </a:cubicBezTo>
                <a:cubicBezTo>
                  <a:pt x="120175" y="30546"/>
                  <a:pt x="121114" y="33063"/>
                  <a:pt x="119237" y="35324"/>
                </a:cubicBezTo>
                <a:cubicBezTo>
                  <a:pt x="118938" y="35665"/>
                  <a:pt x="118554" y="35964"/>
                  <a:pt x="118170" y="36220"/>
                </a:cubicBezTo>
                <a:cubicBezTo>
                  <a:pt x="117744" y="36433"/>
                  <a:pt x="117317" y="36647"/>
                  <a:pt x="116891" y="36860"/>
                </a:cubicBezTo>
                <a:cubicBezTo>
                  <a:pt x="117872" y="37286"/>
                  <a:pt x="118768" y="37713"/>
                  <a:pt x="119322" y="38609"/>
                </a:cubicBezTo>
                <a:cubicBezTo>
                  <a:pt x="119578" y="39036"/>
                  <a:pt x="119792" y="39547"/>
                  <a:pt x="119920" y="40059"/>
                </a:cubicBezTo>
                <a:cubicBezTo>
                  <a:pt x="120474" y="42832"/>
                  <a:pt x="118853" y="45563"/>
                  <a:pt x="116165" y="46416"/>
                </a:cubicBezTo>
                <a:cubicBezTo>
                  <a:pt x="115824" y="46501"/>
                  <a:pt x="115525" y="46587"/>
                  <a:pt x="115142" y="46714"/>
                </a:cubicBezTo>
                <a:cubicBezTo>
                  <a:pt x="115781" y="47440"/>
                  <a:pt x="116677" y="47909"/>
                  <a:pt x="117019" y="48890"/>
                </a:cubicBezTo>
                <a:cubicBezTo>
                  <a:pt x="117317" y="49829"/>
                  <a:pt x="117275" y="50853"/>
                  <a:pt x="116891" y="51791"/>
                </a:cubicBezTo>
                <a:cubicBezTo>
                  <a:pt x="116592" y="52687"/>
                  <a:pt x="115909" y="53455"/>
                  <a:pt x="115014" y="53839"/>
                </a:cubicBezTo>
                <a:cubicBezTo>
                  <a:pt x="114075" y="54095"/>
                  <a:pt x="113136" y="54351"/>
                  <a:pt x="112155" y="54521"/>
                </a:cubicBezTo>
                <a:cubicBezTo>
                  <a:pt x="112753" y="57593"/>
                  <a:pt x="111729" y="60451"/>
                  <a:pt x="106908" y="60878"/>
                </a:cubicBezTo>
                <a:cubicBezTo>
                  <a:pt x="107975" y="61646"/>
                  <a:pt x="108614" y="62883"/>
                  <a:pt x="108657" y="64205"/>
                </a:cubicBezTo>
                <a:cubicBezTo>
                  <a:pt x="108785" y="65315"/>
                  <a:pt x="108529" y="66424"/>
                  <a:pt x="107975" y="67405"/>
                </a:cubicBezTo>
                <a:cubicBezTo>
                  <a:pt x="106951" y="68983"/>
                  <a:pt x="105415" y="70135"/>
                  <a:pt x="102087" y="69282"/>
                </a:cubicBezTo>
                <a:cubicBezTo>
                  <a:pt x="101703" y="71330"/>
                  <a:pt x="101149" y="73292"/>
                  <a:pt x="98973" y="74188"/>
                </a:cubicBezTo>
                <a:cubicBezTo>
                  <a:pt x="96925" y="75041"/>
                  <a:pt x="94963" y="75084"/>
                  <a:pt x="93086" y="73847"/>
                </a:cubicBezTo>
                <a:cubicBezTo>
                  <a:pt x="92830" y="74401"/>
                  <a:pt x="92489" y="74913"/>
                  <a:pt x="92147" y="75383"/>
                </a:cubicBezTo>
                <a:cubicBezTo>
                  <a:pt x="90782" y="76876"/>
                  <a:pt x="88991" y="77345"/>
                  <a:pt x="87028" y="77132"/>
                </a:cubicBezTo>
                <a:cubicBezTo>
                  <a:pt x="85791" y="77089"/>
                  <a:pt x="84596" y="76705"/>
                  <a:pt x="83530" y="76065"/>
                </a:cubicBezTo>
                <a:cubicBezTo>
                  <a:pt x="83445" y="76236"/>
                  <a:pt x="83359" y="76364"/>
                  <a:pt x="83274" y="76534"/>
                </a:cubicBezTo>
                <a:cubicBezTo>
                  <a:pt x="82293" y="79521"/>
                  <a:pt x="80074" y="80800"/>
                  <a:pt x="77088" y="80886"/>
                </a:cubicBezTo>
                <a:cubicBezTo>
                  <a:pt x="75979" y="80886"/>
                  <a:pt x="74870" y="80800"/>
                  <a:pt x="73718" y="80630"/>
                </a:cubicBezTo>
                <a:cubicBezTo>
                  <a:pt x="72566" y="80459"/>
                  <a:pt x="71585" y="79734"/>
                  <a:pt x="71030" y="78710"/>
                </a:cubicBezTo>
                <a:cubicBezTo>
                  <a:pt x="70945" y="78753"/>
                  <a:pt x="70860" y="78838"/>
                  <a:pt x="70817" y="78923"/>
                </a:cubicBezTo>
                <a:cubicBezTo>
                  <a:pt x="69537" y="80800"/>
                  <a:pt x="67191" y="81611"/>
                  <a:pt x="65058" y="80928"/>
                </a:cubicBezTo>
                <a:cubicBezTo>
                  <a:pt x="63693" y="80502"/>
                  <a:pt x="62370" y="79990"/>
                  <a:pt x="61560" y="78838"/>
                </a:cubicBezTo>
                <a:cubicBezTo>
                  <a:pt x="60792" y="79393"/>
                  <a:pt x="60067" y="79905"/>
                  <a:pt x="59299" y="80289"/>
                </a:cubicBezTo>
                <a:cubicBezTo>
                  <a:pt x="58189" y="80886"/>
                  <a:pt x="56867" y="81014"/>
                  <a:pt x="55673" y="80630"/>
                </a:cubicBezTo>
                <a:cubicBezTo>
                  <a:pt x="54350" y="80289"/>
                  <a:pt x="53113" y="79862"/>
                  <a:pt x="52132" y="78753"/>
                </a:cubicBezTo>
                <a:cubicBezTo>
                  <a:pt x="51406" y="79947"/>
                  <a:pt x="50212" y="80800"/>
                  <a:pt x="48804" y="81014"/>
                </a:cubicBezTo>
                <a:cubicBezTo>
                  <a:pt x="47226" y="81312"/>
                  <a:pt x="45605" y="81142"/>
                  <a:pt x="44111" y="80545"/>
                </a:cubicBezTo>
                <a:cubicBezTo>
                  <a:pt x="42661" y="82934"/>
                  <a:pt x="40571" y="84171"/>
                  <a:pt x="37755" y="83829"/>
                </a:cubicBezTo>
                <a:cubicBezTo>
                  <a:pt x="35067" y="83488"/>
                  <a:pt x="33105" y="82080"/>
                  <a:pt x="32294" y="79350"/>
                </a:cubicBezTo>
                <a:cubicBezTo>
                  <a:pt x="31953" y="79435"/>
                  <a:pt x="31697" y="79521"/>
                  <a:pt x="31399" y="79606"/>
                </a:cubicBezTo>
                <a:cubicBezTo>
                  <a:pt x="30247" y="79947"/>
                  <a:pt x="28967" y="79691"/>
                  <a:pt x="28028" y="78966"/>
                </a:cubicBezTo>
                <a:cubicBezTo>
                  <a:pt x="26919" y="78156"/>
                  <a:pt x="26578" y="76705"/>
                  <a:pt x="27175" y="75511"/>
                </a:cubicBezTo>
                <a:cubicBezTo>
                  <a:pt x="27388" y="75084"/>
                  <a:pt x="27644" y="74657"/>
                  <a:pt x="27943" y="74145"/>
                </a:cubicBezTo>
                <a:close/>
                <a:moveTo>
                  <a:pt x="103197" y="60878"/>
                </a:moveTo>
                <a:lnTo>
                  <a:pt x="103197" y="60665"/>
                </a:lnTo>
                <a:cubicBezTo>
                  <a:pt x="103794" y="60494"/>
                  <a:pt x="104391" y="60409"/>
                  <a:pt x="105031" y="60451"/>
                </a:cubicBezTo>
                <a:cubicBezTo>
                  <a:pt x="105458" y="60494"/>
                  <a:pt x="105884" y="60707"/>
                  <a:pt x="106225" y="60238"/>
                </a:cubicBezTo>
                <a:cubicBezTo>
                  <a:pt x="106311" y="60195"/>
                  <a:pt x="106524" y="60195"/>
                  <a:pt x="106652" y="60238"/>
                </a:cubicBezTo>
                <a:cubicBezTo>
                  <a:pt x="107591" y="60366"/>
                  <a:pt x="108529" y="60238"/>
                  <a:pt x="109382" y="59811"/>
                </a:cubicBezTo>
                <a:cubicBezTo>
                  <a:pt x="111387" y="59086"/>
                  <a:pt x="112411" y="56271"/>
                  <a:pt x="111387" y="54521"/>
                </a:cubicBezTo>
                <a:cubicBezTo>
                  <a:pt x="111302" y="54351"/>
                  <a:pt x="111217" y="54137"/>
                  <a:pt x="111217" y="53924"/>
                </a:cubicBezTo>
                <a:cubicBezTo>
                  <a:pt x="112155" y="53839"/>
                  <a:pt x="113051" y="53754"/>
                  <a:pt x="113947" y="53668"/>
                </a:cubicBezTo>
                <a:cubicBezTo>
                  <a:pt x="115824" y="53498"/>
                  <a:pt x="117232" y="50895"/>
                  <a:pt x="116464" y="49146"/>
                </a:cubicBezTo>
                <a:cubicBezTo>
                  <a:pt x="115995" y="48037"/>
                  <a:pt x="114971" y="47226"/>
                  <a:pt x="113734" y="47056"/>
                </a:cubicBezTo>
                <a:cubicBezTo>
                  <a:pt x="113520" y="46970"/>
                  <a:pt x="113222" y="47013"/>
                  <a:pt x="113136" y="46629"/>
                </a:cubicBezTo>
                <a:cubicBezTo>
                  <a:pt x="113264" y="46587"/>
                  <a:pt x="113392" y="46544"/>
                  <a:pt x="113563" y="46501"/>
                </a:cubicBezTo>
                <a:cubicBezTo>
                  <a:pt x="114374" y="46331"/>
                  <a:pt x="115227" y="46160"/>
                  <a:pt x="116080" y="45904"/>
                </a:cubicBezTo>
                <a:cubicBezTo>
                  <a:pt x="117659" y="45392"/>
                  <a:pt x="118896" y="44070"/>
                  <a:pt x="119280" y="42448"/>
                </a:cubicBezTo>
                <a:cubicBezTo>
                  <a:pt x="119578" y="41211"/>
                  <a:pt x="119664" y="39974"/>
                  <a:pt x="118810" y="38865"/>
                </a:cubicBezTo>
                <a:cubicBezTo>
                  <a:pt x="117573" y="37329"/>
                  <a:pt x="115397" y="36860"/>
                  <a:pt x="113648" y="37756"/>
                </a:cubicBezTo>
                <a:cubicBezTo>
                  <a:pt x="113435" y="37841"/>
                  <a:pt x="113264" y="37926"/>
                  <a:pt x="112881" y="38097"/>
                </a:cubicBezTo>
                <a:cubicBezTo>
                  <a:pt x="113435" y="37414"/>
                  <a:pt x="114246" y="36945"/>
                  <a:pt x="115184" y="36817"/>
                </a:cubicBezTo>
                <a:cubicBezTo>
                  <a:pt x="115653" y="36732"/>
                  <a:pt x="116165" y="36604"/>
                  <a:pt x="116635" y="36433"/>
                </a:cubicBezTo>
                <a:cubicBezTo>
                  <a:pt x="117445" y="36177"/>
                  <a:pt x="118170" y="35751"/>
                  <a:pt x="118768" y="35153"/>
                </a:cubicBezTo>
                <a:cubicBezTo>
                  <a:pt x="120474" y="33148"/>
                  <a:pt x="119621" y="30845"/>
                  <a:pt x="118085" y="29352"/>
                </a:cubicBezTo>
                <a:cubicBezTo>
                  <a:pt x="117829" y="29138"/>
                  <a:pt x="117531" y="29010"/>
                  <a:pt x="117189" y="28968"/>
                </a:cubicBezTo>
                <a:cubicBezTo>
                  <a:pt x="116379" y="28797"/>
                  <a:pt x="115525" y="28840"/>
                  <a:pt x="114758" y="29138"/>
                </a:cubicBezTo>
                <a:cubicBezTo>
                  <a:pt x="114459" y="29266"/>
                  <a:pt x="114118" y="29394"/>
                  <a:pt x="113947" y="28882"/>
                </a:cubicBezTo>
                <a:cubicBezTo>
                  <a:pt x="114118" y="28754"/>
                  <a:pt x="114331" y="28669"/>
                  <a:pt x="114502" y="28584"/>
                </a:cubicBezTo>
                <a:cubicBezTo>
                  <a:pt x="115142" y="28413"/>
                  <a:pt x="115696" y="27986"/>
                  <a:pt x="116037" y="27432"/>
                </a:cubicBezTo>
                <a:cubicBezTo>
                  <a:pt x="116592" y="26707"/>
                  <a:pt x="117019" y="25939"/>
                  <a:pt x="117403" y="25085"/>
                </a:cubicBezTo>
                <a:cubicBezTo>
                  <a:pt x="117829" y="24019"/>
                  <a:pt x="117914" y="22910"/>
                  <a:pt x="117104" y="21971"/>
                </a:cubicBezTo>
                <a:cubicBezTo>
                  <a:pt x="116507" y="21246"/>
                  <a:pt x="115781" y="20691"/>
                  <a:pt x="114928" y="20307"/>
                </a:cubicBezTo>
                <a:cubicBezTo>
                  <a:pt x="113179" y="19582"/>
                  <a:pt x="111174" y="19753"/>
                  <a:pt x="109596" y="20734"/>
                </a:cubicBezTo>
                <a:cubicBezTo>
                  <a:pt x="108358" y="21289"/>
                  <a:pt x="107377" y="22312"/>
                  <a:pt x="106865" y="23550"/>
                </a:cubicBezTo>
                <a:cubicBezTo>
                  <a:pt x="106823" y="23678"/>
                  <a:pt x="106652" y="23806"/>
                  <a:pt x="106481" y="23976"/>
                </a:cubicBezTo>
                <a:cubicBezTo>
                  <a:pt x="106311" y="23592"/>
                  <a:pt x="106311" y="23123"/>
                  <a:pt x="106567" y="22782"/>
                </a:cubicBezTo>
                <a:cubicBezTo>
                  <a:pt x="106737" y="22483"/>
                  <a:pt x="106951" y="22185"/>
                  <a:pt x="107207" y="21929"/>
                </a:cubicBezTo>
                <a:cubicBezTo>
                  <a:pt x="107889" y="21075"/>
                  <a:pt x="107932" y="20990"/>
                  <a:pt x="107377" y="20094"/>
                </a:cubicBezTo>
                <a:cubicBezTo>
                  <a:pt x="107164" y="19753"/>
                  <a:pt x="106951" y="19412"/>
                  <a:pt x="106695" y="19156"/>
                </a:cubicBezTo>
                <a:cubicBezTo>
                  <a:pt x="106225" y="18644"/>
                  <a:pt x="105543" y="18430"/>
                  <a:pt x="104903" y="18644"/>
                </a:cubicBezTo>
                <a:cubicBezTo>
                  <a:pt x="103282" y="19198"/>
                  <a:pt x="102301" y="20819"/>
                  <a:pt x="102557" y="22526"/>
                </a:cubicBezTo>
                <a:cubicBezTo>
                  <a:pt x="102642" y="22867"/>
                  <a:pt x="102770" y="23208"/>
                  <a:pt x="102898" y="23507"/>
                </a:cubicBezTo>
                <a:cubicBezTo>
                  <a:pt x="102301" y="23422"/>
                  <a:pt x="101874" y="22867"/>
                  <a:pt x="101959" y="22270"/>
                </a:cubicBezTo>
                <a:cubicBezTo>
                  <a:pt x="102002" y="20734"/>
                  <a:pt x="102429" y="19369"/>
                  <a:pt x="103879" y="18558"/>
                </a:cubicBezTo>
                <a:cubicBezTo>
                  <a:pt x="104135" y="18388"/>
                  <a:pt x="104263" y="18132"/>
                  <a:pt x="104263" y="17833"/>
                </a:cubicBezTo>
                <a:cubicBezTo>
                  <a:pt x="104263" y="16596"/>
                  <a:pt x="103708" y="15444"/>
                  <a:pt x="102770" y="14719"/>
                </a:cubicBezTo>
                <a:cubicBezTo>
                  <a:pt x="102301" y="14292"/>
                  <a:pt x="101661" y="13951"/>
                  <a:pt x="100978" y="14378"/>
                </a:cubicBezTo>
                <a:cubicBezTo>
                  <a:pt x="100893" y="14420"/>
                  <a:pt x="100765" y="14378"/>
                  <a:pt x="100552" y="14292"/>
                </a:cubicBezTo>
                <a:lnTo>
                  <a:pt x="101063" y="13482"/>
                </a:lnTo>
                <a:cubicBezTo>
                  <a:pt x="101746" y="12373"/>
                  <a:pt x="101917" y="11050"/>
                  <a:pt x="101533" y="9813"/>
                </a:cubicBezTo>
                <a:cubicBezTo>
                  <a:pt x="100680" y="6827"/>
                  <a:pt x="97821" y="4864"/>
                  <a:pt x="94750" y="5120"/>
                </a:cubicBezTo>
                <a:cubicBezTo>
                  <a:pt x="93043" y="5248"/>
                  <a:pt x="91721" y="6784"/>
                  <a:pt x="92318" y="8405"/>
                </a:cubicBezTo>
                <a:cubicBezTo>
                  <a:pt x="92531" y="9045"/>
                  <a:pt x="92574" y="9770"/>
                  <a:pt x="92446" y="10410"/>
                </a:cubicBezTo>
                <a:cubicBezTo>
                  <a:pt x="92019" y="12287"/>
                  <a:pt x="90953" y="13908"/>
                  <a:pt x="89417" y="15060"/>
                </a:cubicBezTo>
                <a:cubicBezTo>
                  <a:pt x="89204" y="15231"/>
                  <a:pt x="88948" y="15444"/>
                  <a:pt x="88564" y="15188"/>
                </a:cubicBezTo>
                <a:cubicBezTo>
                  <a:pt x="88735" y="14975"/>
                  <a:pt x="88905" y="14804"/>
                  <a:pt x="89076" y="14634"/>
                </a:cubicBezTo>
                <a:cubicBezTo>
                  <a:pt x="89886" y="14036"/>
                  <a:pt x="90569" y="13226"/>
                  <a:pt x="91081" y="12373"/>
                </a:cubicBezTo>
                <a:cubicBezTo>
                  <a:pt x="91763" y="11178"/>
                  <a:pt x="92233" y="9941"/>
                  <a:pt x="91806" y="8533"/>
                </a:cubicBezTo>
                <a:cubicBezTo>
                  <a:pt x="91508" y="7595"/>
                  <a:pt x="90953" y="6784"/>
                  <a:pt x="90228" y="6187"/>
                </a:cubicBezTo>
                <a:cubicBezTo>
                  <a:pt x="88223" y="4395"/>
                  <a:pt x="85194" y="4438"/>
                  <a:pt x="83274" y="6315"/>
                </a:cubicBezTo>
                <a:cubicBezTo>
                  <a:pt x="83189" y="6357"/>
                  <a:pt x="83146" y="6443"/>
                  <a:pt x="83061" y="6485"/>
                </a:cubicBezTo>
                <a:cubicBezTo>
                  <a:pt x="82591" y="6869"/>
                  <a:pt x="82293" y="6827"/>
                  <a:pt x="82165" y="6229"/>
                </a:cubicBezTo>
                <a:cubicBezTo>
                  <a:pt x="82037" y="5248"/>
                  <a:pt x="81440" y="4694"/>
                  <a:pt x="80757" y="4054"/>
                </a:cubicBezTo>
                <a:cubicBezTo>
                  <a:pt x="79563" y="2902"/>
                  <a:pt x="76790" y="2689"/>
                  <a:pt x="75510" y="4054"/>
                </a:cubicBezTo>
                <a:cubicBezTo>
                  <a:pt x="75296" y="4224"/>
                  <a:pt x="75083" y="4352"/>
                  <a:pt x="74870" y="4523"/>
                </a:cubicBezTo>
                <a:cubicBezTo>
                  <a:pt x="74401" y="4864"/>
                  <a:pt x="74059" y="5376"/>
                  <a:pt x="73974" y="5931"/>
                </a:cubicBezTo>
                <a:cubicBezTo>
                  <a:pt x="73974" y="6101"/>
                  <a:pt x="73761" y="6315"/>
                  <a:pt x="73590" y="6613"/>
                </a:cubicBezTo>
                <a:cubicBezTo>
                  <a:pt x="73419" y="6187"/>
                  <a:pt x="73334" y="5973"/>
                  <a:pt x="73206" y="5717"/>
                </a:cubicBezTo>
                <a:cubicBezTo>
                  <a:pt x="72950" y="5163"/>
                  <a:pt x="72523" y="4651"/>
                  <a:pt x="72012" y="4310"/>
                </a:cubicBezTo>
                <a:cubicBezTo>
                  <a:pt x="70988" y="3542"/>
                  <a:pt x="69879" y="3542"/>
                  <a:pt x="68684" y="3712"/>
                </a:cubicBezTo>
                <a:cubicBezTo>
                  <a:pt x="67788" y="3883"/>
                  <a:pt x="66978" y="4352"/>
                  <a:pt x="66380" y="5035"/>
                </a:cubicBezTo>
                <a:cubicBezTo>
                  <a:pt x="65868" y="5547"/>
                  <a:pt x="65996" y="6229"/>
                  <a:pt x="65996" y="6869"/>
                </a:cubicBezTo>
                <a:cubicBezTo>
                  <a:pt x="65996" y="7808"/>
                  <a:pt x="65954" y="8746"/>
                  <a:pt x="65954" y="9642"/>
                </a:cubicBezTo>
                <a:cubicBezTo>
                  <a:pt x="65954" y="9898"/>
                  <a:pt x="65954" y="10197"/>
                  <a:pt x="65442" y="10282"/>
                </a:cubicBezTo>
                <a:cubicBezTo>
                  <a:pt x="65442" y="9856"/>
                  <a:pt x="65399" y="9472"/>
                  <a:pt x="65442" y="9045"/>
                </a:cubicBezTo>
                <a:cubicBezTo>
                  <a:pt x="65570" y="7381"/>
                  <a:pt x="65271" y="5845"/>
                  <a:pt x="63906" y="4694"/>
                </a:cubicBezTo>
                <a:cubicBezTo>
                  <a:pt x="63266" y="4139"/>
                  <a:pt x="62669" y="3627"/>
                  <a:pt x="62029" y="3158"/>
                </a:cubicBezTo>
                <a:cubicBezTo>
                  <a:pt x="60621" y="2049"/>
                  <a:pt x="58701" y="1793"/>
                  <a:pt x="57038" y="2475"/>
                </a:cubicBezTo>
                <a:cubicBezTo>
                  <a:pt x="56184" y="2816"/>
                  <a:pt x="55417" y="3414"/>
                  <a:pt x="54905" y="4182"/>
                </a:cubicBezTo>
                <a:cubicBezTo>
                  <a:pt x="54649" y="4523"/>
                  <a:pt x="54563" y="4992"/>
                  <a:pt x="54691" y="5419"/>
                </a:cubicBezTo>
                <a:cubicBezTo>
                  <a:pt x="54819" y="6059"/>
                  <a:pt x="54862" y="6656"/>
                  <a:pt x="54862" y="7296"/>
                </a:cubicBezTo>
                <a:cubicBezTo>
                  <a:pt x="54862" y="7893"/>
                  <a:pt x="54478" y="8448"/>
                  <a:pt x="53881" y="8576"/>
                </a:cubicBezTo>
                <a:cubicBezTo>
                  <a:pt x="53923" y="8277"/>
                  <a:pt x="54009" y="8064"/>
                  <a:pt x="54051" y="7765"/>
                </a:cubicBezTo>
                <a:cubicBezTo>
                  <a:pt x="54307" y="6955"/>
                  <a:pt x="54222" y="6059"/>
                  <a:pt x="53838" y="5248"/>
                </a:cubicBezTo>
                <a:cubicBezTo>
                  <a:pt x="53070" y="3584"/>
                  <a:pt x="51662" y="2305"/>
                  <a:pt x="49871" y="1707"/>
                </a:cubicBezTo>
                <a:cubicBezTo>
                  <a:pt x="47823" y="982"/>
                  <a:pt x="45605" y="854"/>
                  <a:pt x="43429" y="1323"/>
                </a:cubicBezTo>
                <a:cubicBezTo>
                  <a:pt x="41083" y="1921"/>
                  <a:pt x="39291" y="3371"/>
                  <a:pt x="38864" y="5931"/>
                </a:cubicBezTo>
                <a:cubicBezTo>
                  <a:pt x="38651" y="7211"/>
                  <a:pt x="38523" y="8533"/>
                  <a:pt x="39419" y="9685"/>
                </a:cubicBezTo>
                <a:cubicBezTo>
                  <a:pt x="39632" y="9941"/>
                  <a:pt x="39888" y="10154"/>
                  <a:pt x="40101" y="10410"/>
                </a:cubicBezTo>
                <a:cubicBezTo>
                  <a:pt x="40272" y="10666"/>
                  <a:pt x="40571" y="11007"/>
                  <a:pt x="40272" y="11477"/>
                </a:cubicBezTo>
                <a:cubicBezTo>
                  <a:pt x="39717" y="11349"/>
                  <a:pt x="39461" y="10879"/>
                  <a:pt x="39077" y="10538"/>
                </a:cubicBezTo>
                <a:cubicBezTo>
                  <a:pt x="38907" y="10282"/>
                  <a:pt x="38694" y="10069"/>
                  <a:pt x="38480" y="9898"/>
                </a:cubicBezTo>
                <a:cubicBezTo>
                  <a:pt x="36433" y="8576"/>
                  <a:pt x="32977" y="8277"/>
                  <a:pt x="30801" y="9856"/>
                </a:cubicBezTo>
                <a:cubicBezTo>
                  <a:pt x="29564" y="10666"/>
                  <a:pt x="29180" y="12287"/>
                  <a:pt x="29863" y="13567"/>
                </a:cubicBezTo>
                <a:cubicBezTo>
                  <a:pt x="29948" y="13738"/>
                  <a:pt x="30033" y="13908"/>
                  <a:pt x="30161" y="14292"/>
                </a:cubicBezTo>
                <a:cubicBezTo>
                  <a:pt x="29820" y="14250"/>
                  <a:pt x="29521" y="14207"/>
                  <a:pt x="29180" y="14122"/>
                </a:cubicBezTo>
                <a:cubicBezTo>
                  <a:pt x="27559" y="13311"/>
                  <a:pt x="25639" y="13311"/>
                  <a:pt x="24018" y="14164"/>
                </a:cubicBezTo>
                <a:cubicBezTo>
                  <a:pt x="21587" y="15231"/>
                  <a:pt x="19880" y="18132"/>
                  <a:pt x="21075" y="20606"/>
                </a:cubicBezTo>
                <a:cubicBezTo>
                  <a:pt x="21117" y="20777"/>
                  <a:pt x="21160" y="20990"/>
                  <a:pt x="21160" y="21203"/>
                </a:cubicBezTo>
                <a:cubicBezTo>
                  <a:pt x="20648" y="21075"/>
                  <a:pt x="20264" y="20649"/>
                  <a:pt x="20221" y="20137"/>
                </a:cubicBezTo>
                <a:cubicBezTo>
                  <a:pt x="20136" y="19497"/>
                  <a:pt x="19582" y="19070"/>
                  <a:pt x="18942" y="19156"/>
                </a:cubicBezTo>
                <a:cubicBezTo>
                  <a:pt x="18430" y="19113"/>
                  <a:pt x="17960" y="19156"/>
                  <a:pt x="17449" y="19284"/>
                </a:cubicBezTo>
                <a:cubicBezTo>
                  <a:pt x="16425" y="19540"/>
                  <a:pt x="16126" y="20051"/>
                  <a:pt x="16126" y="21118"/>
                </a:cubicBezTo>
                <a:cubicBezTo>
                  <a:pt x="16126" y="21374"/>
                  <a:pt x="16126" y="21587"/>
                  <a:pt x="16126" y="21971"/>
                </a:cubicBezTo>
                <a:cubicBezTo>
                  <a:pt x="15913" y="21843"/>
                  <a:pt x="15699" y="21673"/>
                  <a:pt x="15443" y="21587"/>
                </a:cubicBezTo>
                <a:cubicBezTo>
                  <a:pt x="15060" y="21331"/>
                  <a:pt x="14633" y="21203"/>
                  <a:pt x="14206" y="21118"/>
                </a:cubicBezTo>
                <a:cubicBezTo>
                  <a:pt x="11988" y="20947"/>
                  <a:pt x="10196" y="22952"/>
                  <a:pt x="10623" y="25128"/>
                </a:cubicBezTo>
                <a:cubicBezTo>
                  <a:pt x="10708" y="26067"/>
                  <a:pt x="11391" y="26792"/>
                  <a:pt x="12287" y="27048"/>
                </a:cubicBezTo>
                <a:cubicBezTo>
                  <a:pt x="12671" y="27133"/>
                  <a:pt x="13012" y="27261"/>
                  <a:pt x="13353" y="27432"/>
                </a:cubicBezTo>
                <a:cubicBezTo>
                  <a:pt x="13524" y="27560"/>
                  <a:pt x="13694" y="27688"/>
                  <a:pt x="13780" y="27858"/>
                </a:cubicBezTo>
                <a:lnTo>
                  <a:pt x="13694" y="28072"/>
                </a:lnTo>
                <a:cubicBezTo>
                  <a:pt x="13225" y="27944"/>
                  <a:pt x="12799" y="27858"/>
                  <a:pt x="12372" y="27688"/>
                </a:cubicBezTo>
                <a:cubicBezTo>
                  <a:pt x="11135" y="27218"/>
                  <a:pt x="9727" y="27304"/>
                  <a:pt x="8532" y="27901"/>
                </a:cubicBezTo>
                <a:cubicBezTo>
                  <a:pt x="6869" y="28584"/>
                  <a:pt x="5845" y="30247"/>
                  <a:pt x="6015" y="32039"/>
                </a:cubicBezTo>
                <a:cubicBezTo>
                  <a:pt x="6143" y="34130"/>
                  <a:pt x="6783" y="35111"/>
                  <a:pt x="8874" y="35793"/>
                </a:cubicBezTo>
                <a:cubicBezTo>
                  <a:pt x="9044" y="35836"/>
                  <a:pt x="9172" y="35921"/>
                  <a:pt x="9343" y="36007"/>
                </a:cubicBezTo>
                <a:cubicBezTo>
                  <a:pt x="9343" y="36092"/>
                  <a:pt x="9300" y="36135"/>
                  <a:pt x="9258" y="36177"/>
                </a:cubicBezTo>
                <a:lnTo>
                  <a:pt x="7722" y="35793"/>
                </a:lnTo>
                <a:cubicBezTo>
                  <a:pt x="7509" y="35751"/>
                  <a:pt x="7338" y="35623"/>
                  <a:pt x="7125" y="35623"/>
                </a:cubicBezTo>
                <a:cubicBezTo>
                  <a:pt x="6314" y="35665"/>
                  <a:pt x="5461" y="35793"/>
                  <a:pt x="4650" y="36007"/>
                </a:cubicBezTo>
                <a:cubicBezTo>
                  <a:pt x="2389" y="36732"/>
                  <a:pt x="1024" y="38908"/>
                  <a:pt x="2176" y="41297"/>
                </a:cubicBezTo>
                <a:cubicBezTo>
                  <a:pt x="2560" y="41979"/>
                  <a:pt x="3072" y="42662"/>
                  <a:pt x="3626" y="43302"/>
                </a:cubicBezTo>
                <a:cubicBezTo>
                  <a:pt x="4010" y="43899"/>
                  <a:pt x="4736" y="44155"/>
                  <a:pt x="5418" y="43942"/>
                </a:cubicBezTo>
                <a:cubicBezTo>
                  <a:pt x="6143" y="43771"/>
                  <a:pt x="6954" y="43942"/>
                  <a:pt x="7551" y="44453"/>
                </a:cubicBezTo>
                <a:cubicBezTo>
                  <a:pt x="5290" y="43942"/>
                  <a:pt x="3498" y="44709"/>
                  <a:pt x="2133" y="46587"/>
                </a:cubicBezTo>
                <a:cubicBezTo>
                  <a:pt x="2048" y="46714"/>
                  <a:pt x="1920" y="46842"/>
                  <a:pt x="1792" y="46970"/>
                </a:cubicBezTo>
                <a:cubicBezTo>
                  <a:pt x="1237" y="47738"/>
                  <a:pt x="854" y="48634"/>
                  <a:pt x="726" y="49615"/>
                </a:cubicBezTo>
                <a:cubicBezTo>
                  <a:pt x="683" y="49999"/>
                  <a:pt x="768" y="50383"/>
                  <a:pt x="896" y="50725"/>
                </a:cubicBezTo>
                <a:cubicBezTo>
                  <a:pt x="1280" y="51493"/>
                  <a:pt x="1835" y="52132"/>
                  <a:pt x="2603" y="52516"/>
                </a:cubicBezTo>
                <a:cubicBezTo>
                  <a:pt x="3669" y="53114"/>
                  <a:pt x="4906" y="53327"/>
                  <a:pt x="6143" y="53199"/>
                </a:cubicBezTo>
                <a:cubicBezTo>
                  <a:pt x="6442" y="53199"/>
                  <a:pt x="6783" y="53071"/>
                  <a:pt x="7039" y="53455"/>
                </a:cubicBezTo>
                <a:cubicBezTo>
                  <a:pt x="6869" y="53626"/>
                  <a:pt x="6698" y="53711"/>
                  <a:pt x="6570" y="53839"/>
                </a:cubicBezTo>
                <a:cubicBezTo>
                  <a:pt x="5973" y="54393"/>
                  <a:pt x="5418" y="54991"/>
                  <a:pt x="4906" y="55588"/>
                </a:cubicBezTo>
                <a:cubicBezTo>
                  <a:pt x="3925" y="56868"/>
                  <a:pt x="4096" y="58660"/>
                  <a:pt x="5290" y="59726"/>
                </a:cubicBezTo>
                <a:cubicBezTo>
                  <a:pt x="6911" y="61390"/>
                  <a:pt x="10665" y="61816"/>
                  <a:pt x="12628" y="60110"/>
                </a:cubicBezTo>
                <a:cubicBezTo>
                  <a:pt x="12841" y="59897"/>
                  <a:pt x="13097" y="59683"/>
                  <a:pt x="13396" y="59470"/>
                </a:cubicBezTo>
                <a:cubicBezTo>
                  <a:pt x="13566" y="60067"/>
                  <a:pt x="13140" y="60281"/>
                  <a:pt x="12884" y="60537"/>
                </a:cubicBezTo>
                <a:cubicBezTo>
                  <a:pt x="12671" y="60750"/>
                  <a:pt x="12372" y="61049"/>
                  <a:pt x="12415" y="61219"/>
                </a:cubicBezTo>
                <a:cubicBezTo>
                  <a:pt x="12500" y="61774"/>
                  <a:pt x="12713" y="62328"/>
                  <a:pt x="13054" y="62798"/>
                </a:cubicBezTo>
                <a:cubicBezTo>
                  <a:pt x="14590" y="64376"/>
                  <a:pt x="17875" y="64632"/>
                  <a:pt x="19496" y="62158"/>
                </a:cubicBezTo>
                <a:cubicBezTo>
                  <a:pt x="20051" y="61432"/>
                  <a:pt x="20093" y="60494"/>
                  <a:pt x="19624" y="59726"/>
                </a:cubicBezTo>
                <a:cubicBezTo>
                  <a:pt x="19496" y="59513"/>
                  <a:pt x="19240" y="59257"/>
                  <a:pt x="19496" y="58873"/>
                </a:cubicBezTo>
                <a:cubicBezTo>
                  <a:pt x="19582" y="58915"/>
                  <a:pt x="19752" y="58958"/>
                  <a:pt x="19795" y="59001"/>
                </a:cubicBezTo>
                <a:cubicBezTo>
                  <a:pt x="20392" y="59598"/>
                  <a:pt x="20691" y="60409"/>
                  <a:pt x="20520" y="61219"/>
                </a:cubicBezTo>
                <a:cubicBezTo>
                  <a:pt x="20349" y="61944"/>
                  <a:pt x="19966" y="62670"/>
                  <a:pt x="19411" y="63224"/>
                </a:cubicBezTo>
                <a:cubicBezTo>
                  <a:pt x="19112" y="63566"/>
                  <a:pt x="18856" y="63949"/>
                  <a:pt x="18686" y="64376"/>
                </a:cubicBezTo>
                <a:cubicBezTo>
                  <a:pt x="18515" y="65016"/>
                  <a:pt x="18472" y="65699"/>
                  <a:pt x="18515" y="66338"/>
                </a:cubicBezTo>
                <a:cubicBezTo>
                  <a:pt x="18686" y="67960"/>
                  <a:pt x="19710" y="68855"/>
                  <a:pt x="21331" y="68813"/>
                </a:cubicBezTo>
                <a:cubicBezTo>
                  <a:pt x="21843" y="68727"/>
                  <a:pt x="22312" y="68599"/>
                  <a:pt x="22781" y="68429"/>
                </a:cubicBezTo>
                <a:cubicBezTo>
                  <a:pt x="23037" y="68344"/>
                  <a:pt x="23250" y="68088"/>
                  <a:pt x="23634" y="68429"/>
                </a:cubicBezTo>
                <a:cubicBezTo>
                  <a:pt x="23506" y="68855"/>
                  <a:pt x="23378" y="69325"/>
                  <a:pt x="23250" y="69794"/>
                </a:cubicBezTo>
                <a:cubicBezTo>
                  <a:pt x="22824" y="71543"/>
                  <a:pt x="24061" y="73505"/>
                  <a:pt x="25810" y="73633"/>
                </a:cubicBezTo>
                <a:cubicBezTo>
                  <a:pt x="26450" y="73676"/>
                  <a:pt x="27090" y="73633"/>
                  <a:pt x="27772" y="73548"/>
                </a:cubicBezTo>
                <a:cubicBezTo>
                  <a:pt x="28668" y="73420"/>
                  <a:pt x="29521" y="72866"/>
                  <a:pt x="29991" y="72055"/>
                </a:cubicBezTo>
                <a:cubicBezTo>
                  <a:pt x="30119" y="71884"/>
                  <a:pt x="30289" y="71756"/>
                  <a:pt x="30417" y="71628"/>
                </a:cubicBezTo>
                <a:cubicBezTo>
                  <a:pt x="30631" y="71970"/>
                  <a:pt x="30545" y="72396"/>
                  <a:pt x="30289" y="72695"/>
                </a:cubicBezTo>
                <a:cubicBezTo>
                  <a:pt x="30033" y="73036"/>
                  <a:pt x="29692" y="73335"/>
                  <a:pt x="29351" y="73548"/>
                </a:cubicBezTo>
                <a:cubicBezTo>
                  <a:pt x="28412" y="73932"/>
                  <a:pt x="28028" y="74700"/>
                  <a:pt x="27644" y="75511"/>
                </a:cubicBezTo>
                <a:cubicBezTo>
                  <a:pt x="26919" y="77174"/>
                  <a:pt x="27644" y="78710"/>
                  <a:pt x="29394" y="79222"/>
                </a:cubicBezTo>
                <a:cubicBezTo>
                  <a:pt x="30375" y="79478"/>
                  <a:pt x="31399" y="79307"/>
                  <a:pt x="32252" y="78838"/>
                </a:cubicBezTo>
                <a:cubicBezTo>
                  <a:pt x="32465" y="78753"/>
                  <a:pt x="32678" y="78667"/>
                  <a:pt x="32892" y="78625"/>
                </a:cubicBezTo>
                <a:cubicBezTo>
                  <a:pt x="32764" y="80758"/>
                  <a:pt x="34811" y="82635"/>
                  <a:pt x="36731" y="83104"/>
                </a:cubicBezTo>
                <a:cubicBezTo>
                  <a:pt x="39845" y="83872"/>
                  <a:pt x="42064" y="82806"/>
                  <a:pt x="43770" y="79649"/>
                </a:cubicBezTo>
                <a:cubicBezTo>
                  <a:pt x="43983" y="79734"/>
                  <a:pt x="44197" y="79819"/>
                  <a:pt x="44410" y="79905"/>
                </a:cubicBezTo>
                <a:cubicBezTo>
                  <a:pt x="44666" y="80075"/>
                  <a:pt x="44922" y="80203"/>
                  <a:pt x="45221" y="80289"/>
                </a:cubicBezTo>
                <a:cubicBezTo>
                  <a:pt x="46500" y="80630"/>
                  <a:pt x="47866" y="80630"/>
                  <a:pt x="49188" y="80289"/>
                </a:cubicBezTo>
                <a:cubicBezTo>
                  <a:pt x="50169" y="80075"/>
                  <a:pt x="51022" y="79393"/>
                  <a:pt x="51492" y="78497"/>
                </a:cubicBezTo>
                <a:cubicBezTo>
                  <a:pt x="51876" y="77900"/>
                  <a:pt x="51876" y="77174"/>
                  <a:pt x="51492" y="76620"/>
                </a:cubicBezTo>
                <a:cubicBezTo>
                  <a:pt x="51364" y="76406"/>
                  <a:pt x="51278" y="76193"/>
                  <a:pt x="51108" y="75852"/>
                </a:cubicBezTo>
                <a:cubicBezTo>
                  <a:pt x="52174" y="76236"/>
                  <a:pt x="52473" y="76705"/>
                  <a:pt x="52388" y="77814"/>
                </a:cubicBezTo>
                <a:cubicBezTo>
                  <a:pt x="52302" y="78284"/>
                  <a:pt x="52516" y="78753"/>
                  <a:pt x="52942" y="79009"/>
                </a:cubicBezTo>
                <a:cubicBezTo>
                  <a:pt x="53881" y="79777"/>
                  <a:pt x="55033" y="80033"/>
                  <a:pt x="56142" y="80289"/>
                </a:cubicBezTo>
                <a:cubicBezTo>
                  <a:pt x="58232" y="80758"/>
                  <a:pt x="60323" y="79691"/>
                  <a:pt x="61218" y="77772"/>
                </a:cubicBezTo>
                <a:cubicBezTo>
                  <a:pt x="61346" y="77558"/>
                  <a:pt x="61432" y="77345"/>
                  <a:pt x="61816" y="77473"/>
                </a:cubicBezTo>
                <a:cubicBezTo>
                  <a:pt x="61773" y="78454"/>
                  <a:pt x="62328" y="79094"/>
                  <a:pt x="63138" y="79521"/>
                </a:cubicBezTo>
                <a:cubicBezTo>
                  <a:pt x="64802" y="80502"/>
                  <a:pt x="66594" y="80971"/>
                  <a:pt x="68513" y="80203"/>
                </a:cubicBezTo>
                <a:cubicBezTo>
                  <a:pt x="69708" y="79862"/>
                  <a:pt x="70476" y="78710"/>
                  <a:pt x="70348" y="77473"/>
                </a:cubicBezTo>
                <a:cubicBezTo>
                  <a:pt x="70348" y="77174"/>
                  <a:pt x="70177" y="76876"/>
                  <a:pt x="70518" y="76620"/>
                </a:cubicBezTo>
                <a:cubicBezTo>
                  <a:pt x="71073" y="76876"/>
                  <a:pt x="70945" y="77345"/>
                  <a:pt x="71030" y="77772"/>
                </a:cubicBezTo>
                <a:cubicBezTo>
                  <a:pt x="71030" y="78113"/>
                  <a:pt x="71073" y="78411"/>
                  <a:pt x="71201" y="78710"/>
                </a:cubicBezTo>
                <a:cubicBezTo>
                  <a:pt x="71670" y="79393"/>
                  <a:pt x="72396" y="79905"/>
                  <a:pt x="73206" y="80118"/>
                </a:cubicBezTo>
                <a:cubicBezTo>
                  <a:pt x="74614" y="80459"/>
                  <a:pt x="76107" y="80587"/>
                  <a:pt x="77557" y="80417"/>
                </a:cubicBezTo>
                <a:cubicBezTo>
                  <a:pt x="77984" y="80374"/>
                  <a:pt x="78411" y="80289"/>
                  <a:pt x="78795" y="80161"/>
                </a:cubicBezTo>
                <a:cubicBezTo>
                  <a:pt x="80714" y="79734"/>
                  <a:pt x="82207" y="78284"/>
                  <a:pt x="82719" y="76364"/>
                </a:cubicBezTo>
                <a:cubicBezTo>
                  <a:pt x="82975" y="75468"/>
                  <a:pt x="83231" y="75340"/>
                  <a:pt x="84042" y="75852"/>
                </a:cubicBezTo>
                <a:cubicBezTo>
                  <a:pt x="84980" y="76278"/>
                  <a:pt x="85962" y="76577"/>
                  <a:pt x="86985" y="76662"/>
                </a:cubicBezTo>
                <a:cubicBezTo>
                  <a:pt x="88308" y="76876"/>
                  <a:pt x="89673" y="76577"/>
                  <a:pt x="90825" y="75809"/>
                </a:cubicBezTo>
                <a:cubicBezTo>
                  <a:pt x="92062" y="74999"/>
                  <a:pt x="92617" y="74103"/>
                  <a:pt x="91934" y="72567"/>
                </a:cubicBezTo>
                <a:cubicBezTo>
                  <a:pt x="91806" y="72268"/>
                  <a:pt x="91508" y="71970"/>
                  <a:pt x="91678" y="71543"/>
                </a:cubicBezTo>
                <a:cubicBezTo>
                  <a:pt x="92361" y="71842"/>
                  <a:pt x="92489" y="72482"/>
                  <a:pt x="92702" y="72994"/>
                </a:cubicBezTo>
                <a:cubicBezTo>
                  <a:pt x="92787" y="73378"/>
                  <a:pt x="93001" y="73633"/>
                  <a:pt x="93342" y="73804"/>
                </a:cubicBezTo>
                <a:cubicBezTo>
                  <a:pt x="94494" y="74444"/>
                  <a:pt x="95859" y="74615"/>
                  <a:pt x="97181" y="74316"/>
                </a:cubicBezTo>
                <a:cubicBezTo>
                  <a:pt x="99101" y="73889"/>
                  <a:pt x="100680" y="72994"/>
                  <a:pt x="101191" y="70861"/>
                </a:cubicBezTo>
                <a:cubicBezTo>
                  <a:pt x="101277" y="70477"/>
                  <a:pt x="101319" y="70093"/>
                  <a:pt x="101362" y="69709"/>
                </a:cubicBezTo>
                <a:cubicBezTo>
                  <a:pt x="101405" y="69453"/>
                  <a:pt x="101405" y="69154"/>
                  <a:pt x="101447" y="68941"/>
                </a:cubicBezTo>
                <a:cubicBezTo>
                  <a:pt x="101618" y="68855"/>
                  <a:pt x="101661" y="68813"/>
                  <a:pt x="101703" y="68813"/>
                </a:cubicBezTo>
                <a:cubicBezTo>
                  <a:pt x="102258" y="68898"/>
                  <a:pt x="102770" y="69026"/>
                  <a:pt x="103325" y="69111"/>
                </a:cubicBezTo>
                <a:cubicBezTo>
                  <a:pt x="105202" y="69538"/>
                  <a:pt x="107121" y="68472"/>
                  <a:pt x="107804" y="66680"/>
                </a:cubicBezTo>
                <a:cubicBezTo>
                  <a:pt x="108145" y="65827"/>
                  <a:pt x="108230" y="64888"/>
                  <a:pt x="108060" y="63949"/>
                </a:cubicBezTo>
                <a:cubicBezTo>
                  <a:pt x="107847" y="62328"/>
                  <a:pt x="107079" y="61518"/>
                  <a:pt x="105500" y="61177"/>
                </a:cubicBezTo>
                <a:cubicBezTo>
                  <a:pt x="105031" y="61091"/>
                  <a:pt x="104604" y="61049"/>
                  <a:pt x="104135" y="61049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54"/>
          <p:cNvSpPr/>
          <p:nvPr/>
        </p:nvSpPr>
        <p:spPr>
          <a:xfrm>
            <a:off x="5568593" y="616449"/>
            <a:ext cx="2907587" cy="2434976"/>
          </a:xfrm>
          <a:custGeom>
            <a:avLst/>
            <a:gdLst/>
            <a:ahLst/>
            <a:cxnLst/>
            <a:rect l="l" t="t" r="r" b="b"/>
            <a:pathLst>
              <a:path w="70348" h="60622" extrusionOk="0">
                <a:moveTo>
                  <a:pt x="42021" y="58830"/>
                </a:moveTo>
                <a:cubicBezTo>
                  <a:pt x="39632" y="59854"/>
                  <a:pt x="37713" y="59129"/>
                  <a:pt x="35963" y="57678"/>
                </a:cubicBezTo>
                <a:cubicBezTo>
                  <a:pt x="33830" y="58574"/>
                  <a:pt x="31313" y="58318"/>
                  <a:pt x="29394" y="56996"/>
                </a:cubicBezTo>
                <a:cubicBezTo>
                  <a:pt x="28370" y="56356"/>
                  <a:pt x="27901" y="55246"/>
                  <a:pt x="27474" y="54137"/>
                </a:cubicBezTo>
                <a:cubicBezTo>
                  <a:pt x="27133" y="53412"/>
                  <a:pt x="27090" y="52559"/>
                  <a:pt x="27389" y="51791"/>
                </a:cubicBezTo>
                <a:cubicBezTo>
                  <a:pt x="27218" y="51663"/>
                  <a:pt x="27005" y="51578"/>
                  <a:pt x="26877" y="51492"/>
                </a:cubicBezTo>
                <a:cubicBezTo>
                  <a:pt x="25256" y="50639"/>
                  <a:pt x="24402" y="48847"/>
                  <a:pt x="24786" y="47098"/>
                </a:cubicBezTo>
                <a:cubicBezTo>
                  <a:pt x="24914" y="46544"/>
                  <a:pt x="25128" y="45989"/>
                  <a:pt x="25384" y="45434"/>
                </a:cubicBezTo>
                <a:cubicBezTo>
                  <a:pt x="25597" y="44923"/>
                  <a:pt x="25896" y="44453"/>
                  <a:pt x="26237" y="43899"/>
                </a:cubicBezTo>
                <a:cubicBezTo>
                  <a:pt x="25725" y="43344"/>
                  <a:pt x="25170" y="42832"/>
                  <a:pt x="25170" y="41979"/>
                </a:cubicBezTo>
                <a:cubicBezTo>
                  <a:pt x="25170" y="41126"/>
                  <a:pt x="25853" y="40614"/>
                  <a:pt x="26365" y="40102"/>
                </a:cubicBezTo>
                <a:cubicBezTo>
                  <a:pt x="25981" y="39590"/>
                  <a:pt x="25597" y="39078"/>
                  <a:pt x="25298" y="38566"/>
                </a:cubicBezTo>
                <a:cubicBezTo>
                  <a:pt x="25000" y="37969"/>
                  <a:pt x="24786" y="37372"/>
                  <a:pt x="24573" y="36774"/>
                </a:cubicBezTo>
                <a:cubicBezTo>
                  <a:pt x="22611" y="37500"/>
                  <a:pt x="20734" y="37670"/>
                  <a:pt x="18942" y="36092"/>
                </a:cubicBezTo>
                <a:cubicBezTo>
                  <a:pt x="18217" y="36817"/>
                  <a:pt x="17193" y="37030"/>
                  <a:pt x="16126" y="37201"/>
                </a:cubicBezTo>
                <a:cubicBezTo>
                  <a:pt x="16084" y="37798"/>
                  <a:pt x="16084" y="38353"/>
                  <a:pt x="16041" y="38907"/>
                </a:cubicBezTo>
                <a:cubicBezTo>
                  <a:pt x="15998" y="39590"/>
                  <a:pt x="15657" y="40230"/>
                  <a:pt x="15060" y="40614"/>
                </a:cubicBezTo>
                <a:cubicBezTo>
                  <a:pt x="13481" y="41638"/>
                  <a:pt x="11434" y="41467"/>
                  <a:pt x="10026" y="40230"/>
                </a:cubicBezTo>
                <a:cubicBezTo>
                  <a:pt x="9898" y="40102"/>
                  <a:pt x="9770" y="40059"/>
                  <a:pt x="9642" y="40059"/>
                </a:cubicBezTo>
                <a:cubicBezTo>
                  <a:pt x="8149" y="39761"/>
                  <a:pt x="7722" y="39249"/>
                  <a:pt x="7679" y="37756"/>
                </a:cubicBezTo>
                <a:cubicBezTo>
                  <a:pt x="7679" y="37628"/>
                  <a:pt x="7679" y="37542"/>
                  <a:pt x="7637" y="37414"/>
                </a:cubicBezTo>
                <a:cubicBezTo>
                  <a:pt x="5930" y="36305"/>
                  <a:pt x="5802" y="34940"/>
                  <a:pt x="7253" y="33959"/>
                </a:cubicBezTo>
                <a:lnTo>
                  <a:pt x="7253" y="31143"/>
                </a:lnTo>
                <a:cubicBezTo>
                  <a:pt x="7082" y="31100"/>
                  <a:pt x="6911" y="31100"/>
                  <a:pt x="6741" y="31143"/>
                </a:cubicBezTo>
                <a:cubicBezTo>
                  <a:pt x="5418" y="31356"/>
                  <a:pt x="4053" y="31058"/>
                  <a:pt x="2944" y="30375"/>
                </a:cubicBezTo>
                <a:cubicBezTo>
                  <a:pt x="896" y="29181"/>
                  <a:pt x="0" y="26322"/>
                  <a:pt x="2517" y="24104"/>
                </a:cubicBezTo>
                <a:cubicBezTo>
                  <a:pt x="2773" y="23891"/>
                  <a:pt x="3029" y="23720"/>
                  <a:pt x="3285" y="23507"/>
                </a:cubicBezTo>
                <a:cubicBezTo>
                  <a:pt x="3072" y="23251"/>
                  <a:pt x="2901" y="23080"/>
                  <a:pt x="2731" y="22867"/>
                </a:cubicBezTo>
                <a:cubicBezTo>
                  <a:pt x="2347" y="22312"/>
                  <a:pt x="2176" y="21587"/>
                  <a:pt x="2347" y="20947"/>
                </a:cubicBezTo>
                <a:cubicBezTo>
                  <a:pt x="2560" y="19454"/>
                  <a:pt x="3584" y="18174"/>
                  <a:pt x="4992" y="17620"/>
                </a:cubicBezTo>
                <a:lnTo>
                  <a:pt x="5461" y="17449"/>
                </a:lnTo>
                <a:cubicBezTo>
                  <a:pt x="5077" y="16766"/>
                  <a:pt x="4778" y="16084"/>
                  <a:pt x="4522" y="15359"/>
                </a:cubicBezTo>
                <a:cubicBezTo>
                  <a:pt x="4011" y="13908"/>
                  <a:pt x="4864" y="12287"/>
                  <a:pt x="6314" y="11860"/>
                </a:cubicBezTo>
                <a:cubicBezTo>
                  <a:pt x="6997" y="11604"/>
                  <a:pt x="7679" y="11434"/>
                  <a:pt x="8362" y="11220"/>
                </a:cubicBezTo>
                <a:cubicBezTo>
                  <a:pt x="8362" y="10794"/>
                  <a:pt x="8319" y="10367"/>
                  <a:pt x="8319" y="9941"/>
                </a:cubicBezTo>
                <a:cubicBezTo>
                  <a:pt x="8319" y="8874"/>
                  <a:pt x="8959" y="7893"/>
                  <a:pt x="9940" y="7466"/>
                </a:cubicBezTo>
                <a:cubicBezTo>
                  <a:pt x="11562" y="6698"/>
                  <a:pt x="13353" y="6442"/>
                  <a:pt x="15145" y="6656"/>
                </a:cubicBezTo>
                <a:cubicBezTo>
                  <a:pt x="15145" y="6400"/>
                  <a:pt x="15145" y="6186"/>
                  <a:pt x="15145" y="5931"/>
                </a:cubicBezTo>
                <a:cubicBezTo>
                  <a:pt x="15145" y="5419"/>
                  <a:pt x="15273" y="4864"/>
                  <a:pt x="15444" y="4395"/>
                </a:cubicBezTo>
                <a:cubicBezTo>
                  <a:pt x="16254" y="2774"/>
                  <a:pt x="17918" y="1750"/>
                  <a:pt x="19710" y="1707"/>
                </a:cubicBezTo>
                <a:cubicBezTo>
                  <a:pt x="21373" y="1622"/>
                  <a:pt x="23037" y="2006"/>
                  <a:pt x="24530" y="2774"/>
                </a:cubicBezTo>
                <a:cubicBezTo>
                  <a:pt x="24616" y="2560"/>
                  <a:pt x="24701" y="2390"/>
                  <a:pt x="24786" y="2219"/>
                </a:cubicBezTo>
                <a:cubicBezTo>
                  <a:pt x="25384" y="939"/>
                  <a:pt x="26535" y="513"/>
                  <a:pt x="27773" y="299"/>
                </a:cubicBezTo>
                <a:cubicBezTo>
                  <a:pt x="29522" y="1"/>
                  <a:pt x="31100" y="598"/>
                  <a:pt x="32636" y="1366"/>
                </a:cubicBezTo>
                <a:cubicBezTo>
                  <a:pt x="33020" y="1579"/>
                  <a:pt x="33361" y="1878"/>
                  <a:pt x="33660" y="2176"/>
                </a:cubicBezTo>
                <a:cubicBezTo>
                  <a:pt x="33873" y="1878"/>
                  <a:pt x="34086" y="1622"/>
                  <a:pt x="34342" y="1408"/>
                </a:cubicBezTo>
                <a:cubicBezTo>
                  <a:pt x="35366" y="470"/>
                  <a:pt x="36817" y="86"/>
                  <a:pt x="38182" y="342"/>
                </a:cubicBezTo>
                <a:cubicBezTo>
                  <a:pt x="38992" y="513"/>
                  <a:pt x="39803" y="683"/>
                  <a:pt x="40613" y="939"/>
                </a:cubicBezTo>
                <a:cubicBezTo>
                  <a:pt x="41893" y="1323"/>
                  <a:pt x="43045" y="2134"/>
                  <a:pt x="43813" y="3243"/>
                </a:cubicBezTo>
                <a:cubicBezTo>
                  <a:pt x="45562" y="2048"/>
                  <a:pt x="47396" y="1664"/>
                  <a:pt x="49274" y="2816"/>
                </a:cubicBezTo>
                <a:cubicBezTo>
                  <a:pt x="51023" y="3797"/>
                  <a:pt x="52047" y="5675"/>
                  <a:pt x="51961" y="7680"/>
                </a:cubicBezTo>
                <a:cubicBezTo>
                  <a:pt x="52302" y="7594"/>
                  <a:pt x="52601" y="7466"/>
                  <a:pt x="52942" y="7338"/>
                </a:cubicBezTo>
                <a:cubicBezTo>
                  <a:pt x="53838" y="6869"/>
                  <a:pt x="54905" y="6954"/>
                  <a:pt x="55758" y="7552"/>
                </a:cubicBezTo>
                <a:cubicBezTo>
                  <a:pt x="57080" y="8277"/>
                  <a:pt x="58190" y="9386"/>
                  <a:pt x="58958" y="10751"/>
                </a:cubicBezTo>
                <a:cubicBezTo>
                  <a:pt x="59000" y="10837"/>
                  <a:pt x="59086" y="10965"/>
                  <a:pt x="59171" y="11050"/>
                </a:cubicBezTo>
                <a:cubicBezTo>
                  <a:pt x="60067" y="10666"/>
                  <a:pt x="61048" y="10581"/>
                  <a:pt x="61986" y="10837"/>
                </a:cubicBezTo>
                <a:cubicBezTo>
                  <a:pt x="62626" y="10965"/>
                  <a:pt x="63224" y="11391"/>
                  <a:pt x="63608" y="11946"/>
                </a:cubicBezTo>
                <a:cubicBezTo>
                  <a:pt x="64674" y="13524"/>
                  <a:pt x="65442" y="15145"/>
                  <a:pt x="65314" y="17108"/>
                </a:cubicBezTo>
                <a:cubicBezTo>
                  <a:pt x="65314" y="17236"/>
                  <a:pt x="65357" y="17321"/>
                  <a:pt x="65357" y="17406"/>
                </a:cubicBezTo>
                <a:cubicBezTo>
                  <a:pt x="66039" y="17577"/>
                  <a:pt x="66636" y="17662"/>
                  <a:pt x="67234" y="17833"/>
                </a:cubicBezTo>
                <a:cubicBezTo>
                  <a:pt x="68172" y="18046"/>
                  <a:pt x="68855" y="18857"/>
                  <a:pt x="68940" y="19795"/>
                </a:cubicBezTo>
                <a:cubicBezTo>
                  <a:pt x="68983" y="20179"/>
                  <a:pt x="69068" y="20563"/>
                  <a:pt x="69111" y="20947"/>
                </a:cubicBezTo>
                <a:cubicBezTo>
                  <a:pt x="69281" y="22184"/>
                  <a:pt x="68770" y="23421"/>
                  <a:pt x="67746" y="24147"/>
                </a:cubicBezTo>
                <a:cubicBezTo>
                  <a:pt x="68172" y="24445"/>
                  <a:pt x="68556" y="24787"/>
                  <a:pt x="68940" y="25171"/>
                </a:cubicBezTo>
                <a:cubicBezTo>
                  <a:pt x="70348" y="26792"/>
                  <a:pt x="69793" y="28925"/>
                  <a:pt x="68897" y="30247"/>
                </a:cubicBezTo>
                <a:cubicBezTo>
                  <a:pt x="68258" y="31186"/>
                  <a:pt x="67916" y="31484"/>
                  <a:pt x="66466" y="32210"/>
                </a:cubicBezTo>
                <a:cubicBezTo>
                  <a:pt x="67020" y="33063"/>
                  <a:pt x="67490" y="33916"/>
                  <a:pt x="67276" y="34983"/>
                </a:cubicBezTo>
                <a:cubicBezTo>
                  <a:pt x="67063" y="36006"/>
                  <a:pt x="66295" y="36817"/>
                  <a:pt x="65314" y="37116"/>
                </a:cubicBezTo>
                <a:cubicBezTo>
                  <a:pt x="65783" y="37585"/>
                  <a:pt x="66210" y="38097"/>
                  <a:pt x="66636" y="38651"/>
                </a:cubicBezTo>
                <a:cubicBezTo>
                  <a:pt x="67447" y="39931"/>
                  <a:pt x="67148" y="41680"/>
                  <a:pt x="65954" y="42661"/>
                </a:cubicBezTo>
                <a:cubicBezTo>
                  <a:pt x="65357" y="43045"/>
                  <a:pt x="64759" y="43429"/>
                  <a:pt x="64119" y="43728"/>
                </a:cubicBezTo>
                <a:cubicBezTo>
                  <a:pt x="63949" y="43813"/>
                  <a:pt x="63821" y="43899"/>
                  <a:pt x="63650" y="43984"/>
                </a:cubicBezTo>
                <a:cubicBezTo>
                  <a:pt x="65101" y="46160"/>
                  <a:pt x="63778" y="49146"/>
                  <a:pt x="61133" y="49445"/>
                </a:cubicBezTo>
                <a:cubicBezTo>
                  <a:pt x="60664" y="49530"/>
                  <a:pt x="60195" y="49530"/>
                  <a:pt x="59683" y="49530"/>
                </a:cubicBezTo>
                <a:cubicBezTo>
                  <a:pt x="59555" y="49743"/>
                  <a:pt x="59469" y="49957"/>
                  <a:pt x="59427" y="50170"/>
                </a:cubicBezTo>
                <a:cubicBezTo>
                  <a:pt x="59256" y="52004"/>
                  <a:pt x="57123" y="53583"/>
                  <a:pt x="55545" y="53455"/>
                </a:cubicBezTo>
                <a:cubicBezTo>
                  <a:pt x="55203" y="53412"/>
                  <a:pt x="54862" y="53369"/>
                  <a:pt x="54478" y="53327"/>
                </a:cubicBezTo>
                <a:cubicBezTo>
                  <a:pt x="54393" y="54479"/>
                  <a:pt x="53924" y="55588"/>
                  <a:pt x="53156" y="56484"/>
                </a:cubicBezTo>
                <a:cubicBezTo>
                  <a:pt x="52686" y="56953"/>
                  <a:pt x="52174" y="57337"/>
                  <a:pt x="51620" y="57678"/>
                </a:cubicBezTo>
                <a:cubicBezTo>
                  <a:pt x="50937" y="58019"/>
                  <a:pt x="50169" y="58062"/>
                  <a:pt x="49487" y="57763"/>
                </a:cubicBezTo>
                <a:cubicBezTo>
                  <a:pt x="49274" y="58659"/>
                  <a:pt x="48591" y="59385"/>
                  <a:pt x="47695" y="59726"/>
                </a:cubicBezTo>
                <a:cubicBezTo>
                  <a:pt x="46031" y="60622"/>
                  <a:pt x="43984" y="60408"/>
                  <a:pt x="42491" y="59214"/>
                </a:cubicBezTo>
                <a:cubicBezTo>
                  <a:pt x="42363" y="59086"/>
                  <a:pt x="42192" y="58958"/>
                  <a:pt x="42021" y="58830"/>
                </a:cubicBezTo>
                <a:close/>
                <a:moveTo>
                  <a:pt x="5802" y="22910"/>
                </a:moveTo>
                <a:cubicBezTo>
                  <a:pt x="5845" y="22952"/>
                  <a:pt x="5888" y="22995"/>
                  <a:pt x="5930" y="23080"/>
                </a:cubicBezTo>
                <a:cubicBezTo>
                  <a:pt x="5930" y="23080"/>
                  <a:pt x="5888" y="23123"/>
                  <a:pt x="5888" y="23123"/>
                </a:cubicBezTo>
                <a:cubicBezTo>
                  <a:pt x="4693" y="23251"/>
                  <a:pt x="3627" y="23763"/>
                  <a:pt x="2773" y="24573"/>
                </a:cubicBezTo>
                <a:cubicBezTo>
                  <a:pt x="1878" y="25555"/>
                  <a:pt x="1366" y="26621"/>
                  <a:pt x="1835" y="27986"/>
                </a:cubicBezTo>
                <a:cubicBezTo>
                  <a:pt x="2304" y="29522"/>
                  <a:pt x="3499" y="30077"/>
                  <a:pt x="4864" y="30418"/>
                </a:cubicBezTo>
                <a:cubicBezTo>
                  <a:pt x="5717" y="30546"/>
                  <a:pt x="6528" y="30546"/>
                  <a:pt x="7381" y="30375"/>
                </a:cubicBezTo>
                <a:cubicBezTo>
                  <a:pt x="8021" y="30290"/>
                  <a:pt x="8191" y="30503"/>
                  <a:pt x="8063" y="31143"/>
                </a:cubicBezTo>
                <a:cubicBezTo>
                  <a:pt x="8021" y="31570"/>
                  <a:pt x="7850" y="31996"/>
                  <a:pt x="7807" y="32423"/>
                </a:cubicBezTo>
                <a:cubicBezTo>
                  <a:pt x="7594" y="33703"/>
                  <a:pt x="8575" y="34897"/>
                  <a:pt x="9855" y="34897"/>
                </a:cubicBezTo>
                <a:cubicBezTo>
                  <a:pt x="10879" y="34983"/>
                  <a:pt x="11903" y="34855"/>
                  <a:pt x="12841" y="34513"/>
                </a:cubicBezTo>
                <a:cubicBezTo>
                  <a:pt x="13567" y="34300"/>
                  <a:pt x="14078" y="33745"/>
                  <a:pt x="14292" y="33063"/>
                </a:cubicBezTo>
                <a:lnTo>
                  <a:pt x="14505" y="32338"/>
                </a:lnTo>
                <a:cubicBezTo>
                  <a:pt x="15017" y="33105"/>
                  <a:pt x="14718" y="33660"/>
                  <a:pt x="14377" y="34215"/>
                </a:cubicBezTo>
                <a:cubicBezTo>
                  <a:pt x="13951" y="34897"/>
                  <a:pt x="13951" y="35025"/>
                  <a:pt x="14462" y="35622"/>
                </a:cubicBezTo>
                <a:cubicBezTo>
                  <a:pt x="14932" y="36262"/>
                  <a:pt x="15700" y="36604"/>
                  <a:pt x="16510" y="36476"/>
                </a:cubicBezTo>
                <a:cubicBezTo>
                  <a:pt x="17235" y="36433"/>
                  <a:pt x="17961" y="36134"/>
                  <a:pt x="18515" y="35622"/>
                </a:cubicBezTo>
                <a:cubicBezTo>
                  <a:pt x="18729" y="35409"/>
                  <a:pt x="18984" y="35196"/>
                  <a:pt x="19240" y="35025"/>
                </a:cubicBezTo>
                <a:cubicBezTo>
                  <a:pt x="19368" y="35153"/>
                  <a:pt x="19454" y="35196"/>
                  <a:pt x="19496" y="35281"/>
                </a:cubicBezTo>
                <a:cubicBezTo>
                  <a:pt x="19582" y="36049"/>
                  <a:pt x="20136" y="36305"/>
                  <a:pt x="20776" y="36476"/>
                </a:cubicBezTo>
                <a:cubicBezTo>
                  <a:pt x="22056" y="36774"/>
                  <a:pt x="23421" y="36604"/>
                  <a:pt x="24573" y="35921"/>
                </a:cubicBezTo>
                <a:cubicBezTo>
                  <a:pt x="24786" y="35793"/>
                  <a:pt x="25042" y="35708"/>
                  <a:pt x="25213" y="35622"/>
                </a:cubicBezTo>
                <a:cubicBezTo>
                  <a:pt x="25384" y="36476"/>
                  <a:pt x="25512" y="37201"/>
                  <a:pt x="25725" y="37883"/>
                </a:cubicBezTo>
                <a:cubicBezTo>
                  <a:pt x="25938" y="38566"/>
                  <a:pt x="26407" y="39163"/>
                  <a:pt x="27005" y="39547"/>
                </a:cubicBezTo>
                <a:cubicBezTo>
                  <a:pt x="27687" y="39889"/>
                  <a:pt x="28370" y="40187"/>
                  <a:pt x="29095" y="40443"/>
                </a:cubicBezTo>
                <a:cubicBezTo>
                  <a:pt x="28882" y="40571"/>
                  <a:pt x="28754" y="40699"/>
                  <a:pt x="28668" y="40699"/>
                </a:cubicBezTo>
                <a:cubicBezTo>
                  <a:pt x="28242" y="40699"/>
                  <a:pt x="27858" y="40614"/>
                  <a:pt x="27431" y="40571"/>
                </a:cubicBezTo>
                <a:cubicBezTo>
                  <a:pt x="27218" y="40571"/>
                  <a:pt x="26962" y="40443"/>
                  <a:pt x="26749" y="40486"/>
                </a:cubicBezTo>
                <a:cubicBezTo>
                  <a:pt x="25938" y="40870"/>
                  <a:pt x="25597" y="41894"/>
                  <a:pt x="26109" y="42661"/>
                </a:cubicBezTo>
                <a:cubicBezTo>
                  <a:pt x="26365" y="43003"/>
                  <a:pt x="26706" y="43259"/>
                  <a:pt x="27047" y="43515"/>
                </a:cubicBezTo>
                <a:cubicBezTo>
                  <a:pt x="27175" y="43643"/>
                  <a:pt x="27346" y="43771"/>
                  <a:pt x="27559" y="43941"/>
                </a:cubicBezTo>
                <a:cubicBezTo>
                  <a:pt x="27346" y="44112"/>
                  <a:pt x="27175" y="44283"/>
                  <a:pt x="27005" y="44453"/>
                </a:cubicBezTo>
                <a:cubicBezTo>
                  <a:pt x="26834" y="44581"/>
                  <a:pt x="26578" y="44709"/>
                  <a:pt x="26450" y="44923"/>
                </a:cubicBezTo>
                <a:cubicBezTo>
                  <a:pt x="26023" y="45690"/>
                  <a:pt x="25682" y="46501"/>
                  <a:pt x="25426" y="47354"/>
                </a:cubicBezTo>
                <a:cubicBezTo>
                  <a:pt x="25128" y="49018"/>
                  <a:pt x="26151" y="50639"/>
                  <a:pt x="27773" y="51066"/>
                </a:cubicBezTo>
                <a:cubicBezTo>
                  <a:pt x="27986" y="51108"/>
                  <a:pt x="28199" y="51194"/>
                  <a:pt x="28498" y="51322"/>
                </a:cubicBezTo>
                <a:cubicBezTo>
                  <a:pt x="28412" y="51535"/>
                  <a:pt x="28285" y="51748"/>
                  <a:pt x="28157" y="52004"/>
                </a:cubicBezTo>
                <a:cubicBezTo>
                  <a:pt x="27858" y="52346"/>
                  <a:pt x="27773" y="52815"/>
                  <a:pt x="27943" y="53241"/>
                </a:cubicBezTo>
                <a:cubicBezTo>
                  <a:pt x="28711" y="55673"/>
                  <a:pt x="29436" y="56868"/>
                  <a:pt x="32124" y="57337"/>
                </a:cubicBezTo>
                <a:cubicBezTo>
                  <a:pt x="33489" y="57593"/>
                  <a:pt x="34897" y="57763"/>
                  <a:pt x="35963" y="56569"/>
                </a:cubicBezTo>
                <a:lnTo>
                  <a:pt x="36177" y="56569"/>
                </a:lnTo>
                <a:cubicBezTo>
                  <a:pt x="36219" y="56612"/>
                  <a:pt x="36262" y="56654"/>
                  <a:pt x="36347" y="56740"/>
                </a:cubicBezTo>
                <a:cubicBezTo>
                  <a:pt x="37158" y="58190"/>
                  <a:pt x="38523" y="58617"/>
                  <a:pt x="40102" y="58659"/>
                </a:cubicBezTo>
                <a:cubicBezTo>
                  <a:pt x="40699" y="58745"/>
                  <a:pt x="41339" y="58446"/>
                  <a:pt x="41680" y="57934"/>
                </a:cubicBezTo>
                <a:cubicBezTo>
                  <a:pt x="41723" y="57849"/>
                  <a:pt x="41851" y="57849"/>
                  <a:pt x="42064" y="57763"/>
                </a:cubicBezTo>
                <a:cubicBezTo>
                  <a:pt x="42235" y="57977"/>
                  <a:pt x="42405" y="58190"/>
                  <a:pt x="42619" y="58403"/>
                </a:cubicBezTo>
                <a:cubicBezTo>
                  <a:pt x="44112" y="60024"/>
                  <a:pt x="46415" y="60024"/>
                  <a:pt x="48207" y="58702"/>
                </a:cubicBezTo>
                <a:cubicBezTo>
                  <a:pt x="48719" y="58361"/>
                  <a:pt x="48890" y="57763"/>
                  <a:pt x="48719" y="57209"/>
                </a:cubicBezTo>
                <a:cubicBezTo>
                  <a:pt x="48676" y="56996"/>
                  <a:pt x="48634" y="56782"/>
                  <a:pt x="48634" y="56612"/>
                </a:cubicBezTo>
                <a:cubicBezTo>
                  <a:pt x="48975" y="56697"/>
                  <a:pt x="49274" y="56868"/>
                  <a:pt x="49572" y="56996"/>
                </a:cubicBezTo>
                <a:cubicBezTo>
                  <a:pt x="50212" y="57422"/>
                  <a:pt x="50980" y="57422"/>
                  <a:pt x="51620" y="56996"/>
                </a:cubicBezTo>
                <a:cubicBezTo>
                  <a:pt x="52644" y="56356"/>
                  <a:pt x="53369" y="55374"/>
                  <a:pt x="53668" y="54180"/>
                </a:cubicBezTo>
                <a:cubicBezTo>
                  <a:pt x="53966" y="53369"/>
                  <a:pt x="53668" y="52431"/>
                  <a:pt x="52942" y="51962"/>
                </a:cubicBezTo>
                <a:cubicBezTo>
                  <a:pt x="52772" y="51834"/>
                  <a:pt x="52644" y="51706"/>
                  <a:pt x="52516" y="51535"/>
                </a:cubicBezTo>
                <a:cubicBezTo>
                  <a:pt x="52686" y="51492"/>
                  <a:pt x="52814" y="51492"/>
                  <a:pt x="52985" y="51492"/>
                </a:cubicBezTo>
                <a:cubicBezTo>
                  <a:pt x="53540" y="51578"/>
                  <a:pt x="54009" y="51962"/>
                  <a:pt x="54180" y="52559"/>
                </a:cubicBezTo>
                <a:cubicBezTo>
                  <a:pt x="54308" y="53071"/>
                  <a:pt x="54819" y="53369"/>
                  <a:pt x="55331" y="53241"/>
                </a:cubicBezTo>
                <a:cubicBezTo>
                  <a:pt x="55715" y="53241"/>
                  <a:pt x="56057" y="53156"/>
                  <a:pt x="56398" y="53071"/>
                </a:cubicBezTo>
                <a:cubicBezTo>
                  <a:pt x="57251" y="52772"/>
                  <a:pt x="57976" y="52218"/>
                  <a:pt x="58531" y="51450"/>
                </a:cubicBezTo>
                <a:cubicBezTo>
                  <a:pt x="59000" y="50852"/>
                  <a:pt x="59171" y="50042"/>
                  <a:pt x="59000" y="49274"/>
                </a:cubicBezTo>
                <a:cubicBezTo>
                  <a:pt x="59000" y="49231"/>
                  <a:pt x="59086" y="49146"/>
                  <a:pt x="59128" y="49018"/>
                </a:cubicBezTo>
                <a:lnTo>
                  <a:pt x="60365" y="49018"/>
                </a:lnTo>
                <a:cubicBezTo>
                  <a:pt x="61603" y="49061"/>
                  <a:pt x="62754" y="48421"/>
                  <a:pt x="63394" y="47354"/>
                </a:cubicBezTo>
                <a:cubicBezTo>
                  <a:pt x="64077" y="46416"/>
                  <a:pt x="63949" y="45136"/>
                  <a:pt x="63138" y="44368"/>
                </a:cubicBezTo>
                <a:cubicBezTo>
                  <a:pt x="63010" y="44197"/>
                  <a:pt x="62925" y="44069"/>
                  <a:pt x="62840" y="43899"/>
                </a:cubicBezTo>
                <a:cubicBezTo>
                  <a:pt x="63138" y="43728"/>
                  <a:pt x="63352" y="43515"/>
                  <a:pt x="63650" y="43387"/>
                </a:cubicBezTo>
                <a:cubicBezTo>
                  <a:pt x="64205" y="43088"/>
                  <a:pt x="64717" y="42832"/>
                  <a:pt x="65271" y="42534"/>
                </a:cubicBezTo>
                <a:cubicBezTo>
                  <a:pt x="66807" y="41595"/>
                  <a:pt x="67319" y="39206"/>
                  <a:pt x="65186" y="37841"/>
                </a:cubicBezTo>
                <a:cubicBezTo>
                  <a:pt x="64887" y="37628"/>
                  <a:pt x="64631" y="37414"/>
                  <a:pt x="64247" y="37073"/>
                </a:cubicBezTo>
                <a:cubicBezTo>
                  <a:pt x="64674" y="36860"/>
                  <a:pt x="64930" y="36689"/>
                  <a:pt x="65229" y="36561"/>
                </a:cubicBezTo>
                <a:cubicBezTo>
                  <a:pt x="66125" y="36305"/>
                  <a:pt x="66764" y="35452"/>
                  <a:pt x="66764" y="34513"/>
                </a:cubicBezTo>
                <a:cubicBezTo>
                  <a:pt x="66807" y="33660"/>
                  <a:pt x="66381" y="32850"/>
                  <a:pt x="65698" y="32380"/>
                </a:cubicBezTo>
                <a:cubicBezTo>
                  <a:pt x="65527" y="32252"/>
                  <a:pt x="65357" y="32082"/>
                  <a:pt x="65143" y="31954"/>
                </a:cubicBezTo>
                <a:cubicBezTo>
                  <a:pt x="65143" y="31911"/>
                  <a:pt x="65143" y="31826"/>
                  <a:pt x="65186" y="31783"/>
                </a:cubicBezTo>
                <a:cubicBezTo>
                  <a:pt x="65655" y="31911"/>
                  <a:pt x="66167" y="31868"/>
                  <a:pt x="66636" y="31698"/>
                </a:cubicBezTo>
                <a:cubicBezTo>
                  <a:pt x="68386" y="30759"/>
                  <a:pt x="69409" y="28839"/>
                  <a:pt x="69111" y="26834"/>
                </a:cubicBezTo>
                <a:cubicBezTo>
                  <a:pt x="68940" y="25938"/>
                  <a:pt x="68514" y="25085"/>
                  <a:pt x="67447" y="24872"/>
                </a:cubicBezTo>
                <a:cubicBezTo>
                  <a:pt x="67106" y="24744"/>
                  <a:pt x="66807" y="24659"/>
                  <a:pt x="66466" y="24488"/>
                </a:cubicBezTo>
                <a:cubicBezTo>
                  <a:pt x="66935" y="24061"/>
                  <a:pt x="67234" y="23763"/>
                  <a:pt x="67532" y="23464"/>
                </a:cubicBezTo>
                <a:cubicBezTo>
                  <a:pt x="68044" y="23080"/>
                  <a:pt x="68343" y="22483"/>
                  <a:pt x="68428" y="21886"/>
                </a:cubicBezTo>
                <a:cubicBezTo>
                  <a:pt x="68556" y="21032"/>
                  <a:pt x="68471" y="20222"/>
                  <a:pt x="68215" y="19411"/>
                </a:cubicBezTo>
                <a:cubicBezTo>
                  <a:pt x="68087" y="18857"/>
                  <a:pt x="67660" y="18473"/>
                  <a:pt x="67106" y="18345"/>
                </a:cubicBezTo>
                <a:cubicBezTo>
                  <a:pt x="66594" y="18217"/>
                  <a:pt x="65997" y="18174"/>
                  <a:pt x="65442" y="18089"/>
                </a:cubicBezTo>
                <a:lnTo>
                  <a:pt x="64674" y="17961"/>
                </a:lnTo>
                <a:cubicBezTo>
                  <a:pt x="64674" y="17918"/>
                  <a:pt x="64631" y="17833"/>
                  <a:pt x="64631" y="17748"/>
                </a:cubicBezTo>
                <a:cubicBezTo>
                  <a:pt x="64631" y="17620"/>
                  <a:pt x="64631" y="17534"/>
                  <a:pt x="64631" y="17406"/>
                </a:cubicBezTo>
                <a:cubicBezTo>
                  <a:pt x="64887" y="15359"/>
                  <a:pt x="64077" y="13652"/>
                  <a:pt x="62968" y="12074"/>
                </a:cubicBezTo>
                <a:cubicBezTo>
                  <a:pt x="62712" y="11775"/>
                  <a:pt x="62413" y="11519"/>
                  <a:pt x="62029" y="11391"/>
                </a:cubicBezTo>
                <a:cubicBezTo>
                  <a:pt x="61133" y="11007"/>
                  <a:pt x="60067" y="11092"/>
                  <a:pt x="59214" y="11647"/>
                </a:cubicBezTo>
                <a:cubicBezTo>
                  <a:pt x="59086" y="11690"/>
                  <a:pt x="58915" y="11775"/>
                  <a:pt x="58787" y="11818"/>
                </a:cubicBezTo>
                <a:cubicBezTo>
                  <a:pt x="58702" y="11732"/>
                  <a:pt x="58616" y="11690"/>
                  <a:pt x="58616" y="11647"/>
                </a:cubicBezTo>
                <a:cubicBezTo>
                  <a:pt x="58104" y="9813"/>
                  <a:pt x="56697" y="8746"/>
                  <a:pt x="55161" y="7850"/>
                </a:cubicBezTo>
                <a:cubicBezTo>
                  <a:pt x="54734" y="7594"/>
                  <a:pt x="54265" y="7509"/>
                  <a:pt x="53796" y="7594"/>
                </a:cubicBezTo>
                <a:cubicBezTo>
                  <a:pt x="52601" y="7936"/>
                  <a:pt x="51449" y="8320"/>
                  <a:pt x="50767" y="9514"/>
                </a:cubicBezTo>
                <a:cubicBezTo>
                  <a:pt x="50596" y="9770"/>
                  <a:pt x="50383" y="9983"/>
                  <a:pt x="50127" y="10367"/>
                </a:cubicBezTo>
                <a:cubicBezTo>
                  <a:pt x="50127" y="9343"/>
                  <a:pt x="50340" y="8959"/>
                  <a:pt x="51577" y="7850"/>
                </a:cubicBezTo>
                <a:cubicBezTo>
                  <a:pt x="51577" y="7680"/>
                  <a:pt x="51535" y="7466"/>
                  <a:pt x="51492" y="7253"/>
                </a:cubicBezTo>
                <a:cubicBezTo>
                  <a:pt x="51364" y="5035"/>
                  <a:pt x="49785" y="3200"/>
                  <a:pt x="47652" y="2646"/>
                </a:cubicBezTo>
                <a:cubicBezTo>
                  <a:pt x="46159" y="2347"/>
                  <a:pt x="44581" y="2944"/>
                  <a:pt x="43770" y="4224"/>
                </a:cubicBezTo>
                <a:cubicBezTo>
                  <a:pt x="43685" y="4309"/>
                  <a:pt x="43600" y="4395"/>
                  <a:pt x="43514" y="4437"/>
                </a:cubicBezTo>
                <a:cubicBezTo>
                  <a:pt x="43429" y="4352"/>
                  <a:pt x="43386" y="4309"/>
                  <a:pt x="43344" y="4267"/>
                </a:cubicBezTo>
                <a:cubicBezTo>
                  <a:pt x="43216" y="2987"/>
                  <a:pt x="42277" y="2347"/>
                  <a:pt x="41253" y="1835"/>
                </a:cubicBezTo>
                <a:cubicBezTo>
                  <a:pt x="40187" y="1323"/>
                  <a:pt x="39078" y="1025"/>
                  <a:pt x="37926" y="897"/>
                </a:cubicBezTo>
                <a:cubicBezTo>
                  <a:pt x="35707" y="598"/>
                  <a:pt x="33702" y="1920"/>
                  <a:pt x="33745" y="4053"/>
                </a:cubicBezTo>
                <a:cubicBezTo>
                  <a:pt x="33745" y="4267"/>
                  <a:pt x="33745" y="4523"/>
                  <a:pt x="33361" y="4565"/>
                </a:cubicBezTo>
                <a:cubicBezTo>
                  <a:pt x="33020" y="3840"/>
                  <a:pt x="33318" y="3158"/>
                  <a:pt x="33446" y="2518"/>
                </a:cubicBezTo>
                <a:cubicBezTo>
                  <a:pt x="32039" y="1366"/>
                  <a:pt x="30290" y="769"/>
                  <a:pt x="28455" y="769"/>
                </a:cubicBezTo>
                <a:cubicBezTo>
                  <a:pt x="26621" y="982"/>
                  <a:pt x="25170" y="1323"/>
                  <a:pt x="24914" y="3925"/>
                </a:cubicBezTo>
                <a:cubicBezTo>
                  <a:pt x="24701" y="3797"/>
                  <a:pt x="24530" y="3712"/>
                  <a:pt x="24360" y="3627"/>
                </a:cubicBezTo>
                <a:cubicBezTo>
                  <a:pt x="24104" y="3456"/>
                  <a:pt x="23848" y="3243"/>
                  <a:pt x="23549" y="3072"/>
                </a:cubicBezTo>
                <a:cubicBezTo>
                  <a:pt x="22184" y="2432"/>
                  <a:pt x="20691" y="2176"/>
                  <a:pt x="19198" y="2390"/>
                </a:cubicBezTo>
                <a:cubicBezTo>
                  <a:pt x="17833" y="2560"/>
                  <a:pt x="16638" y="3371"/>
                  <a:pt x="16041" y="4608"/>
                </a:cubicBezTo>
                <a:cubicBezTo>
                  <a:pt x="15870" y="5077"/>
                  <a:pt x="15785" y="5547"/>
                  <a:pt x="15828" y="6016"/>
                </a:cubicBezTo>
                <a:cubicBezTo>
                  <a:pt x="15870" y="6357"/>
                  <a:pt x="15913" y="6698"/>
                  <a:pt x="15998" y="7040"/>
                </a:cubicBezTo>
                <a:cubicBezTo>
                  <a:pt x="15657" y="7253"/>
                  <a:pt x="15230" y="7338"/>
                  <a:pt x="14846" y="7253"/>
                </a:cubicBezTo>
                <a:cubicBezTo>
                  <a:pt x="13268" y="7040"/>
                  <a:pt x="11604" y="7338"/>
                  <a:pt x="10154" y="8064"/>
                </a:cubicBezTo>
                <a:cubicBezTo>
                  <a:pt x="9556" y="8320"/>
                  <a:pt x="9130" y="8874"/>
                  <a:pt x="9002" y="9557"/>
                </a:cubicBezTo>
                <a:cubicBezTo>
                  <a:pt x="8746" y="10879"/>
                  <a:pt x="9300" y="11860"/>
                  <a:pt x="10154" y="12756"/>
                </a:cubicBezTo>
                <a:cubicBezTo>
                  <a:pt x="10324" y="12927"/>
                  <a:pt x="10538" y="13098"/>
                  <a:pt x="10751" y="13354"/>
                </a:cubicBezTo>
                <a:cubicBezTo>
                  <a:pt x="10111" y="13439"/>
                  <a:pt x="9428" y="13098"/>
                  <a:pt x="9130" y="12500"/>
                </a:cubicBezTo>
                <a:cubicBezTo>
                  <a:pt x="8490" y="11604"/>
                  <a:pt x="8447" y="11604"/>
                  <a:pt x="7381" y="11860"/>
                </a:cubicBezTo>
                <a:cubicBezTo>
                  <a:pt x="7039" y="11903"/>
                  <a:pt x="6741" y="12031"/>
                  <a:pt x="6442" y="12159"/>
                </a:cubicBezTo>
                <a:cubicBezTo>
                  <a:pt x="5888" y="12372"/>
                  <a:pt x="5376" y="12756"/>
                  <a:pt x="5077" y="13268"/>
                </a:cubicBezTo>
                <a:cubicBezTo>
                  <a:pt x="4309" y="14548"/>
                  <a:pt x="4949" y="16212"/>
                  <a:pt x="5717" y="16937"/>
                </a:cubicBezTo>
                <a:cubicBezTo>
                  <a:pt x="5888" y="17065"/>
                  <a:pt x="6101" y="17193"/>
                  <a:pt x="6272" y="17278"/>
                </a:cubicBezTo>
                <a:cubicBezTo>
                  <a:pt x="6229" y="17364"/>
                  <a:pt x="6186" y="17406"/>
                  <a:pt x="6186" y="17492"/>
                </a:cubicBezTo>
                <a:cubicBezTo>
                  <a:pt x="5888" y="17662"/>
                  <a:pt x="5632" y="17833"/>
                  <a:pt x="5333" y="17918"/>
                </a:cubicBezTo>
                <a:cubicBezTo>
                  <a:pt x="4139" y="18430"/>
                  <a:pt x="3115" y="19113"/>
                  <a:pt x="2859" y="20521"/>
                </a:cubicBezTo>
                <a:cubicBezTo>
                  <a:pt x="2816" y="20691"/>
                  <a:pt x="2773" y="20904"/>
                  <a:pt x="2731" y="21118"/>
                </a:cubicBezTo>
                <a:cubicBezTo>
                  <a:pt x="2432" y="21886"/>
                  <a:pt x="2859" y="22440"/>
                  <a:pt x="3285" y="22995"/>
                </a:cubicBezTo>
                <a:cubicBezTo>
                  <a:pt x="3499" y="23123"/>
                  <a:pt x="3755" y="23208"/>
                  <a:pt x="3968" y="23208"/>
                </a:cubicBezTo>
                <a:cubicBezTo>
                  <a:pt x="4309" y="23123"/>
                  <a:pt x="4608" y="23038"/>
                  <a:pt x="4949" y="22952"/>
                </a:cubicBezTo>
                <a:cubicBezTo>
                  <a:pt x="5248" y="22910"/>
                  <a:pt x="5504" y="22910"/>
                  <a:pt x="5802" y="22910"/>
                </a:cubicBezTo>
                <a:close/>
                <a:moveTo>
                  <a:pt x="13609" y="34940"/>
                </a:moveTo>
                <a:cubicBezTo>
                  <a:pt x="13268" y="35068"/>
                  <a:pt x="12927" y="35196"/>
                  <a:pt x="12543" y="35281"/>
                </a:cubicBezTo>
                <a:cubicBezTo>
                  <a:pt x="10794" y="35622"/>
                  <a:pt x="9002" y="36006"/>
                  <a:pt x="7594" y="34385"/>
                </a:cubicBezTo>
                <a:cubicBezTo>
                  <a:pt x="7551" y="34343"/>
                  <a:pt x="7466" y="34385"/>
                  <a:pt x="7423" y="34385"/>
                </a:cubicBezTo>
                <a:cubicBezTo>
                  <a:pt x="6869" y="34897"/>
                  <a:pt x="6741" y="35452"/>
                  <a:pt x="6997" y="35921"/>
                </a:cubicBezTo>
                <a:cubicBezTo>
                  <a:pt x="7253" y="36433"/>
                  <a:pt x="7594" y="36646"/>
                  <a:pt x="8405" y="36561"/>
                </a:cubicBezTo>
                <a:cubicBezTo>
                  <a:pt x="8703" y="36518"/>
                  <a:pt x="8917" y="36518"/>
                  <a:pt x="9045" y="36860"/>
                </a:cubicBezTo>
                <a:cubicBezTo>
                  <a:pt x="8319" y="37756"/>
                  <a:pt x="8191" y="38267"/>
                  <a:pt x="8618" y="38779"/>
                </a:cubicBezTo>
                <a:cubicBezTo>
                  <a:pt x="9002" y="39334"/>
                  <a:pt x="9428" y="39334"/>
                  <a:pt x="10239" y="38950"/>
                </a:cubicBezTo>
                <a:cubicBezTo>
                  <a:pt x="10367" y="39078"/>
                  <a:pt x="10538" y="39206"/>
                  <a:pt x="10538" y="39334"/>
                </a:cubicBezTo>
                <a:cubicBezTo>
                  <a:pt x="10666" y="40187"/>
                  <a:pt x="11306" y="40358"/>
                  <a:pt x="11988" y="40400"/>
                </a:cubicBezTo>
                <a:cubicBezTo>
                  <a:pt x="12415" y="40443"/>
                  <a:pt x="12884" y="40443"/>
                  <a:pt x="13311" y="40400"/>
                </a:cubicBezTo>
                <a:cubicBezTo>
                  <a:pt x="14249" y="40400"/>
                  <a:pt x="15060" y="39761"/>
                  <a:pt x="15273" y="38865"/>
                </a:cubicBezTo>
                <a:cubicBezTo>
                  <a:pt x="15358" y="38267"/>
                  <a:pt x="15358" y="37628"/>
                  <a:pt x="15401" y="37030"/>
                </a:cubicBezTo>
                <a:cubicBezTo>
                  <a:pt x="14505" y="36604"/>
                  <a:pt x="13908" y="35878"/>
                  <a:pt x="13609" y="34940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4"/>
          <p:cNvSpPr/>
          <p:nvPr/>
        </p:nvSpPr>
        <p:spPr>
          <a:xfrm>
            <a:off x="471319" y="2945848"/>
            <a:ext cx="2241854" cy="2161427"/>
          </a:xfrm>
          <a:custGeom>
            <a:avLst/>
            <a:gdLst/>
            <a:ahLst/>
            <a:cxnLst/>
            <a:rect l="l" t="t" r="r" b="b"/>
            <a:pathLst>
              <a:path w="50596" h="48293" extrusionOk="0">
                <a:moveTo>
                  <a:pt x="13993" y="6016"/>
                </a:moveTo>
                <a:cubicBezTo>
                  <a:pt x="14036" y="5888"/>
                  <a:pt x="14036" y="5803"/>
                  <a:pt x="14036" y="5675"/>
                </a:cubicBezTo>
                <a:cubicBezTo>
                  <a:pt x="13993" y="4523"/>
                  <a:pt x="14676" y="3926"/>
                  <a:pt x="15657" y="3542"/>
                </a:cubicBezTo>
                <a:cubicBezTo>
                  <a:pt x="17406" y="2816"/>
                  <a:pt x="19368" y="3030"/>
                  <a:pt x="20947" y="4139"/>
                </a:cubicBezTo>
                <a:cubicBezTo>
                  <a:pt x="20989" y="4139"/>
                  <a:pt x="21032" y="4182"/>
                  <a:pt x="21075" y="4224"/>
                </a:cubicBezTo>
                <a:cubicBezTo>
                  <a:pt x="21160" y="4267"/>
                  <a:pt x="21245" y="4310"/>
                  <a:pt x="21331" y="4310"/>
                </a:cubicBezTo>
                <a:cubicBezTo>
                  <a:pt x="21416" y="4011"/>
                  <a:pt x="21501" y="3712"/>
                  <a:pt x="21587" y="3414"/>
                </a:cubicBezTo>
                <a:cubicBezTo>
                  <a:pt x="22056" y="1366"/>
                  <a:pt x="24018" y="1"/>
                  <a:pt x="26151" y="299"/>
                </a:cubicBezTo>
                <a:cubicBezTo>
                  <a:pt x="27389" y="427"/>
                  <a:pt x="28583" y="854"/>
                  <a:pt x="29650" y="1451"/>
                </a:cubicBezTo>
                <a:cubicBezTo>
                  <a:pt x="30289" y="1835"/>
                  <a:pt x="30545" y="2134"/>
                  <a:pt x="30929" y="3243"/>
                </a:cubicBezTo>
                <a:cubicBezTo>
                  <a:pt x="31015" y="3200"/>
                  <a:pt x="31100" y="3200"/>
                  <a:pt x="31143" y="3158"/>
                </a:cubicBezTo>
                <a:cubicBezTo>
                  <a:pt x="32337" y="1409"/>
                  <a:pt x="34769" y="1494"/>
                  <a:pt x="36219" y="2347"/>
                </a:cubicBezTo>
                <a:cubicBezTo>
                  <a:pt x="37286" y="3030"/>
                  <a:pt x="38182" y="3968"/>
                  <a:pt x="38822" y="5077"/>
                </a:cubicBezTo>
                <a:cubicBezTo>
                  <a:pt x="38864" y="5077"/>
                  <a:pt x="38950" y="5077"/>
                  <a:pt x="39035" y="5077"/>
                </a:cubicBezTo>
                <a:cubicBezTo>
                  <a:pt x="40869" y="4480"/>
                  <a:pt x="42405" y="5120"/>
                  <a:pt x="43173" y="6912"/>
                </a:cubicBezTo>
                <a:cubicBezTo>
                  <a:pt x="43472" y="7594"/>
                  <a:pt x="43770" y="8277"/>
                  <a:pt x="43984" y="8960"/>
                </a:cubicBezTo>
                <a:cubicBezTo>
                  <a:pt x="44069" y="9429"/>
                  <a:pt x="44154" y="9898"/>
                  <a:pt x="44154" y="10367"/>
                </a:cubicBezTo>
                <a:lnTo>
                  <a:pt x="44837" y="10197"/>
                </a:lnTo>
                <a:cubicBezTo>
                  <a:pt x="46757" y="9600"/>
                  <a:pt x="47524" y="9898"/>
                  <a:pt x="49018" y="11562"/>
                </a:cubicBezTo>
                <a:cubicBezTo>
                  <a:pt x="50297" y="13012"/>
                  <a:pt x="50553" y="16169"/>
                  <a:pt x="49018" y="18046"/>
                </a:cubicBezTo>
                <a:cubicBezTo>
                  <a:pt x="48890" y="18217"/>
                  <a:pt x="48762" y="18388"/>
                  <a:pt x="48591" y="18601"/>
                </a:cubicBezTo>
                <a:cubicBezTo>
                  <a:pt x="48847" y="18772"/>
                  <a:pt x="49103" y="18942"/>
                  <a:pt x="49316" y="19113"/>
                </a:cubicBezTo>
                <a:cubicBezTo>
                  <a:pt x="50169" y="19625"/>
                  <a:pt x="50596" y="20649"/>
                  <a:pt x="50383" y="21587"/>
                </a:cubicBezTo>
                <a:cubicBezTo>
                  <a:pt x="50084" y="23080"/>
                  <a:pt x="49487" y="24360"/>
                  <a:pt x="48122" y="25213"/>
                </a:cubicBezTo>
                <a:cubicBezTo>
                  <a:pt x="47738" y="25427"/>
                  <a:pt x="47354" y="25597"/>
                  <a:pt x="46970" y="25768"/>
                </a:cubicBezTo>
                <a:cubicBezTo>
                  <a:pt x="47439" y="27048"/>
                  <a:pt x="47055" y="28498"/>
                  <a:pt x="46031" y="29394"/>
                </a:cubicBezTo>
                <a:cubicBezTo>
                  <a:pt x="46330" y="29565"/>
                  <a:pt x="46671" y="29735"/>
                  <a:pt x="46927" y="29949"/>
                </a:cubicBezTo>
                <a:cubicBezTo>
                  <a:pt x="48292" y="30973"/>
                  <a:pt x="48122" y="32978"/>
                  <a:pt x="47439" y="33916"/>
                </a:cubicBezTo>
                <a:cubicBezTo>
                  <a:pt x="46842" y="34769"/>
                  <a:pt x="46287" y="35665"/>
                  <a:pt x="45135" y="36092"/>
                </a:cubicBezTo>
                <a:cubicBezTo>
                  <a:pt x="45391" y="36305"/>
                  <a:pt x="45519" y="36476"/>
                  <a:pt x="45690" y="36561"/>
                </a:cubicBezTo>
                <a:cubicBezTo>
                  <a:pt x="46757" y="37457"/>
                  <a:pt x="47055" y="38993"/>
                  <a:pt x="46373" y="40187"/>
                </a:cubicBezTo>
                <a:cubicBezTo>
                  <a:pt x="45519" y="41808"/>
                  <a:pt x="43770" y="42704"/>
                  <a:pt x="41979" y="42576"/>
                </a:cubicBezTo>
                <a:cubicBezTo>
                  <a:pt x="41893" y="42576"/>
                  <a:pt x="41808" y="42576"/>
                  <a:pt x="41723" y="42619"/>
                </a:cubicBezTo>
                <a:lnTo>
                  <a:pt x="41723" y="43131"/>
                </a:lnTo>
                <a:cubicBezTo>
                  <a:pt x="41637" y="44453"/>
                  <a:pt x="40699" y="45093"/>
                  <a:pt x="39675" y="45605"/>
                </a:cubicBezTo>
                <a:cubicBezTo>
                  <a:pt x="38395" y="46331"/>
                  <a:pt x="36859" y="46586"/>
                  <a:pt x="35409" y="46331"/>
                </a:cubicBezTo>
                <a:cubicBezTo>
                  <a:pt x="35281" y="46501"/>
                  <a:pt x="35195" y="46714"/>
                  <a:pt x="35067" y="46885"/>
                </a:cubicBezTo>
                <a:cubicBezTo>
                  <a:pt x="34684" y="47696"/>
                  <a:pt x="33916" y="48208"/>
                  <a:pt x="33020" y="48208"/>
                </a:cubicBezTo>
                <a:cubicBezTo>
                  <a:pt x="31697" y="48293"/>
                  <a:pt x="30375" y="48165"/>
                  <a:pt x="29095" y="47909"/>
                </a:cubicBezTo>
                <a:cubicBezTo>
                  <a:pt x="28156" y="47738"/>
                  <a:pt x="27303" y="47141"/>
                  <a:pt x="26834" y="46288"/>
                </a:cubicBezTo>
                <a:lnTo>
                  <a:pt x="26535" y="45776"/>
                </a:lnTo>
                <a:cubicBezTo>
                  <a:pt x="25597" y="46714"/>
                  <a:pt x="24232" y="47184"/>
                  <a:pt x="22909" y="46970"/>
                </a:cubicBezTo>
                <a:cubicBezTo>
                  <a:pt x="21501" y="46714"/>
                  <a:pt x="20648" y="45733"/>
                  <a:pt x="19838" y="44624"/>
                </a:cubicBezTo>
                <a:cubicBezTo>
                  <a:pt x="18856" y="45179"/>
                  <a:pt x="17705" y="45435"/>
                  <a:pt x="16553" y="45392"/>
                </a:cubicBezTo>
                <a:cubicBezTo>
                  <a:pt x="15401" y="45349"/>
                  <a:pt x="14292" y="45093"/>
                  <a:pt x="13268" y="44624"/>
                </a:cubicBezTo>
                <a:cubicBezTo>
                  <a:pt x="12329" y="44197"/>
                  <a:pt x="11604" y="43387"/>
                  <a:pt x="11348" y="42406"/>
                </a:cubicBezTo>
                <a:cubicBezTo>
                  <a:pt x="11263" y="42150"/>
                  <a:pt x="11177" y="41936"/>
                  <a:pt x="11092" y="41723"/>
                </a:cubicBezTo>
                <a:cubicBezTo>
                  <a:pt x="10196" y="42107"/>
                  <a:pt x="9172" y="42192"/>
                  <a:pt x="8191" y="42064"/>
                </a:cubicBezTo>
                <a:cubicBezTo>
                  <a:pt x="7125" y="41894"/>
                  <a:pt x="6186" y="41254"/>
                  <a:pt x="5632" y="40315"/>
                </a:cubicBezTo>
                <a:cubicBezTo>
                  <a:pt x="5418" y="39931"/>
                  <a:pt x="5333" y="39462"/>
                  <a:pt x="5376" y="39036"/>
                </a:cubicBezTo>
                <a:cubicBezTo>
                  <a:pt x="5418" y="38694"/>
                  <a:pt x="5461" y="38396"/>
                  <a:pt x="5589" y="38097"/>
                </a:cubicBezTo>
                <a:cubicBezTo>
                  <a:pt x="4437" y="37670"/>
                  <a:pt x="3371" y="37116"/>
                  <a:pt x="2432" y="36391"/>
                </a:cubicBezTo>
                <a:cubicBezTo>
                  <a:pt x="1536" y="35793"/>
                  <a:pt x="1152" y="34727"/>
                  <a:pt x="1451" y="33703"/>
                </a:cubicBezTo>
                <a:cubicBezTo>
                  <a:pt x="1664" y="32167"/>
                  <a:pt x="2475" y="30759"/>
                  <a:pt x="3669" y="29735"/>
                </a:cubicBezTo>
                <a:cubicBezTo>
                  <a:pt x="2347" y="29309"/>
                  <a:pt x="1323" y="28669"/>
                  <a:pt x="1152" y="27261"/>
                </a:cubicBezTo>
                <a:cubicBezTo>
                  <a:pt x="982" y="25896"/>
                  <a:pt x="1707" y="25000"/>
                  <a:pt x="2645" y="24190"/>
                </a:cubicBezTo>
                <a:cubicBezTo>
                  <a:pt x="2603" y="24147"/>
                  <a:pt x="2517" y="24062"/>
                  <a:pt x="2432" y="24019"/>
                </a:cubicBezTo>
                <a:cubicBezTo>
                  <a:pt x="512" y="23422"/>
                  <a:pt x="0" y="21545"/>
                  <a:pt x="512" y="19710"/>
                </a:cubicBezTo>
                <a:cubicBezTo>
                  <a:pt x="683" y="19028"/>
                  <a:pt x="939" y="18345"/>
                  <a:pt x="1195" y="17705"/>
                </a:cubicBezTo>
                <a:cubicBezTo>
                  <a:pt x="1579" y="16980"/>
                  <a:pt x="2219" y="16425"/>
                  <a:pt x="3029" y="16212"/>
                </a:cubicBezTo>
                <a:cubicBezTo>
                  <a:pt x="3200" y="16127"/>
                  <a:pt x="3413" y="16127"/>
                  <a:pt x="3627" y="16041"/>
                </a:cubicBezTo>
                <a:cubicBezTo>
                  <a:pt x="3541" y="15913"/>
                  <a:pt x="3499" y="15871"/>
                  <a:pt x="3456" y="15785"/>
                </a:cubicBezTo>
                <a:cubicBezTo>
                  <a:pt x="1963" y="14122"/>
                  <a:pt x="2389" y="11519"/>
                  <a:pt x="4309" y="10410"/>
                </a:cubicBezTo>
                <a:cubicBezTo>
                  <a:pt x="5120" y="9813"/>
                  <a:pt x="6016" y="9472"/>
                  <a:pt x="6997" y="9386"/>
                </a:cubicBezTo>
                <a:cubicBezTo>
                  <a:pt x="6954" y="8917"/>
                  <a:pt x="6997" y="8405"/>
                  <a:pt x="7039" y="7936"/>
                </a:cubicBezTo>
                <a:cubicBezTo>
                  <a:pt x="7253" y="6699"/>
                  <a:pt x="9300" y="5333"/>
                  <a:pt x="10794" y="5333"/>
                </a:cubicBezTo>
                <a:cubicBezTo>
                  <a:pt x="12244" y="5291"/>
                  <a:pt x="12372" y="5291"/>
                  <a:pt x="13993" y="6016"/>
                </a:cubicBezTo>
                <a:close/>
                <a:moveTo>
                  <a:pt x="26535" y="44539"/>
                </a:moveTo>
                <a:cubicBezTo>
                  <a:pt x="26749" y="44880"/>
                  <a:pt x="27005" y="45179"/>
                  <a:pt x="27175" y="45520"/>
                </a:cubicBezTo>
                <a:cubicBezTo>
                  <a:pt x="27559" y="46416"/>
                  <a:pt x="28370" y="47056"/>
                  <a:pt x="29351" y="47184"/>
                </a:cubicBezTo>
                <a:cubicBezTo>
                  <a:pt x="30503" y="47354"/>
                  <a:pt x="31697" y="47440"/>
                  <a:pt x="32892" y="47482"/>
                </a:cubicBezTo>
                <a:cubicBezTo>
                  <a:pt x="33873" y="47525"/>
                  <a:pt x="34684" y="46714"/>
                  <a:pt x="34641" y="45733"/>
                </a:cubicBezTo>
                <a:cubicBezTo>
                  <a:pt x="34641" y="45563"/>
                  <a:pt x="34684" y="45435"/>
                  <a:pt x="34726" y="45221"/>
                </a:cubicBezTo>
                <a:cubicBezTo>
                  <a:pt x="34939" y="45264"/>
                  <a:pt x="35110" y="45264"/>
                  <a:pt x="35195" y="45349"/>
                </a:cubicBezTo>
                <a:cubicBezTo>
                  <a:pt x="35537" y="45648"/>
                  <a:pt x="36049" y="45776"/>
                  <a:pt x="36518" y="45733"/>
                </a:cubicBezTo>
                <a:cubicBezTo>
                  <a:pt x="37883" y="45733"/>
                  <a:pt x="39248" y="45264"/>
                  <a:pt x="40315" y="44368"/>
                </a:cubicBezTo>
                <a:cubicBezTo>
                  <a:pt x="40869" y="43942"/>
                  <a:pt x="41083" y="43259"/>
                  <a:pt x="40869" y="42619"/>
                </a:cubicBezTo>
                <a:cubicBezTo>
                  <a:pt x="40613" y="41894"/>
                  <a:pt x="40187" y="41254"/>
                  <a:pt x="39632" y="40742"/>
                </a:cubicBezTo>
                <a:cubicBezTo>
                  <a:pt x="39504" y="40657"/>
                  <a:pt x="39419" y="40529"/>
                  <a:pt x="39206" y="40273"/>
                </a:cubicBezTo>
                <a:cubicBezTo>
                  <a:pt x="39547" y="40273"/>
                  <a:pt x="39845" y="40145"/>
                  <a:pt x="39931" y="40230"/>
                </a:cubicBezTo>
                <a:cubicBezTo>
                  <a:pt x="40528" y="40870"/>
                  <a:pt x="41083" y="41510"/>
                  <a:pt x="41723" y="42192"/>
                </a:cubicBezTo>
                <a:cubicBezTo>
                  <a:pt x="41979" y="42192"/>
                  <a:pt x="42277" y="42150"/>
                  <a:pt x="42533" y="42107"/>
                </a:cubicBezTo>
                <a:cubicBezTo>
                  <a:pt x="43728" y="41766"/>
                  <a:pt x="44837" y="41382"/>
                  <a:pt x="45562" y="40230"/>
                </a:cubicBezTo>
                <a:cubicBezTo>
                  <a:pt x="46543" y="38652"/>
                  <a:pt x="46074" y="37201"/>
                  <a:pt x="44325" y="36604"/>
                </a:cubicBezTo>
                <a:cubicBezTo>
                  <a:pt x="44112" y="36519"/>
                  <a:pt x="43898" y="36391"/>
                  <a:pt x="43728" y="36220"/>
                </a:cubicBezTo>
                <a:cubicBezTo>
                  <a:pt x="44026" y="36049"/>
                  <a:pt x="44240" y="35879"/>
                  <a:pt x="44453" y="35793"/>
                </a:cubicBezTo>
                <a:cubicBezTo>
                  <a:pt x="45477" y="35281"/>
                  <a:pt x="46330" y="34513"/>
                  <a:pt x="46927" y="33532"/>
                </a:cubicBezTo>
                <a:cubicBezTo>
                  <a:pt x="47311" y="32850"/>
                  <a:pt x="47396" y="31996"/>
                  <a:pt x="47098" y="31271"/>
                </a:cubicBezTo>
                <a:cubicBezTo>
                  <a:pt x="46799" y="30546"/>
                  <a:pt x="46074" y="30119"/>
                  <a:pt x="45306" y="30205"/>
                </a:cubicBezTo>
                <a:cubicBezTo>
                  <a:pt x="45007" y="30247"/>
                  <a:pt x="44538" y="30290"/>
                  <a:pt x="44453" y="29778"/>
                </a:cubicBezTo>
                <a:cubicBezTo>
                  <a:pt x="44368" y="29309"/>
                  <a:pt x="44837" y="29352"/>
                  <a:pt x="45093" y="29224"/>
                </a:cubicBezTo>
                <a:cubicBezTo>
                  <a:pt x="46458" y="28669"/>
                  <a:pt x="46970" y="27048"/>
                  <a:pt x="46159" y="25853"/>
                </a:cubicBezTo>
                <a:cubicBezTo>
                  <a:pt x="46031" y="25597"/>
                  <a:pt x="45946" y="25341"/>
                  <a:pt x="45818" y="25043"/>
                </a:cubicBezTo>
                <a:cubicBezTo>
                  <a:pt x="46927" y="25213"/>
                  <a:pt x="48036" y="24744"/>
                  <a:pt x="48719" y="23806"/>
                </a:cubicBezTo>
                <a:cubicBezTo>
                  <a:pt x="49060" y="23294"/>
                  <a:pt x="49359" y="22696"/>
                  <a:pt x="49572" y="22099"/>
                </a:cubicBezTo>
                <a:cubicBezTo>
                  <a:pt x="50212" y="20521"/>
                  <a:pt x="49146" y="19412"/>
                  <a:pt x="47908" y="19241"/>
                </a:cubicBezTo>
                <a:cubicBezTo>
                  <a:pt x="47652" y="19198"/>
                  <a:pt x="47439" y="19156"/>
                  <a:pt x="47012" y="19028"/>
                </a:cubicBezTo>
                <a:cubicBezTo>
                  <a:pt x="47354" y="18686"/>
                  <a:pt x="47567" y="18473"/>
                  <a:pt x="47780" y="18260"/>
                </a:cubicBezTo>
                <a:cubicBezTo>
                  <a:pt x="48036" y="18089"/>
                  <a:pt x="48250" y="17918"/>
                  <a:pt x="48463" y="17705"/>
                </a:cubicBezTo>
                <a:cubicBezTo>
                  <a:pt x="49785" y="16169"/>
                  <a:pt x="49657" y="13268"/>
                  <a:pt x="48463" y="11989"/>
                </a:cubicBezTo>
                <a:cubicBezTo>
                  <a:pt x="47866" y="11349"/>
                  <a:pt x="47311" y="10666"/>
                  <a:pt x="46415" y="10623"/>
                </a:cubicBezTo>
                <a:cubicBezTo>
                  <a:pt x="45391" y="10581"/>
                  <a:pt x="44368" y="10965"/>
                  <a:pt x="43728" y="11775"/>
                </a:cubicBezTo>
                <a:cubicBezTo>
                  <a:pt x="43429" y="12159"/>
                  <a:pt x="43130" y="12500"/>
                  <a:pt x="42746" y="12927"/>
                </a:cubicBezTo>
                <a:cubicBezTo>
                  <a:pt x="42661" y="12330"/>
                  <a:pt x="42874" y="11775"/>
                  <a:pt x="43301" y="11349"/>
                </a:cubicBezTo>
                <a:cubicBezTo>
                  <a:pt x="43557" y="10965"/>
                  <a:pt x="43642" y="10495"/>
                  <a:pt x="43600" y="10069"/>
                </a:cubicBezTo>
                <a:cubicBezTo>
                  <a:pt x="43514" y="8789"/>
                  <a:pt x="43088" y="7552"/>
                  <a:pt x="42277" y="6528"/>
                </a:cubicBezTo>
                <a:cubicBezTo>
                  <a:pt x="41467" y="5461"/>
                  <a:pt x="40187" y="4822"/>
                  <a:pt x="38779" y="5973"/>
                </a:cubicBezTo>
                <a:cubicBezTo>
                  <a:pt x="38651" y="6059"/>
                  <a:pt x="38566" y="6144"/>
                  <a:pt x="38438" y="6187"/>
                </a:cubicBezTo>
                <a:cubicBezTo>
                  <a:pt x="38310" y="5973"/>
                  <a:pt x="38267" y="5803"/>
                  <a:pt x="38182" y="5589"/>
                </a:cubicBezTo>
                <a:cubicBezTo>
                  <a:pt x="38011" y="5205"/>
                  <a:pt x="37840" y="4779"/>
                  <a:pt x="37627" y="4395"/>
                </a:cubicBezTo>
                <a:cubicBezTo>
                  <a:pt x="37073" y="3499"/>
                  <a:pt x="36177" y="2859"/>
                  <a:pt x="35153" y="2561"/>
                </a:cubicBezTo>
                <a:cubicBezTo>
                  <a:pt x="33617" y="2049"/>
                  <a:pt x="32124" y="2390"/>
                  <a:pt x="31399" y="3968"/>
                </a:cubicBezTo>
                <a:cubicBezTo>
                  <a:pt x="31228" y="4310"/>
                  <a:pt x="31015" y="4651"/>
                  <a:pt x="30759" y="4950"/>
                </a:cubicBezTo>
                <a:cubicBezTo>
                  <a:pt x="30588" y="4651"/>
                  <a:pt x="30460" y="4310"/>
                  <a:pt x="30375" y="3968"/>
                </a:cubicBezTo>
                <a:cubicBezTo>
                  <a:pt x="30375" y="2902"/>
                  <a:pt x="29692" y="1963"/>
                  <a:pt x="28711" y="1579"/>
                </a:cubicBezTo>
                <a:cubicBezTo>
                  <a:pt x="27602" y="1067"/>
                  <a:pt x="26450" y="811"/>
                  <a:pt x="25213" y="854"/>
                </a:cubicBezTo>
                <a:cubicBezTo>
                  <a:pt x="23634" y="897"/>
                  <a:pt x="22141" y="2305"/>
                  <a:pt x="22013" y="4352"/>
                </a:cubicBezTo>
                <a:cubicBezTo>
                  <a:pt x="22013" y="4736"/>
                  <a:pt x="22141" y="5120"/>
                  <a:pt x="21715" y="5504"/>
                </a:cubicBezTo>
                <a:cubicBezTo>
                  <a:pt x="21459" y="5333"/>
                  <a:pt x="21203" y="5163"/>
                  <a:pt x="20989" y="4992"/>
                </a:cubicBezTo>
                <a:cubicBezTo>
                  <a:pt x="19155" y="3414"/>
                  <a:pt x="17662" y="3456"/>
                  <a:pt x="15572" y="4224"/>
                </a:cubicBezTo>
                <a:cubicBezTo>
                  <a:pt x="14846" y="4480"/>
                  <a:pt x="14590" y="5077"/>
                  <a:pt x="14718" y="5888"/>
                </a:cubicBezTo>
                <a:cubicBezTo>
                  <a:pt x="14804" y="6272"/>
                  <a:pt x="14932" y="6699"/>
                  <a:pt x="15017" y="7083"/>
                </a:cubicBezTo>
                <a:cubicBezTo>
                  <a:pt x="15017" y="7296"/>
                  <a:pt x="15017" y="7509"/>
                  <a:pt x="15017" y="7722"/>
                </a:cubicBezTo>
                <a:cubicBezTo>
                  <a:pt x="14761" y="7509"/>
                  <a:pt x="14590" y="7424"/>
                  <a:pt x="14590" y="7339"/>
                </a:cubicBezTo>
                <a:cubicBezTo>
                  <a:pt x="14377" y="6656"/>
                  <a:pt x="13780" y="6187"/>
                  <a:pt x="13097" y="6101"/>
                </a:cubicBezTo>
                <a:cubicBezTo>
                  <a:pt x="12457" y="5931"/>
                  <a:pt x="11775" y="5845"/>
                  <a:pt x="11092" y="5845"/>
                </a:cubicBezTo>
                <a:cubicBezTo>
                  <a:pt x="9855" y="5803"/>
                  <a:pt x="8703" y="6357"/>
                  <a:pt x="7935" y="7296"/>
                </a:cubicBezTo>
                <a:cubicBezTo>
                  <a:pt x="7253" y="7936"/>
                  <a:pt x="7381" y="8746"/>
                  <a:pt x="8106" y="9429"/>
                </a:cubicBezTo>
                <a:cubicBezTo>
                  <a:pt x="8234" y="9557"/>
                  <a:pt x="8319" y="9728"/>
                  <a:pt x="8362" y="9856"/>
                </a:cubicBezTo>
                <a:cubicBezTo>
                  <a:pt x="8234" y="9941"/>
                  <a:pt x="8063" y="10026"/>
                  <a:pt x="7893" y="10069"/>
                </a:cubicBezTo>
                <a:cubicBezTo>
                  <a:pt x="7551" y="10069"/>
                  <a:pt x="7253" y="10069"/>
                  <a:pt x="6911" y="10111"/>
                </a:cubicBezTo>
                <a:cubicBezTo>
                  <a:pt x="5205" y="10154"/>
                  <a:pt x="3712" y="11306"/>
                  <a:pt x="3243" y="12970"/>
                </a:cubicBezTo>
                <a:cubicBezTo>
                  <a:pt x="2901" y="13951"/>
                  <a:pt x="3328" y="15017"/>
                  <a:pt x="4181" y="15529"/>
                </a:cubicBezTo>
                <a:cubicBezTo>
                  <a:pt x="4437" y="15700"/>
                  <a:pt x="4736" y="15913"/>
                  <a:pt x="5077" y="16169"/>
                </a:cubicBezTo>
                <a:cubicBezTo>
                  <a:pt x="4864" y="16340"/>
                  <a:pt x="4608" y="16468"/>
                  <a:pt x="4394" y="16596"/>
                </a:cubicBezTo>
                <a:cubicBezTo>
                  <a:pt x="4053" y="16681"/>
                  <a:pt x="3669" y="16724"/>
                  <a:pt x="3328" y="16809"/>
                </a:cubicBezTo>
                <a:cubicBezTo>
                  <a:pt x="2688" y="16852"/>
                  <a:pt x="2091" y="17278"/>
                  <a:pt x="1835" y="17876"/>
                </a:cubicBezTo>
                <a:cubicBezTo>
                  <a:pt x="1408" y="18729"/>
                  <a:pt x="1152" y="19668"/>
                  <a:pt x="939" y="20649"/>
                </a:cubicBezTo>
                <a:cubicBezTo>
                  <a:pt x="726" y="22014"/>
                  <a:pt x="1238" y="22952"/>
                  <a:pt x="2261" y="23336"/>
                </a:cubicBezTo>
                <a:cubicBezTo>
                  <a:pt x="2987" y="23592"/>
                  <a:pt x="3755" y="23934"/>
                  <a:pt x="4565" y="23720"/>
                </a:cubicBezTo>
                <a:cubicBezTo>
                  <a:pt x="4821" y="23635"/>
                  <a:pt x="5120" y="23635"/>
                  <a:pt x="5290" y="24104"/>
                </a:cubicBezTo>
                <a:cubicBezTo>
                  <a:pt x="4821" y="24232"/>
                  <a:pt x="4352" y="24318"/>
                  <a:pt x="3883" y="24318"/>
                </a:cubicBezTo>
                <a:cubicBezTo>
                  <a:pt x="3285" y="24275"/>
                  <a:pt x="2731" y="24488"/>
                  <a:pt x="2389" y="24957"/>
                </a:cubicBezTo>
                <a:cubicBezTo>
                  <a:pt x="1366" y="26024"/>
                  <a:pt x="1323" y="27474"/>
                  <a:pt x="2261" y="28413"/>
                </a:cubicBezTo>
                <a:cubicBezTo>
                  <a:pt x="2773" y="28882"/>
                  <a:pt x="3413" y="29138"/>
                  <a:pt x="4096" y="29181"/>
                </a:cubicBezTo>
                <a:cubicBezTo>
                  <a:pt x="4352" y="29181"/>
                  <a:pt x="4608" y="29224"/>
                  <a:pt x="4864" y="29266"/>
                </a:cubicBezTo>
                <a:cubicBezTo>
                  <a:pt x="4864" y="29821"/>
                  <a:pt x="4480" y="29906"/>
                  <a:pt x="4181" y="30119"/>
                </a:cubicBezTo>
                <a:cubicBezTo>
                  <a:pt x="2816" y="31101"/>
                  <a:pt x="2005" y="32679"/>
                  <a:pt x="1963" y="34385"/>
                </a:cubicBezTo>
                <a:cubicBezTo>
                  <a:pt x="1877" y="34940"/>
                  <a:pt x="2176" y="35537"/>
                  <a:pt x="2645" y="35836"/>
                </a:cubicBezTo>
                <a:cubicBezTo>
                  <a:pt x="3285" y="36263"/>
                  <a:pt x="3968" y="36647"/>
                  <a:pt x="4608" y="37073"/>
                </a:cubicBezTo>
                <a:cubicBezTo>
                  <a:pt x="4992" y="37372"/>
                  <a:pt x="5504" y="37457"/>
                  <a:pt x="5973" y="37244"/>
                </a:cubicBezTo>
                <a:cubicBezTo>
                  <a:pt x="6229" y="37116"/>
                  <a:pt x="6527" y="36902"/>
                  <a:pt x="6954" y="37244"/>
                </a:cubicBezTo>
                <a:cubicBezTo>
                  <a:pt x="6783" y="37500"/>
                  <a:pt x="6613" y="37798"/>
                  <a:pt x="6442" y="38012"/>
                </a:cubicBezTo>
                <a:cubicBezTo>
                  <a:pt x="5717" y="38950"/>
                  <a:pt x="5760" y="39803"/>
                  <a:pt x="6570" y="40614"/>
                </a:cubicBezTo>
                <a:cubicBezTo>
                  <a:pt x="7253" y="41254"/>
                  <a:pt x="8191" y="41595"/>
                  <a:pt x="9130" y="41553"/>
                </a:cubicBezTo>
                <a:cubicBezTo>
                  <a:pt x="10026" y="41553"/>
                  <a:pt x="10836" y="41339"/>
                  <a:pt x="11348" y="40486"/>
                </a:cubicBezTo>
                <a:cubicBezTo>
                  <a:pt x="11348" y="40443"/>
                  <a:pt x="11476" y="40401"/>
                  <a:pt x="11561" y="40358"/>
                </a:cubicBezTo>
                <a:cubicBezTo>
                  <a:pt x="11903" y="40614"/>
                  <a:pt x="11860" y="40913"/>
                  <a:pt x="11817" y="41254"/>
                </a:cubicBezTo>
                <a:cubicBezTo>
                  <a:pt x="11689" y="42406"/>
                  <a:pt x="12287" y="43558"/>
                  <a:pt x="13353" y="44027"/>
                </a:cubicBezTo>
                <a:cubicBezTo>
                  <a:pt x="13950" y="44325"/>
                  <a:pt x="14590" y="44539"/>
                  <a:pt x="15230" y="44667"/>
                </a:cubicBezTo>
                <a:cubicBezTo>
                  <a:pt x="16425" y="44965"/>
                  <a:pt x="17662" y="44880"/>
                  <a:pt x="18814" y="44411"/>
                </a:cubicBezTo>
                <a:cubicBezTo>
                  <a:pt x="19283" y="44197"/>
                  <a:pt x="19667" y="43771"/>
                  <a:pt x="19752" y="43302"/>
                </a:cubicBezTo>
                <a:cubicBezTo>
                  <a:pt x="19795" y="43003"/>
                  <a:pt x="19923" y="42747"/>
                  <a:pt x="20008" y="42406"/>
                </a:cubicBezTo>
                <a:cubicBezTo>
                  <a:pt x="20691" y="43131"/>
                  <a:pt x="20222" y="43771"/>
                  <a:pt x="20094" y="44368"/>
                </a:cubicBezTo>
                <a:cubicBezTo>
                  <a:pt x="20520" y="44965"/>
                  <a:pt x="21032" y="45520"/>
                  <a:pt x="21672" y="45904"/>
                </a:cubicBezTo>
                <a:cubicBezTo>
                  <a:pt x="22483" y="46416"/>
                  <a:pt x="23464" y="46544"/>
                  <a:pt x="24360" y="46331"/>
                </a:cubicBezTo>
                <a:cubicBezTo>
                  <a:pt x="25170" y="46245"/>
                  <a:pt x="25895" y="45691"/>
                  <a:pt x="26151" y="44880"/>
                </a:cubicBezTo>
                <a:cubicBezTo>
                  <a:pt x="26237" y="44795"/>
                  <a:pt x="26365" y="44709"/>
                  <a:pt x="26535" y="44539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54"/>
          <p:cNvSpPr/>
          <p:nvPr/>
        </p:nvSpPr>
        <p:spPr>
          <a:xfrm>
            <a:off x="5845434" y="3020602"/>
            <a:ext cx="2497181" cy="1972637"/>
          </a:xfrm>
          <a:custGeom>
            <a:avLst/>
            <a:gdLst/>
            <a:ahLst/>
            <a:cxnLst/>
            <a:rect l="l" t="t" r="r" b="b"/>
            <a:pathLst>
              <a:path w="46373" h="39975" extrusionOk="0">
                <a:moveTo>
                  <a:pt x="2090" y="20094"/>
                </a:moveTo>
                <a:cubicBezTo>
                  <a:pt x="1834" y="19966"/>
                  <a:pt x="1621" y="19796"/>
                  <a:pt x="1408" y="19625"/>
                </a:cubicBezTo>
                <a:cubicBezTo>
                  <a:pt x="0" y="18388"/>
                  <a:pt x="299" y="16425"/>
                  <a:pt x="2005" y="15572"/>
                </a:cubicBezTo>
                <a:cubicBezTo>
                  <a:pt x="2560" y="15316"/>
                  <a:pt x="3157" y="15060"/>
                  <a:pt x="3797" y="14890"/>
                </a:cubicBezTo>
                <a:cubicBezTo>
                  <a:pt x="3669" y="14719"/>
                  <a:pt x="3584" y="14591"/>
                  <a:pt x="3456" y="14506"/>
                </a:cubicBezTo>
                <a:cubicBezTo>
                  <a:pt x="2218" y="13354"/>
                  <a:pt x="2304" y="11690"/>
                  <a:pt x="3541" y="10495"/>
                </a:cubicBezTo>
                <a:cubicBezTo>
                  <a:pt x="4693" y="9386"/>
                  <a:pt x="6229" y="8746"/>
                  <a:pt x="7850" y="8746"/>
                </a:cubicBezTo>
                <a:cubicBezTo>
                  <a:pt x="8063" y="8746"/>
                  <a:pt x="8319" y="8704"/>
                  <a:pt x="8575" y="8661"/>
                </a:cubicBezTo>
                <a:cubicBezTo>
                  <a:pt x="8404" y="8234"/>
                  <a:pt x="8276" y="7893"/>
                  <a:pt x="8148" y="7552"/>
                </a:cubicBezTo>
                <a:cubicBezTo>
                  <a:pt x="7636" y="5717"/>
                  <a:pt x="8916" y="4096"/>
                  <a:pt x="10281" y="3328"/>
                </a:cubicBezTo>
                <a:cubicBezTo>
                  <a:pt x="11689" y="2475"/>
                  <a:pt x="13396" y="2433"/>
                  <a:pt x="14846" y="3158"/>
                </a:cubicBezTo>
                <a:cubicBezTo>
                  <a:pt x="14974" y="3200"/>
                  <a:pt x="15102" y="3286"/>
                  <a:pt x="15230" y="3328"/>
                </a:cubicBezTo>
                <a:cubicBezTo>
                  <a:pt x="15614" y="2433"/>
                  <a:pt x="15955" y="1579"/>
                  <a:pt x="16851" y="1025"/>
                </a:cubicBezTo>
                <a:cubicBezTo>
                  <a:pt x="17662" y="513"/>
                  <a:pt x="18557" y="214"/>
                  <a:pt x="19496" y="129"/>
                </a:cubicBezTo>
                <a:cubicBezTo>
                  <a:pt x="20477" y="1"/>
                  <a:pt x="21416" y="172"/>
                  <a:pt x="22312" y="555"/>
                </a:cubicBezTo>
                <a:cubicBezTo>
                  <a:pt x="23207" y="982"/>
                  <a:pt x="23890" y="1750"/>
                  <a:pt x="24231" y="2689"/>
                </a:cubicBezTo>
                <a:cubicBezTo>
                  <a:pt x="24573" y="2475"/>
                  <a:pt x="24829" y="2305"/>
                  <a:pt x="25127" y="2177"/>
                </a:cubicBezTo>
                <a:cubicBezTo>
                  <a:pt x="26663" y="1153"/>
                  <a:pt x="28625" y="1110"/>
                  <a:pt x="30204" y="2049"/>
                </a:cubicBezTo>
                <a:cubicBezTo>
                  <a:pt x="31569" y="2774"/>
                  <a:pt x="32337" y="4267"/>
                  <a:pt x="32252" y="5803"/>
                </a:cubicBezTo>
                <a:cubicBezTo>
                  <a:pt x="32337" y="5803"/>
                  <a:pt x="32465" y="5803"/>
                  <a:pt x="32593" y="5803"/>
                </a:cubicBezTo>
                <a:cubicBezTo>
                  <a:pt x="34726" y="5419"/>
                  <a:pt x="36390" y="6059"/>
                  <a:pt x="37541" y="7936"/>
                </a:cubicBezTo>
                <a:cubicBezTo>
                  <a:pt x="38053" y="8789"/>
                  <a:pt x="38523" y="9685"/>
                  <a:pt x="38907" y="10581"/>
                </a:cubicBezTo>
                <a:cubicBezTo>
                  <a:pt x="39035" y="10965"/>
                  <a:pt x="39120" y="11391"/>
                  <a:pt x="39120" y="11818"/>
                </a:cubicBezTo>
                <a:cubicBezTo>
                  <a:pt x="39163" y="12159"/>
                  <a:pt x="39120" y="12500"/>
                  <a:pt x="39120" y="12970"/>
                </a:cubicBezTo>
                <a:cubicBezTo>
                  <a:pt x="40058" y="12543"/>
                  <a:pt x="41168" y="12714"/>
                  <a:pt x="42021" y="13354"/>
                </a:cubicBezTo>
                <a:cubicBezTo>
                  <a:pt x="42746" y="13866"/>
                  <a:pt x="43173" y="14676"/>
                  <a:pt x="43173" y="15529"/>
                </a:cubicBezTo>
                <a:cubicBezTo>
                  <a:pt x="43301" y="16767"/>
                  <a:pt x="43045" y="18004"/>
                  <a:pt x="42447" y="19070"/>
                </a:cubicBezTo>
                <a:cubicBezTo>
                  <a:pt x="42362" y="19198"/>
                  <a:pt x="42362" y="19284"/>
                  <a:pt x="42319" y="19412"/>
                </a:cubicBezTo>
                <a:cubicBezTo>
                  <a:pt x="44325" y="19966"/>
                  <a:pt x="45903" y="20905"/>
                  <a:pt x="46159" y="23166"/>
                </a:cubicBezTo>
                <a:cubicBezTo>
                  <a:pt x="46372" y="25043"/>
                  <a:pt x="45391" y="26877"/>
                  <a:pt x="43642" y="27730"/>
                </a:cubicBezTo>
                <a:cubicBezTo>
                  <a:pt x="43727" y="27858"/>
                  <a:pt x="43770" y="27944"/>
                  <a:pt x="43855" y="28029"/>
                </a:cubicBezTo>
                <a:cubicBezTo>
                  <a:pt x="45306" y="29607"/>
                  <a:pt x="45434" y="32722"/>
                  <a:pt x="44197" y="34513"/>
                </a:cubicBezTo>
                <a:cubicBezTo>
                  <a:pt x="43215" y="35964"/>
                  <a:pt x="41765" y="36305"/>
                  <a:pt x="40144" y="36263"/>
                </a:cubicBezTo>
                <a:cubicBezTo>
                  <a:pt x="39845" y="36220"/>
                  <a:pt x="39547" y="36177"/>
                  <a:pt x="39291" y="36092"/>
                </a:cubicBezTo>
                <a:cubicBezTo>
                  <a:pt x="38651" y="36817"/>
                  <a:pt x="37968" y="37457"/>
                  <a:pt x="37286" y="38097"/>
                </a:cubicBezTo>
                <a:cubicBezTo>
                  <a:pt x="34897" y="39974"/>
                  <a:pt x="32124" y="39334"/>
                  <a:pt x="30673" y="36647"/>
                </a:cubicBezTo>
                <a:cubicBezTo>
                  <a:pt x="30630" y="36519"/>
                  <a:pt x="30545" y="36433"/>
                  <a:pt x="30460" y="36348"/>
                </a:cubicBezTo>
                <a:cubicBezTo>
                  <a:pt x="28796" y="37372"/>
                  <a:pt x="26919" y="37542"/>
                  <a:pt x="24999" y="37585"/>
                </a:cubicBezTo>
                <a:cubicBezTo>
                  <a:pt x="23037" y="37628"/>
                  <a:pt x="21330" y="36945"/>
                  <a:pt x="19667" y="35921"/>
                </a:cubicBezTo>
                <a:cubicBezTo>
                  <a:pt x="19667" y="35921"/>
                  <a:pt x="19581" y="35921"/>
                  <a:pt x="19581" y="36007"/>
                </a:cubicBezTo>
                <a:cubicBezTo>
                  <a:pt x="18174" y="38609"/>
                  <a:pt x="13950" y="39292"/>
                  <a:pt x="11518" y="38438"/>
                </a:cubicBezTo>
                <a:cubicBezTo>
                  <a:pt x="10409" y="38054"/>
                  <a:pt x="9300" y="37713"/>
                  <a:pt x="8447" y="36860"/>
                </a:cubicBezTo>
                <a:cubicBezTo>
                  <a:pt x="7636" y="35964"/>
                  <a:pt x="6868" y="34983"/>
                  <a:pt x="6911" y="33660"/>
                </a:cubicBezTo>
                <a:cubicBezTo>
                  <a:pt x="6868" y="33532"/>
                  <a:pt x="6868" y="33404"/>
                  <a:pt x="6826" y="33319"/>
                </a:cubicBezTo>
                <a:cubicBezTo>
                  <a:pt x="6570" y="33319"/>
                  <a:pt x="6314" y="33276"/>
                  <a:pt x="6058" y="33276"/>
                </a:cubicBezTo>
                <a:cubicBezTo>
                  <a:pt x="3669" y="33234"/>
                  <a:pt x="2048" y="30930"/>
                  <a:pt x="2816" y="28712"/>
                </a:cubicBezTo>
                <a:cubicBezTo>
                  <a:pt x="2901" y="28285"/>
                  <a:pt x="3072" y="27858"/>
                  <a:pt x="3242" y="27432"/>
                </a:cubicBezTo>
                <a:cubicBezTo>
                  <a:pt x="3498" y="27048"/>
                  <a:pt x="3754" y="26664"/>
                  <a:pt x="4053" y="26280"/>
                </a:cubicBezTo>
                <a:cubicBezTo>
                  <a:pt x="3712" y="26109"/>
                  <a:pt x="3413" y="25981"/>
                  <a:pt x="3072" y="25896"/>
                </a:cubicBezTo>
                <a:cubicBezTo>
                  <a:pt x="1579" y="25469"/>
                  <a:pt x="981" y="24104"/>
                  <a:pt x="1152" y="22696"/>
                </a:cubicBezTo>
                <a:cubicBezTo>
                  <a:pt x="1195" y="22227"/>
                  <a:pt x="1323" y="21758"/>
                  <a:pt x="1451" y="21289"/>
                </a:cubicBezTo>
                <a:cubicBezTo>
                  <a:pt x="1621" y="20905"/>
                  <a:pt x="1834" y="20478"/>
                  <a:pt x="2090" y="20094"/>
                </a:cubicBezTo>
                <a:close/>
                <a:moveTo>
                  <a:pt x="24018" y="3584"/>
                </a:moveTo>
                <a:lnTo>
                  <a:pt x="23591" y="2774"/>
                </a:lnTo>
                <a:cubicBezTo>
                  <a:pt x="23378" y="2177"/>
                  <a:pt x="22952" y="1665"/>
                  <a:pt x="22440" y="1323"/>
                </a:cubicBezTo>
                <a:cubicBezTo>
                  <a:pt x="20776" y="385"/>
                  <a:pt x="19112" y="513"/>
                  <a:pt x="17491" y="1323"/>
                </a:cubicBezTo>
                <a:cubicBezTo>
                  <a:pt x="16723" y="1622"/>
                  <a:pt x="16168" y="2305"/>
                  <a:pt x="15998" y="3115"/>
                </a:cubicBezTo>
                <a:cubicBezTo>
                  <a:pt x="15827" y="4054"/>
                  <a:pt x="15657" y="4139"/>
                  <a:pt x="14761" y="3798"/>
                </a:cubicBezTo>
                <a:cubicBezTo>
                  <a:pt x="14633" y="3755"/>
                  <a:pt x="14505" y="3670"/>
                  <a:pt x="14377" y="3627"/>
                </a:cubicBezTo>
                <a:cubicBezTo>
                  <a:pt x="13012" y="2987"/>
                  <a:pt x="11476" y="3158"/>
                  <a:pt x="10281" y="4054"/>
                </a:cubicBezTo>
                <a:cubicBezTo>
                  <a:pt x="9769" y="4395"/>
                  <a:pt x="9343" y="4864"/>
                  <a:pt x="9044" y="5376"/>
                </a:cubicBezTo>
                <a:cubicBezTo>
                  <a:pt x="8362" y="6528"/>
                  <a:pt x="8660" y="7637"/>
                  <a:pt x="9385" y="8661"/>
                </a:cubicBezTo>
                <a:lnTo>
                  <a:pt x="9897" y="9386"/>
                </a:lnTo>
                <a:cubicBezTo>
                  <a:pt x="9513" y="9429"/>
                  <a:pt x="9300" y="9472"/>
                  <a:pt x="9087" y="9472"/>
                </a:cubicBezTo>
                <a:cubicBezTo>
                  <a:pt x="8234" y="9429"/>
                  <a:pt x="7423" y="9472"/>
                  <a:pt x="6612" y="9557"/>
                </a:cubicBezTo>
                <a:cubicBezTo>
                  <a:pt x="5247" y="9728"/>
                  <a:pt x="4095" y="10495"/>
                  <a:pt x="3413" y="11647"/>
                </a:cubicBezTo>
                <a:cubicBezTo>
                  <a:pt x="2986" y="12287"/>
                  <a:pt x="3072" y="13140"/>
                  <a:pt x="3584" y="13738"/>
                </a:cubicBezTo>
                <a:cubicBezTo>
                  <a:pt x="3797" y="13994"/>
                  <a:pt x="4010" y="14207"/>
                  <a:pt x="4309" y="14378"/>
                </a:cubicBezTo>
                <a:cubicBezTo>
                  <a:pt x="4565" y="14548"/>
                  <a:pt x="4906" y="14634"/>
                  <a:pt x="4821" y="15017"/>
                </a:cubicBezTo>
                <a:cubicBezTo>
                  <a:pt x="4778" y="15359"/>
                  <a:pt x="4394" y="15401"/>
                  <a:pt x="4095" y="15487"/>
                </a:cubicBezTo>
                <a:cubicBezTo>
                  <a:pt x="3498" y="15657"/>
                  <a:pt x="2944" y="15828"/>
                  <a:pt x="2389" y="16041"/>
                </a:cubicBezTo>
                <a:cubicBezTo>
                  <a:pt x="1834" y="16255"/>
                  <a:pt x="1408" y="16681"/>
                  <a:pt x="1237" y="17236"/>
                </a:cubicBezTo>
                <a:cubicBezTo>
                  <a:pt x="939" y="17876"/>
                  <a:pt x="1109" y="18644"/>
                  <a:pt x="1664" y="19113"/>
                </a:cubicBezTo>
                <a:cubicBezTo>
                  <a:pt x="2176" y="19582"/>
                  <a:pt x="2517" y="19625"/>
                  <a:pt x="3285" y="19326"/>
                </a:cubicBezTo>
                <a:cubicBezTo>
                  <a:pt x="3498" y="19241"/>
                  <a:pt x="3754" y="19198"/>
                  <a:pt x="3968" y="19198"/>
                </a:cubicBezTo>
                <a:cubicBezTo>
                  <a:pt x="2645" y="19838"/>
                  <a:pt x="1792" y="21203"/>
                  <a:pt x="1749" y="22696"/>
                </a:cubicBezTo>
                <a:cubicBezTo>
                  <a:pt x="1664" y="23934"/>
                  <a:pt x="2133" y="24957"/>
                  <a:pt x="3328" y="25256"/>
                </a:cubicBezTo>
                <a:cubicBezTo>
                  <a:pt x="3712" y="25341"/>
                  <a:pt x="4138" y="25427"/>
                  <a:pt x="4522" y="25512"/>
                </a:cubicBezTo>
                <a:cubicBezTo>
                  <a:pt x="4821" y="25597"/>
                  <a:pt x="5119" y="25725"/>
                  <a:pt x="5375" y="25853"/>
                </a:cubicBezTo>
                <a:cubicBezTo>
                  <a:pt x="5205" y="26109"/>
                  <a:pt x="5034" y="26365"/>
                  <a:pt x="4821" y="26579"/>
                </a:cubicBezTo>
                <a:cubicBezTo>
                  <a:pt x="4138" y="27218"/>
                  <a:pt x="3626" y="28029"/>
                  <a:pt x="3456" y="28925"/>
                </a:cubicBezTo>
                <a:cubicBezTo>
                  <a:pt x="2858" y="30717"/>
                  <a:pt x="4181" y="32551"/>
                  <a:pt x="6058" y="32551"/>
                </a:cubicBezTo>
                <a:cubicBezTo>
                  <a:pt x="6484" y="32551"/>
                  <a:pt x="6954" y="32466"/>
                  <a:pt x="7380" y="32423"/>
                </a:cubicBezTo>
                <a:cubicBezTo>
                  <a:pt x="7722" y="32679"/>
                  <a:pt x="7764" y="32978"/>
                  <a:pt x="7722" y="33362"/>
                </a:cubicBezTo>
                <a:cubicBezTo>
                  <a:pt x="7636" y="33746"/>
                  <a:pt x="7636" y="34130"/>
                  <a:pt x="7764" y="34513"/>
                </a:cubicBezTo>
                <a:cubicBezTo>
                  <a:pt x="8020" y="35111"/>
                  <a:pt x="8362" y="35665"/>
                  <a:pt x="8788" y="36177"/>
                </a:cubicBezTo>
                <a:cubicBezTo>
                  <a:pt x="9599" y="37158"/>
                  <a:pt x="10793" y="37542"/>
                  <a:pt x="11988" y="37841"/>
                </a:cubicBezTo>
                <a:cubicBezTo>
                  <a:pt x="13865" y="38353"/>
                  <a:pt x="15913" y="38054"/>
                  <a:pt x="17576" y="37030"/>
                </a:cubicBezTo>
                <a:cubicBezTo>
                  <a:pt x="18216" y="36689"/>
                  <a:pt x="18685" y="36135"/>
                  <a:pt x="18899" y="35409"/>
                </a:cubicBezTo>
                <a:cubicBezTo>
                  <a:pt x="18941" y="35068"/>
                  <a:pt x="19240" y="34812"/>
                  <a:pt x="19581" y="34769"/>
                </a:cubicBezTo>
                <a:cubicBezTo>
                  <a:pt x="19752" y="34897"/>
                  <a:pt x="19965" y="35025"/>
                  <a:pt x="20093" y="35196"/>
                </a:cubicBezTo>
                <a:cubicBezTo>
                  <a:pt x="20861" y="35964"/>
                  <a:pt x="21842" y="36476"/>
                  <a:pt x="22909" y="36647"/>
                </a:cubicBezTo>
                <a:cubicBezTo>
                  <a:pt x="25383" y="37244"/>
                  <a:pt x="27985" y="36902"/>
                  <a:pt x="30204" y="35708"/>
                </a:cubicBezTo>
                <a:cubicBezTo>
                  <a:pt x="31228" y="35196"/>
                  <a:pt x="31782" y="34130"/>
                  <a:pt x="31654" y="33020"/>
                </a:cubicBezTo>
                <a:cubicBezTo>
                  <a:pt x="31654" y="32807"/>
                  <a:pt x="31654" y="32594"/>
                  <a:pt x="31697" y="32380"/>
                </a:cubicBezTo>
                <a:cubicBezTo>
                  <a:pt x="32294" y="32679"/>
                  <a:pt x="32550" y="33106"/>
                  <a:pt x="32422" y="33618"/>
                </a:cubicBezTo>
                <a:cubicBezTo>
                  <a:pt x="32294" y="34386"/>
                  <a:pt x="31953" y="35153"/>
                  <a:pt x="31356" y="35751"/>
                </a:cubicBezTo>
                <a:cubicBezTo>
                  <a:pt x="31185" y="35879"/>
                  <a:pt x="31014" y="36049"/>
                  <a:pt x="30886" y="36220"/>
                </a:cubicBezTo>
                <a:cubicBezTo>
                  <a:pt x="31484" y="37884"/>
                  <a:pt x="32806" y="38524"/>
                  <a:pt x="34513" y="38524"/>
                </a:cubicBezTo>
                <a:cubicBezTo>
                  <a:pt x="36603" y="38524"/>
                  <a:pt x="37840" y="37073"/>
                  <a:pt x="38736" y="35239"/>
                </a:cubicBezTo>
                <a:cubicBezTo>
                  <a:pt x="38992" y="35281"/>
                  <a:pt x="39248" y="35367"/>
                  <a:pt x="39504" y="35495"/>
                </a:cubicBezTo>
                <a:cubicBezTo>
                  <a:pt x="40784" y="36049"/>
                  <a:pt x="43215" y="35367"/>
                  <a:pt x="43941" y="33788"/>
                </a:cubicBezTo>
                <a:cubicBezTo>
                  <a:pt x="44325" y="32764"/>
                  <a:pt x="44453" y="31613"/>
                  <a:pt x="44282" y="30546"/>
                </a:cubicBezTo>
                <a:cubicBezTo>
                  <a:pt x="44282" y="29480"/>
                  <a:pt x="43685" y="28541"/>
                  <a:pt x="42746" y="28072"/>
                </a:cubicBezTo>
                <a:cubicBezTo>
                  <a:pt x="42575" y="27986"/>
                  <a:pt x="42490" y="27773"/>
                  <a:pt x="42277" y="27517"/>
                </a:cubicBezTo>
                <a:cubicBezTo>
                  <a:pt x="43429" y="27560"/>
                  <a:pt x="44538" y="26877"/>
                  <a:pt x="44964" y="25811"/>
                </a:cubicBezTo>
                <a:cubicBezTo>
                  <a:pt x="45220" y="25256"/>
                  <a:pt x="45434" y="24659"/>
                  <a:pt x="45562" y="24062"/>
                </a:cubicBezTo>
                <a:cubicBezTo>
                  <a:pt x="45775" y="21886"/>
                  <a:pt x="43983" y="20051"/>
                  <a:pt x="41808" y="20265"/>
                </a:cubicBezTo>
                <a:cubicBezTo>
                  <a:pt x="41552" y="20265"/>
                  <a:pt x="41210" y="20435"/>
                  <a:pt x="40997" y="20051"/>
                </a:cubicBezTo>
                <a:cubicBezTo>
                  <a:pt x="41040" y="19923"/>
                  <a:pt x="41125" y="19838"/>
                  <a:pt x="41210" y="19753"/>
                </a:cubicBezTo>
                <a:cubicBezTo>
                  <a:pt x="42362" y="18601"/>
                  <a:pt x="42661" y="17151"/>
                  <a:pt x="42575" y="15572"/>
                </a:cubicBezTo>
                <a:cubicBezTo>
                  <a:pt x="42490" y="14079"/>
                  <a:pt x="41082" y="13098"/>
                  <a:pt x="39675" y="13482"/>
                </a:cubicBezTo>
                <a:cubicBezTo>
                  <a:pt x="39205" y="13610"/>
                  <a:pt x="38779" y="13780"/>
                  <a:pt x="38352" y="13951"/>
                </a:cubicBezTo>
                <a:cubicBezTo>
                  <a:pt x="38011" y="13695"/>
                  <a:pt x="38096" y="13396"/>
                  <a:pt x="38267" y="13140"/>
                </a:cubicBezTo>
                <a:cubicBezTo>
                  <a:pt x="38565" y="12458"/>
                  <a:pt x="38608" y="11647"/>
                  <a:pt x="38352" y="10879"/>
                </a:cubicBezTo>
                <a:cubicBezTo>
                  <a:pt x="37968" y="9813"/>
                  <a:pt x="37456" y="8789"/>
                  <a:pt x="36731" y="7850"/>
                </a:cubicBezTo>
                <a:cubicBezTo>
                  <a:pt x="36091" y="6869"/>
                  <a:pt x="34939" y="6272"/>
                  <a:pt x="33745" y="6315"/>
                </a:cubicBezTo>
                <a:cubicBezTo>
                  <a:pt x="33446" y="6315"/>
                  <a:pt x="33105" y="6315"/>
                  <a:pt x="32763" y="6357"/>
                </a:cubicBezTo>
                <a:cubicBezTo>
                  <a:pt x="32380" y="6443"/>
                  <a:pt x="31996" y="6315"/>
                  <a:pt x="31697" y="6016"/>
                </a:cubicBezTo>
                <a:lnTo>
                  <a:pt x="31697" y="5419"/>
                </a:lnTo>
                <a:cubicBezTo>
                  <a:pt x="31697" y="4395"/>
                  <a:pt x="31228" y="3456"/>
                  <a:pt x="30417" y="2859"/>
                </a:cubicBezTo>
                <a:cubicBezTo>
                  <a:pt x="28967" y="1750"/>
                  <a:pt x="26962" y="1622"/>
                  <a:pt x="25426" y="2603"/>
                </a:cubicBezTo>
                <a:cubicBezTo>
                  <a:pt x="24957" y="2859"/>
                  <a:pt x="24573" y="3200"/>
                  <a:pt x="24018" y="3584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54"/>
          <p:cNvSpPr/>
          <p:nvPr/>
        </p:nvSpPr>
        <p:spPr>
          <a:xfrm>
            <a:off x="6040597" y="2288129"/>
            <a:ext cx="480881" cy="563228"/>
          </a:xfrm>
          <a:custGeom>
            <a:avLst/>
            <a:gdLst/>
            <a:ahLst/>
            <a:cxnLst/>
            <a:rect l="l" t="t" r="r" b="b"/>
            <a:pathLst>
              <a:path w="21928" h="25683" extrusionOk="0">
                <a:moveTo>
                  <a:pt x="0" y="23336"/>
                </a:moveTo>
                <a:cubicBezTo>
                  <a:pt x="2517" y="25256"/>
                  <a:pt x="5248" y="25128"/>
                  <a:pt x="7893" y="23890"/>
                </a:cubicBezTo>
                <a:cubicBezTo>
                  <a:pt x="9812" y="22995"/>
                  <a:pt x="11391" y="21629"/>
                  <a:pt x="11988" y="19454"/>
                </a:cubicBezTo>
                <a:cubicBezTo>
                  <a:pt x="11092" y="19155"/>
                  <a:pt x="10324" y="18984"/>
                  <a:pt x="9514" y="18728"/>
                </a:cubicBezTo>
                <a:cubicBezTo>
                  <a:pt x="8532" y="18430"/>
                  <a:pt x="7722" y="17790"/>
                  <a:pt x="7167" y="16894"/>
                </a:cubicBezTo>
                <a:cubicBezTo>
                  <a:pt x="6143" y="15273"/>
                  <a:pt x="7210" y="13097"/>
                  <a:pt x="9172" y="12969"/>
                </a:cubicBezTo>
                <a:cubicBezTo>
                  <a:pt x="11689" y="12756"/>
                  <a:pt x="12969" y="14590"/>
                  <a:pt x="13140" y="16809"/>
                </a:cubicBezTo>
                <a:cubicBezTo>
                  <a:pt x="13182" y="17278"/>
                  <a:pt x="13140" y="17747"/>
                  <a:pt x="13140" y="18345"/>
                </a:cubicBezTo>
                <a:cubicBezTo>
                  <a:pt x="14505" y="18089"/>
                  <a:pt x="15785" y="17363"/>
                  <a:pt x="16723" y="16339"/>
                </a:cubicBezTo>
                <a:cubicBezTo>
                  <a:pt x="17790" y="15102"/>
                  <a:pt x="18472" y="13609"/>
                  <a:pt x="18728" y="12031"/>
                </a:cubicBezTo>
                <a:cubicBezTo>
                  <a:pt x="18942" y="10452"/>
                  <a:pt x="18984" y="8874"/>
                  <a:pt x="19070" y="7295"/>
                </a:cubicBezTo>
                <a:cubicBezTo>
                  <a:pt x="19155" y="6400"/>
                  <a:pt x="19070" y="5461"/>
                  <a:pt x="19070" y="4565"/>
                </a:cubicBezTo>
                <a:lnTo>
                  <a:pt x="19070" y="1749"/>
                </a:lnTo>
                <a:cubicBezTo>
                  <a:pt x="18387" y="1749"/>
                  <a:pt x="18259" y="2645"/>
                  <a:pt x="17491" y="2603"/>
                </a:cubicBezTo>
                <a:cubicBezTo>
                  <a:pt x="17918" y="1451"/>
                  <a:pt x="18771" y="768"/>
                  <a:pt x="19710" y="0"/>
                </a:cubicBezTo>
                <a:cubicBezTo>
                  <a:pt x="19838" y="214"/>
                  <a:pt x="19965" y="427"/>
                  <a:pt x="20051" y="683"/>
                </a:cubicBezTo>
                <a:cubicBezTo>
                  <a:pt x="20264" y="1451"/>
                  <a:pt x="20691" y="2133"/>
                  <a:pt x="21331" y="2688"/>
                </a:cubicBezTo>
                <a:cubicBezTo>
                  <a:pt x="21544" y="2901"/>
                  <a:pt x="21928" y="3157"/>
                  <a:pt x="21672" y="3627"/>
                </a:cubicBezTo>
                <a:cubicBezTo>
                  <a:pt x="20947" y="3627"/>
                  <a:pt x="20691" y="2859"/>
                  <a:pt x="20051" y="2560"/>
                </a:cubicBezTo>
                <a:lnTo>
                  <a:pt x="20051" y="4906"/>
                </a:lnTo>
                <a:cubicBezTo>
                  <a:pt x="20008" y="6783"/>
                  <a:pt x="19965" y="8618"/>
                  <a:pt x="19838" y="10538"/>
                </a:cubicBezTo>
                <a:cubicBezTo>
                  <a:pt x="19795" y="11433"/>
                  <a:pt x="19624" y="12372"/>
                  <a:pt x="19368" y="13225"/>
                </a:cubicBezTo>
                <a:cubicBezTo>
                  <a:pt x="19027" y="14462"/>
                  <a:pt x="18472" y="15614"/>
                  <a:pt x="17704" y="16595"/>
                </a:cubicBezTo>
                <a:cubicBezTo>
                  <a:pt x="16638" y="17918"/>
                  <a:pt x="15145" y="18856"/>
                  <a:pt x="13438" y="19240"/>
                </a:cubicBezTo>
                <a:cubicBezTo>
                  <a:pt x="13097" y="19326"/>
                  <a:pt x="12884" y="19454"/>
                  <a:pt x="12756" y="19838"/>
                </a:cubicBezTo>
                <a:cubicBezTo>
                  <a:pt x="12329" y="21629"/>
                  <a:pt x="11049" y="22781"/>
                  <a:pt x="9684" y="23848"/>
                </a:cubicBezTo>
                <a:cubicBezTo>
                  <a:pt x="7765" y="25341"/>
                  <a:pt x="5546" y="25682"/>
                  <a:pt x="3200" y="25384"/>
                </a:cubicBezTo>
                <a:cubicBezTo>
                  <a:pt x="1877" y="25298"/>
                  <a:pt x="683" y="24530"/>
                  <a:pt x="0" y="23336"/>
                </a:cubicBezTo>
                <a:close/>
                <a:moveTo>
                  <a:pt x="12244" y="18473"/>
                </a:moveTo>
                <a:cubicBezTo>
                  <a:pt x="12372" y="17534"/>
                  <a:pt x="12329" y="16553"/>
                  <a:pt x="12031" y="15657"/>
                </a:cubicBezTo>
                <a:cubicBezTo>
                  <a:pt x="11689" y="14462"/>
                  <a:pt x="10537" y="13695"/>
                  <a:pt x="9300" y="13865"/>
                </a:cubicBezTo>
                <a:cubicBezTo>
                  <a:pt x="7935" y="13950"/>
                  <a:pt x="7210" y="15444"/>
                  <a:pt x="7978" y="16553"/>
                </a:cubicBezTo>
                <a:cubicBezTo>
                  <a:pt x="9044" y="18003"/>
                  <a:pt x="10580" y="18217"/>
                  <a:pt x="12244" y="184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54"/>
          <p:cNvSpPr/>
          <p:nvPr/>
        </p:nvSpPr>
        <p:spPr>
          <a:xfrm>
            <a:off x="3048284" y="1684160"/>
            <a:ext cx="546386" cy="526737"/>
          </a:xfrm>
          <a:custGeom>
            <a:avLst/>
            <a:gdLst/>
            <a:ahLst/>
            <a:cxnLst/>
            <a:rect l="l" t="t" r="r" b="b"/>
            <a:pathLst>
              <a:path w="24915" h="24019" extrusionOk="0">
                <a:moveTo>
                  <a:pt x="21075" y="12372"/>
                </a:moveTo>
                <a:cubicBezTo>
                  <a:pt x="20734" y="12927"/>
                  <a:pt x="20392" y="13482"/>
                  <a:pt x="20094" y="13994"/>
                </a:cubicBezTo>
                <a:cubicBezTo>
                  <a:pt x="19710" y="14634"/>
                  <a:pt x="19070" y="15103"/>
                  <a:pt x="18345" y="15316"/>
                </a:cubicBezTo>
                <a:cubicBezTo>
                  <a:pt x="18003" y="15444"/>
                  <a:pt x="17620" y="15444"/>
                  <a:pt x="17236" y="15359"/>
                </a:cubicBezTo>
                <a:cubicBezTo>
                  <a:pt x="15700" y="15017"/>
                  <a:pt x="15487" y="13780"/>
                  <a:pt x="16084" y="12714"/>
                </a:cubicBezTo>
                <a:cubicBezTo>
                  <a:pt x="16724" y="11519"/>
                  <a:pt x="18003" y="10794"/>
                  <a:pt x="19326" y="10837"/>
                </a:cubicBezTo>
                <a:lnTo>
                  <a:pt x="20222" y="10837"/>
                </a:lnTo>
                <a:cubicBezTo>
                  <a:pt x="20179" y="10069"/>
                  <a:pt x="19966" y="9344"/>
                  <a:pt x="19497" y="8746"/>
                </a:cubicBezTo>
                <a:cubicBezTo>
                  <a:pt x="18089" y="6400"/>
                  <a:pt x="15913" y="4949"/>
                  <a:pt x="13567" y="3712"/>
                </a:cubicBezTo>
                <a:cubicBezTo>
                  <a:pt x="11818" y="2859"/>
                  <a:pt x="9941" y="2347"/>
                  <a:pt x="8021" y="2219"/>
                </a:cubicBezTo>
                <a:cubicBezTo>
                  <a:pt x="6272" y="2091"/>
                  <a:pt x="4565" y="2177"/>
                  <a:pt x="2859" y="2560"/>
                </a:cubicBezTo>
                <a:cubicBezTo>
                  <a:pt x="3158" y="2731"/>
                  <a:pt x="3456" y="2944"/>
                  <a:pt x="3755" y="3200"/>
                </a:cubicBezTo>
                <a:cubicBezTo>
                  <a:pt x="3883" y="3328"/>
                  <a:pt x="3925" y="3542"/>
                  <a:pt x="3883" y="3712"/>
                </a:cubicBezTo>
                <a:cubicBezTo>
                  <a:pt x="3755" y="3883"/>
                  <a:pt x="3542" y="3926"/>
                  <a:pt x="3371" y="3883"/>
                </a:cubicBezTo>
                <a:cubicBezTo>
                  <a:pt x="2432" y="3627"/>
                  <a:pt x="1536" y="3371"/>
                  <a:pt x="641" y="3030"/>
                </a:cubicBezTo>
                <a:cubicBezTo>
                  <a:pt x="129" y="2816"/>
                  <a:pt x="1" y="2390"/>
                  <a:pt x="342" y="2049"/>
                </a:cubicBezTo>
                <a:cubicBezTo>
                  <a:pt x="939" y="1366"/>
                  <a:pt x="1536" y="726"/>
                  <a:pt x="2176" y="86"/>
                </a:cubicBezTo>
                <a:cubicBezTo>
                  <a:pt x="2219" y="44"/>
                  <a:pt x="2347" y="44"/>
                  <a:pt x="2475" y="1"/>
                </a:cubicBezTo>
                <a:cubicBezTo>
                  <a:pt x="2475" y="683"/>
                  <a:pt x="1920" y="1110"/>
                  <a:pt x="1707" y="1665"/>
                </a:cubicBezTo>
                <a:cubicBezTo>
                  <a:pt x="3328" y="1537"/>
                  <a:pt x="4864" y="1281"/>
                  <a:pt x="6442" y="1281"/>
                </a:cubicBezTo>
                <a:cubicBezTo>
                  <a:pt x="9813" y="1238"/>
                  <a:pt x="13140" y="2219"/>
                  <a:pt x="15998" y="4054"/>
                </a:cubicBezTo>
                <a:cubicBezTo>
                  <a:pt x="17705" y="5205"/>
                  <a:pt x="19155" y="6656"/>
                  <a:pt x="20265" y="8320"/>
                </a:cubicBezTo>
                <a:cubicBezTo>
                  <a:pt x="20862" y="9216"/>
                  <a:pt x="21203" y="10282"/>
                  <a:pt x="21160" y="11349"/>
                </a:cubicBezTo>
                <a:cubicBezTo>
                  <a:pt x="21288" y="11477"/>
                  <a:pt x="21416" y="11562"/>
                  <a:pt x="21544" y="11647"/>
                </a:cubicBezTo>
                <a:cubicBezTo>
                  <a:pt x="23677" y="12628"/>
                  <a:pt x="24488" y="14548"/>
                  <a:pt x="24701" y="16724"/>
                </a:cubicBezTo>
                <a:cubicBezTo>
                  <a:pt x="24915" y="18942"/>
                  <a:pt x="24317" y="21075"/>
                  <a:pt x="23421" y="23123"/>
                </a:cubicBezTo>
                <a:cubicBezTo>
                  <a:pt x="23293" y="23550"/>
                  <a:pt x="22909" y="23934"/>
                  <a:pt x="22440" y="24019"/>
                </a:cubicBezTo>
                <a:cubicBezTo>
                  <a:pt x="22568" y="23678"/>
                  <a:pt x="22654" y="23379"/>
                  <a:pt x="22739" y="23123"/>
                </a:cubicBezTo>
                <a:cubicBezTo>
                  <a:pt x="23464" y="21289"/>
                  <a:pt x="23848" y="19326"/>
                  <a:pt x="23848" y="17364"/>
                </a:cubicBezTo>
                <a:cubicBezTo>
                  <a:pt x="23848" y="16255"/>
                  <a:pt x="23549" y="15145"/>
                  <a:pt x="23037" y="14164"/>
                </a:cubicBezTo>
                <a:cubicBezTo>
                  <a:pt x="22654" y="13311"/>
                  <a:pt x="21928" y="12671"/>
                  <a:pt x="21075" y="12372"/>
                </a:cubicBezTo>
                <a:close/>
                <a:moveTo>
                  <a:pt x="20137" y="11946"/>
                </a:moveTo>
                <a:cubicBezTo>
                  <a:pt x="18857" y="11477"/>
                  <a:pt x="17449" y="12031"/>
                  <a:pt x="16809" y="13226"/>
                </a:cubicBezTo>
                <a:cubicBezTo>
                  <a:pt x="16681" y="13567"/>
                  <a:pt x="16596" y="13908"/>
                  <a:pt x="16852" y="14207"/>
                </a:cubicBezTo>
                <a:cubicBezTo>
                  <a:pt x="17108" y="14548"/>
                  <a:pt x="17577" y="14676"/>
                  <a:pt x="17961" y="14548"/>
                </a:cubicBezTo>
                <a:cubicBezTo>
                  <a:pt x="18302" y="14420"/>
                  <a:pt x="18643" y="14250"/>
                  <a:pt x="18899" y="14036"/>
                </a:cubicBezTo>
                <a:cubicBezTo>
                  <a:pt x="19454" y="13439"/>
                  <a:pt x="19881" y="12714"/>
                  <a:pt x="20137" y="119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4"/>
          <p:cNvSpPr/>
          <p:nvPr/>
        </p:nvSpPr>
        <p:spPr>
          <a:xfrm>
            <a:off x="3153060" y="3455744"/>
            <a:ext cx="336823" cy="490267"/>
          </a:xfrm>
          <a:custGeom>
            <a:avLst/>
            <a:gdLst/>
            <a:ahLst/>
            <a:cxnLst/>
            <a:rect l="l" t="t" r="r" b="b"/>
            <a:pathLst>
              <a:path w="15359" h="22356" extrusionOk="0">
                <a:moveTo>
                  <a:pt x="11562" y="12244"/>
                </a:moveTo>
                <a:cubicBezTo>
                  <a:pt x="10624" y="12586"/>
                  <a:pt x="9642" y="12884"/>
                  <a:pt x="8704" y="13140"/>
                </a:cubicBezTo>
                <a:cubicBezTo>
                  <a:pt x="7680" y="13311"/>
                  <a:pt x="6613" y="13012"/>
                  <a:pt x="5846" y="12287"/>
                </a:cubicBezTo>
                <a:cubicBezTo>
                  <a:pt x="5376" y="11860"/>
                  <a:pt x="5163" y="11178"/>
                  <a:pt x="5376" y="10581"/>
                </a:cubicBezTo>
                <a:cubicBezTo>
                  <a:pt x="6101" y="8576"/>
                  <a:pt x="8533" y="7765"/>
                  <a:pt x="10282" y="9002"/>
                </a:cubicBezTo>
                <a:cubicBezTo>
                  <a:pt x="10837" y="9429"/>
                  <a:pt x="11349" y="9983"/>
                  <a:pt x="11946" y="10495"/>
                </a:cubicBezTo>
                <a:cubicBezTo>
                  <a:pt x="12415" y="10239"/>
                  <a:pt x="12799" y="9770"/>
                  <a:pt x="13013" y="9258"/>
                </a:cubicBezTo>
                <a:cubicBezTo>
                  <a:pt x="13780" y="7722"/>
                  <a:pt x="14250" y="6016"/>
                  <a:pt x="14335" y="4267"/>
                </a:cubicBezTo>
                <a:cubicBezTo>
                  <a:pt x="14420" y="2987"/>
                  <a:pt x="14335" y="1707"/>
                  <a:pt x="14122" y="470"/>
                </a:cubicBezTo>
                <a:cubicBezTo>
                  <a:pt x="14079" y="299"/>
                  <a:pt x="14079" y="171"/>
                  <a:pt x="14122" y="1"/>
                </a:cubicBezTo>
                <a:cubicBezTo>
                  <a:pt x="14932" y="897"/>
                  <a:pt x="15359" y="3670"/>
                  <a:pt x="14932" y="5931"/>
                </a:cubicBezTo>
                <a:cubicBezTo>
                  <a:pt x="14506" y="7978"/>
                  <a:pt x="13994" y="9983"/>
                  <a:pt x="12287" y="11434"/>
                </a:cubicBezTo>
                <a:cubicBezTo>
                  <a:pt x="12373" y="11775"/>
                  <a:pt x="12501" y="12116"/>
                  <a:pt x="12543" y="12458"/>
                </a:cubicBezTo>
                <a:cubicBezTo>
                  <a:pt x="12970" y="14122"/>
                  <a:pt x="12415" y="15871"/>
                  <a:pt x="11135" y="17022"/>
                </a:cubicBezTo>
                <a:cubicBezTo>
                  <a:pt x="9514" y="18430"/>
                  <a:pt x="7595" y="19411"/>
                  <a:pt x="5504" y="19838"/>
                </a:cubicBezTo>
                <a:cubicBezTo>
                  <a:pt x="4054" y="20265"/>
                  <a:pt x="2475" y="20179"/>
                  <a:pt x="1068" y="19539"/>
                </a:cubicBezTo>
                <a:cubicBezTo>
                  <a:pt x="1323" y="20265"/>
                  <a:pt x="1494" y="20734"/>
                  <a:pt x="1622" y="21246"/>
                </a:cubicBezTo>
                <a:cubicBezTo>
                  <a:pt x="1793" y="21843"/>
                  <a:pt x="1707" y="22014"/>
                  <a:pt x="1068" y="22355"/>
                </a:cubicBezTo>
                <a:cubicBezTo>
                  <a:pt x="854" y="21928"/>
                  <a:pt x="684" y="21502"/>
                  <a:pt x="556" y="21075"/>
                </a:cubicBezTo>
                <a:cubicBezTo>
                  <a:pt x="342" y="20393"/>
                  <a:pt x="257" y="19710"/>
                  <a:pt x="86" y="19070"/>
                </a:cubicBezTo>
                <a:cubicBezTo>
                  <a:pt x="1" y="18729"/>
                  <a:pt x="86" y="18430"/>
                  <a:pt x="470" y="18388"/>
                </a:cubicBezTo>
                <a:cubicBezTo>
                  <a:pt x="1537" y="18217"/>
                  <a:pt x="2603" y="17833"/>
                  <a:pt x="3499" y="17193"/>
                </a:cubicBezTo>
                <a:cubicBezTo>
                  <a:pt x="3584" y="17150"/>
                  <a:pt x="3670" y="17193"/>
                  <a:pt x="3755" y="17193"/>
                </a:cubicBezTo>
                <a:cubicBezTo>
                  <a:pt x="3798" y="17918"/>
                  <a:pt x="3542" y="18132"/>
                  <a:pt x="1750" y="18942"/>
                </a:cubicBezTo>
                <a:cubicBezTo>
                  <a:pt x="2475" y="19241"/>
                  <a:pt x="3286" y="19369"/>
                  <a:pt x="4054" y="19241"/>
                </a:cubicBezTo>
                <a:cubicBezTo>
                  <a:pt x="5973" y="18985"/>
                  <a:pt x="7765" y="18302"/>
                  <a:pt x="9386" y="17321"/>
                </a:cubicBezTo>
                <a:cubicBezTo>
                  <a:pt x="10496" y="16724"/>
                  <a:pt x="11306" y="15700"/>
                  <a:pt x="11690" y="14548"/>
                </a:cubicBezTo>
                <a:cubicBezTo>
                  <a:pt x="11946" y="13780"/>
                  <a:pt x="11903" y="12970"/>
                  <a:pt x="11562" y="12244"/>
                </a:cubicBezTo>
                <a:close/>
                <a:moveTo>
                  <a:pt x="11263" y="11135"/>
                </a:moveTo>
                <a:cubicBezTo>
                  <a:pt x="10837" y="10709"/>
                  <a:pt x="10496" y="10325"/>
                  <a:pt x="10112" y="9983"/>
                </a:cubicBezTo>
                <a:cubicBezTo>
                  <a:pt x="9045" y="9045"/>
                  <a:pt x="8064" y="9002"/>
                  <a:pt x="6955" y="9813"/>
                </a:cubicBezTo>
                <a:cubicBezTo>
                  <a:pt x="6485" y="10069"/>
                  <a:pt x="6187" y="10581"/>
                  <a:pt x="6229" y="11135"/>
                </a:cubicBezTo>
                <a:cubicBezTo>
                  <a:pt x="6272" y="11733"/>
                  <a:pt x="6784" y="11903"/>
                  <a:pt x="7253" y="12116"/>
                </a:cubicBezTo>
                <a:cubicBezTo>
                  <a:pt x="7339" y="12159"/>
                  <a:pt x="7424" y="12202"/>
                  <a:pt x="7509" y="12202"/>
                </a:cubicBezTo>
                <a:cubicBezTo>
                  <a:pt x="8917" y="12543"/>
                  <a:pt x="10069" y="11988"/>
                  <a:pt x="11263" y="111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532;p54"/>
          <p:cNvGrpSpPr/>
          <p:nvPr/>
        </p:nvGrpSpPr>
        <p:grpSpPr>
          <a:xfrm>
            <a:off x="5547863" y="3574805"/>
            <a:ext cx="427235" cy="451757"/>
            <a:chOff x="5484855" y="3381841"/>
            <a:chExt cx="586620" cy="620290"/>
          </a:xfrm>
        </p:grpSpPr>
        <p:sp>
          <p:nvSpPr>
            <p:cNvPr id="1533" name="Google Shape;1533;p54"/>
            <p:cNvSpPr/>
            <p:nvPr/>
          </p:nvSpPr>
          <p:spPr>
            <a:xfrm>
              <a:off x="5484855" y="3381841"/>
              <a:ext cx="555750" cy="620290"/>
            </a:xfrm>
            <a:custGeom>
              <a:avLst/>
              <a:gdLst/>
              <a:ahLst/>
              <a:cxnLst/>
              <a:rect l="l" t="t" r="r" b="b"/>
              <a:pathLst>
                <a:path w="25342" h="28285" extrusionOk="0">
                  <a:moveTo>
                    <a:pt x="24616" y="24914"/>
                  </a:moveTo>
                  <a:lnTo>
                    <a:pt x="25256" y="24829"/>
                  </a:lnTo>
                  <a:cubicBezTo>
                    <a:pt x="25341" y="25512"/>
                    <a:pt x="25043" y="26237"/>
                    <a:pt x="24488" y="26706"/>
                  </a:cubicBezTo>
                  <a:cubicBezTo>
                    <a:pt x="23294" y="27943"/>
                    <a:pt x="21843" y="28285"/>
                    <a:pt x="20179" y="28157"/>
                  </a:cubicBezTo>
                  <a:cubicBezTo>
                    <a:pt x="18260" y="27986"/>
                    <a:pt x="16425" y="27346"/>
                    <a:pt x="14847" y="26280"/>
                  </a:cubicBezTo>
                  <a:cubicBezTo>
                    <a:pt x="12799" y="25000"/>
                    <a:pt x="11434" y="22909"/>
                    <a:pt x="11050" y="20520"/>
                  </a:cubicBezTo>
                  <a:cubicBezTo>
                    <a:pt x="10581" y="17619"/>
                    <a:pt x="10282" y="14633"/>
                    <a:pt x="9983" y="11647"/>
                  </a:cubicBezTo>
                  <a:cubicBezTo>
                    <a:pt x="9898" y="9898"/>
                    <a:pt x="9557" y="8149"/>
                    <a:pt x="9002" y="6485"/>
                  </a:cubicBezTo>
                  <a:cubicBezTo>
                    <a:pt x="8362" y="4864"/>
                    <a:pt x="7637" y="3243"/>
                    <a:pt x="6059" y="2219"/>
                  </a:cubicBezTo>
                  <a:cubicBezTo>
                    <a:pt x="4651" y="1238"/>
                    <a:pt x="2987" y="726"/>
                    <a:pt x="1281" y="768"/>
                  </a:cubicBezTo>
                  <a:cubicBezTo>
                    <a:pt x="811" y="896"/>
                    <a:pt x="385" y="768"/>
                    <a:pt x="1" y="512"/>
                  </a:cubicBezTo>
                  <a:cubicBezTo>
                    <a:pt x="1110" y="86"/>
                    <a:pt x="2305" y="1"/>
                    <a:pt x="3456" y="257"/>
                  </a:cubicBezTo>
                  <a:cubicBezTo>
                    <a:pt x="6784" y="982"/>
                    <a:pt x="8789" y="3115"/>
                    <a:pt x="9941" y="6186"/>
                  </a:cubicBezTo>
                  <a:cubicBezTo>
                    <a:pt x="10581" y="8063"/>
                    <a:pt x="10922" y="9983"/>
                    <a:pt x="11050" y="11946"/>
                  </a:cubicBezTo>
                  <a:cubicBezTo>
                    <a:pt x="11349" y="14847"/>
                    <a:pt x="11562" y="17705"/>
                    <a:pt x="12159" y="20563"/>
                  </a:cubicBezTo>
                  <a:cubicBezTo>
                    <a:pt x="12628" y="23208"/>
                    <a:pt x="14505" y="25384"/>
                    <a:pt x="17065" y="26280"/>
                  </a:cubicBezTo>
                  <a:cubicBezTo>
                    <a:pt x="18601" y="26920"/>
                    <a:pt x="20222" y="27389"/>
                    <a:pt x="21928" y="27005"/>
                  </a:cubicBezTo>
                  <a:cubicBezTo>
                    <a:pt x="23123" y="26792"/>
                    <a:pt x="24189" y="25981"/>
                    <a:pt x="24701" y="24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4"/>
            <p:cNvSpPr/>
            <p:nvPr/>
          </p:nvSpPr>
          <p:spPr>
            <a:xfrm>
              <a:off x="5964785" y="3891706"/>
              <a:ext cx="106689" cy="78619"/>
            </a:xfrm>
            <a:custGeom>
              <a:avLst/>
              <a:gdLst/>
              <a:ahLst/>
              <a:cxnLst/>
              <a:rect l="l" t="t" r="r" b="b"/>
              <a:pathLst>
                <a:path w="4865" h="3585" extrusionOk="0">
                  <a:moveTo>
                    <a:pt x="2774" y="1622"/>
                  </a:moveTo>
                  <a:cubicBezTo>
                    <a:pt x="2134" y="1664"/>
                    <a:pt x="1494" y="1750"/>
                    <a:pt x="854" y="1750"/>
                  </a:cubicBezTo>
                  <a:cubicBezTo>
                    <a:pt x="555" y="1750"/>
                    <a:pt x="257" y="1664"/>
                    <a:pt x="1" y="1622"/>
                  </a:cubicBezTo>
                  <a:lnTo>
                    <a:pt x="1" y="1409"/>
                  </a:lnTo>
                  <a:cubicBezTo>
                    <a:pt x="257" y="1323"/>
                    <a:pt x="513" y="1281"/>
                    <a:pt x="769" y="1238"/>
                  </a:cubicBezTo>
                  <a:cubicBezTo>
                    <a:pt x="1665" y="1195"/>
                    <a:pt x="2475" y="939"/>
                    <a:pt x="3243" y="470"/>
                  </a:cubicBezTo>
                  <a:cubicBezTo>
                    <a:pt x="4096" y="1"/>
                    <a:pt x="4438" y="129"/>
                    <a:pt x="4651" y="1067"/>
                  </a:cubicBezTo>
                  <a:cubicBezTo>
                    <a:pt x="4779" y="1707"/>
                    <a:pt x="4864" y="2347"/>
                    <a:pt x="4864" y="2987"/>
                  </a:cubicBezTo>
                  <a:cubicBezTo>
                    <a:pt x="4864" y="3286"/>
                    <a:pt x="4736" y="3584"/>
                    <a:pt x="4310" y="3584"/>
                  </a:cubicBezTo>
                  <a:cubicBezTo>
                    <a:pt x="3883" y="3584"/>
                    <a:pt x="3840" y="3328"/>
                    <a:pt x="3798" y="3030"/>
                  </a:cubicBezTo>
                  <a:cubicBezTo>
                    <a:pt x="3755" y="2688"/>
                    <a:pt x="3798" y="2432"/>
                    <a:pt x="3798" y="2134"/>
                  </a:cubicBezTo>
                  <a:cubicBezTo>
                    <a:pt x="3798" y="1835"/>
                    <a:pt x="3755" y="1537"/>
                    <a:pt x="3712" y="1153"/>
                  </a:cubicBezTo>
                  <a:lnTo>
                    <a:pt x="2774" y="16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535;p54"/>
          <p:cNvGrpSpPr/>
          <p:nvPr/>
        </p:nvGrpSpPr>
        <p:grpSpPr>
          <a:xfrm>
            <a:off x="739741" y="926607"/>
            <a:ext cx="2486346" cy="2073447"/>
            <a:chOff x="1304368" y="1403300"/>
            <a:chExt cx="1497819" cy="1431474"/>
          </a:xfrm>
        </p:grpSpPr>
        <p:sp>
          <p:nvSpPr>
            <p:cNvPr id="1536" name="Google Shape;1536;p54"/>
            <p:cNvSpPr/>
            <p:nvPr/>
          </p:nvSpPr>
          <p:spPr>
            <a:xfrm>
              <a:off x="1304368" y="1416473"/>
              <a:ext cx="1497819" cy="1418301"/>
            </a:xfrm>
            <a:custGeom>
              <a:avLst/>
              <a:gdLst/>
              <a:ahLst/>
              <a:cxnLst/>
              <a:rect l="l" t="t" r="r" b="b"/>
              <a:pathLst>
                <a:path w="68300" h="64674" extrusionOk="0">
                  <a:moveTo>
                    <a:pt x="46074" y="52004"/>
                  </a:moveTo>
                  <a:cubicBezTo>
                    <a:pt x="47097" y="51918"/>
                    <a:pt x="47865" y="51876"/>
                    <a:pt x="48676" y="51748"/>
                  </a:cubicBezTo>
                  <a:cubicBezTo>
                    <a:pt x="50596" y="51406"/>
                    <a:pt x="51833" y="49487"/>
                    <a:pt x="51321" y="47567"/>
                  </a:cubicBezTo>
                  <a:cubicBezTo>
                    <a:pt x="51193" y="47012"/>
                    <a:pt x="50894" y="46543"/>
                    <a:pt x="50425" y="46159"/>
                  </a:cubicBezTo>
                  <a:cubicBezTo>
                    <a:pt x="50084" y="45903"/>
                    <a:pt x="49700" y="45647"/>
                    <a:pt x="49230" y="45306"/>
                  </a:cubicBezTo>
                  <a:cubicBezTo>
                    <a:pt x="49529" y="45135"/>
                    <a:pt x="49870" y="45135"/>
                    <a:pt x="50126" y="45306"/>
                  </a:cubicBezTo>
                  <a:cubicBezTo>
                    <a:pt x="50980" y="45647"/>
                    <a:pt x="51619" y="46415"/>
                    <a:pt x="51875" y="47311"/>
                  </a:cubicBezTo>
                  <a:cubicBezTo>
                    <a:pt x="51961" y="48036"/>
                    <a:pt x="52558" y="48505"/>
                    <a:pt x="53241" y="48463"/>
                  </a:cubicBezTo>
                  <a:cubicBezTo>
                    <a:pt x="55459" y="48548"/>
                    <a:pt x="57336" y="47652"/>
                    <a:pt x="58104" y="45391"/>
                  </a:cubicBezTo>
                  <a:cubicBezTo>
                    <a:pt x="58317" y="44751"/>
                    <a:pt x="58104" y="44026"/>
                    <a:pt x="58061" y="43344"/>
                  </a:cubicBezTo>
                  <a:cubicBezTo>
                    <a:pt x="58019" y="43173"/>
                    <a:pt x="57933" y="43002"/>
                    <a:pt x="57848" y="42874"/>
                  </a:cubicBezTo>
                  <a:cubicBezTo>
                    <a:pt x="57592" y="42192"/>
                    <a:pt x="57805" y="41850"/>
                    <a:pt x="58573" y="41850"/>
                  </a:cubicBezTo>
                  <a:cubicBezTo>
                    <a:pt x="58957" y="41850"/>
                    <a:pt x="59341" y="41936"/>
                    <a:pt x="59725" y="41850"/>
                  </a:cubicBezTo>
                  <a:cubicBezTo>
                    <a:pt x="62541" y="41637"/>
                    <a:pt x="63948" y="39589"/>
                    <a:pt x="63906" y="36944"/>
                  </a:cubicBezTo>
                  <a:cubicBezTo>
                    <a:pt x="63906" y="35963"/>
                    <a:pt x="63266" y="35067"/>
                    <a:pt x="62327" y="34811"/>
                  </a:cubicBezTo>
                  <a:cubicBezTo>
                    <a:pt x="61858" y="34641"/>
                    <a:pt x="61346" y="34513"/>
                    <a:pt x="60834" y="34385"/>
                  </a:cubicBezTo>
                  <a:cubicBezTo>
                    <a:pt x="61005" y="34043"/>
                    <a:pt x="61431" y="33915"/>
                    <a:pt x="61773" y="34043"/>
                  </a:cubicBezTo>
                  <a:cubicBezTo>
                    <a:pt x="62327" y="34214"/>
                    <a:pt x="62839" y="34427"/>
                    <a:pt x="63309" y="34726"/>
                  </a:cubicBezTo>
                  <a:cubicBezTo>
                    <a:pt x="63692" y="35110"/>
                    <a:pt x="64290" y="35110"/>
                    <a:pt x="64716" y="34811"/>
                  </a:cubicBezTo>
                  <a:cubicBezTo>
                    <a:pt x="65826" y="34043"/>
                    <a:pt x="66679" y="32977"/>
                    <a:pt x="67233" y="31740"/>
                  </a:cubicBezTo>
                  <a:cubicBezTo>
                    <a:pt x="67319" y="31612"/>
                    <a:pt x="67361" y="31441"/>
                    <a:pt x="67447" y="31270"/>
                  </a:cubicBezTo>
                  <a:cubicBezTo>
                    <a:pt x="68214" y="29479"/>
                    <a:pt x="67063" y="27474"/>
                    <a:pt x="65143" y="27260"/>
                  </a:cubicBezTo>
                  <a:cubicBezTo>
                    <a:pt x="64887" y="27218"/>
                    <a:pt x="64631" y="27175"/>
                    <a:pt x="64247" y="27090"/>
                  </a:cubicBezTo>
                  <a:cubicBezTo>
                    <a:pt x="64503" y="26748"/>
                    <a:pt x="64674" y="26535"/>
                    <a:pt x="64844" y="26364"/>
                  </a:cubicBezTo>
                  <a:cubicBezTo>
                    <a:pt x="65953" y="25341"/>
                    <a:pt x="65826" y="23506"/>
                    <a:pt x="64588" y="22653"/>
                  </a:cubicBezTo>
                  <a:cubicBezTo>
                    <a:pt x="64460" y="22525"/>
                    <a:pt x="64290" y="22440"/>
                    <a:pt x="64162" y="22354"/>
                  </a:cubicBezTo>
                  <a:cubicBezTo>
                    <a:pt x="63437" y="21757"/>
                    <a:pt x="62413" y="21672"/>
                    <a:pt x="61602" y="22056"/>
                  </a:cubicBezTo>
                  <a:cubicBezTo>
                    <a:pt x="61218" y="22226"/>
                    <a:pt x="60834" y="22482"/>
                    <a:pt x="60322" y="21970"/>
                  </a:cubicBezTo>
                  <a:cubicBezTo>
                    <a:pt x="61431" y="21544"/>
                    <a:pt x="62413" y="20904"/>
                    <a:pt x="63607" y="21458"/>
                  </a:cubicBezTo>
                  <a:cubicBezTo>
                    <a:pt x="64034" y="21672"/>
                    <a:pt x="64546" y="21672"/>
                    <a:pt x="64972" y="21416"/>
                  </a:cubicBezTo>
                  <a:cubicBezTo>
                    <a:pt x="66167" y="20776"/>
                    <a:pt x="66679" y="19667"/>
                    <a:pt x="66935" y="18387"/>
                  </a:cubicBezTo>
                  <a:cubicBezTo>
                    <a:pt x="67276" y="16638"/>
                    <a:pt x="66337" y="14462"/>
                    <a:pt x="64972" y="13694"/>
                  </a:cubicBezTo>
                  <a:cubicBezTo>
                    <a:pt x="64460" y="13438"/>
                    <a:pt x="63948" y="13268"/>
                    <a:pt x="63437" y="13054"/>
                  </a:cubicBezTo>
                  <a:cubicBezTo>
                    <a:pt x="62967" y="13481"/>
                    <a:pt x="62925" y="14377"/>
                    <a:pt x="61943" y="14078"/>
                  </a:cubicBezTo>
                  <a:cubicBezTo>
                    <a:pt x="62114" y="13865"/>
                    <a:pt x="62199" y="13694"/>
                    <a:pt x="62327" y="13524"/>
                  </a:cubicBezTo>
                  <a:cubicBezTo>
                    <a:pt x="62925" y="12713"/>
                    <a:pt x="63010" y="11647"/>
                    <a:pt x="62498" y="10751"/>
                  </a:cubicBezTo>
                  <a:cubicBezTo>
                    <a:pt x="61815" y="9513"/>
                    <a:pt x="60920" y="8788"/>
                    <a:pt x="59469" y="8831"/>
                  </a:cubicBezTo>
                  <a:cubicBezTo>
                    <a:pt x="58744" y="8831"/>
                    <a:pt x="58488" y="9087"/>
                    <a:pt x="58403" y="9769"/>
                  </a:cubicBezTo>
                  <a:cubicBezTo>
                    <a:pt x="58360" y="10025"/>
                    <a:pt x="58275" y="10281"/>
                    <a:pt x="58147" y="10495"/>
                  </a:cubicBezTo>
                  <a:cubicBezTo>
                    <a:pt x="57976" y="9727"/>
                    <a:pt x="57891" y="8959"/>
                    <a:pt x="57720" y="8191"/>
                  </a:cubicBezTo>
                  <a:cubicBezTo>
                    <a:pt x="57421" y="7167"/>
                    <a:pt x="56824" y="6229"/>
                    <a:pt x="55971" y="5546"/>
                  </a:cubicBezTo>
                  <a:cubicBezTo>
                    <a:pt x="54947" y="4650"/>
                    <a:pt x="53497" y="4479"/>
                    <a:pt x="52302" y="5119"/>
                  </a:cubicBezTo>
                  <a:cubicBezTo>
                    <a:pt x="51577" y="5461"/>
                    <a:pt x="50894" y="5930"/>
                    <a:pt x="50126" y="6399"/>
                  </a:cubicBezTo>
                  <a:cubicBezTo>
                    <a:pt x="50084" y="6101"/>
                    <a:pt x="49998" y="5845"/>
                    <a:pt x="49998" y="5631"/>
                  </a:cubicBezTo>
                  <a:cubicBezTo>
                    <a:pt x="49913" y="4863"/>
                    <a:pt x="49614" y="4181"/>
                    <a:pt x="49060" y="3626"/>
                  </a:cubicBezTo>
                  <a:cubicBezTo>
                    <a:pt x="47567" y="1962"/>
                    <a:pt x="45348" y="1109"/>
                    <a:pt x="43130" y="1323"/>
                  </a:cubicBezTo>
                  <a:cubicBezTo>
                    <a:pt x="41936" y="1408"/>
                    <a:pt x="40912" y="2090"/>
                    <a:pt x="40442" y="3200"/>
                  </a:cubicBezTo>
                  <a:cubicBezTo>
                    <a:pt x="40357" y="3413"/>
                    <a:pt x="40229" y="3584"/>
                    <a:pt x="40058" y="3925"/>
                  </a:cubicBezTo>
                  <a:cubicBezTo>
                    <a:pt x="39802" y="3669"/>
                    <a:pt x="39632" y="3370"/>
                    <a:pt x="39461" y="3072"/>
                  </a:cubicBezTo>
                  <a:cubicBezTo>
                    <a:pt x="39163" y="2304"/>
                    <a:pt x="38523" y="1707"/>
                    <a:pt x="37755" y="1493"/>
                  </a:cubicBezTo>
                  <a:cubicBezTo>
                    <a:pt x="35494" y="597"/>
                    <a:pt x="32977" y="811"/>
                    <a:pt x="30929" y="2005"/>
                  </a:cubicBezTo>
                  <a:cubicBezTo>
                    <a:pt x="29521" y="2816"/>
                    <a:pt x="28668" y="4352"/>
                    <a:pt x="28753" y="5973"/>
                  </a:cubicBezTo>
                  <a:cubicBezTo>
                    <a:pt x="28753" y="6527"/>
                    <a:pt x="28753" y="7124"/>
                    <a:pt x="28711" y="7807"/>
                  </a:cubicBezTo>
                  <a:cubicBezTo>
                    <a:pt x="28327" y="7594"/>
                    <a:pt x="28113" y="7167"/>
                    <a:pt x="28156" y="6741"/>
                  </a:cubicBezTo>
                  <a:cubicBezTo>
                    <a:pt x="28156" y="5930"/>
                    <a:pt x="28199" y="5119"/>
                    <a:pt x="28369" y="4352"/>
                  </a:cubicBezTo>
                  <a:cubicBezTo>
                    <a:pt x="28711" y="3029"/>
                    <a:pt x="29649" y="1920"/>
                    <a:pt x="30886" y="1365"/>
                  </a:cubicBezTo>
                  <a:cubicBezTo>
                    <a:pt x="33062" y="171"/>
                    <a:pt x="35664" y="0"/>
                    <a:pt x="37968" y="939"/>
                  </a:cubicBezTo>
                  <a:cubicBezTo>
                    <a:pt x="38736" y="1195"/>
                    <a:pt x="39376" y="1920"/>
                    <a:pt x="40058" y="2432"/>
                  </a:cubicBezTo>
                  <a:cubicBezTo>
                    <a:pt x="41338" y="853"/>
                    <a:pt x="43045" y="469"/>
                    <a:pt x="45050" y="725"/>
                  </a:cubicBezTo>
                  <a:cubicBezTo>
                    <a:pt x="46756" y="981"/>
                    <a:pt x="48377" y="1835"/>
                    <a:pt x="49529" y="3114"/>
                  </a:cubicBezTo>
                  <a:cubicBezTo>
                    <a:pt x="50041" y="3754"/>
                    <a:pt x="50468" y="4437"/>
                    <a:pt x="50852" y="5162"/>
                  </a:cubicBezTo>
                  <a:cubicBezTo>
                    <a:pt x="52302" y="4352"/>
                    <a:pt x="53923" y="3584"/>
                    <a:pt x="55672" y="4522"/>
                  </a:cubicBezTo>
                  <a:cubicBezTo>
                    <a:pt x="57251" y="5375"/>
                    <a:pt x="58275" y="6911"/>
                    <a:pt x="58488" y="8703"/>
                  </a:cubicBezTo>
                  <a:cubicBezTo>
                    <a:pt x="59682" y="8148"/>
                    <a:pt x="61090" y="8362"/>
                    <a:pt x="62071" y="9258"/>
                  </a:cubicBezTo>
                  <a:cubicBezTo>
                    <a:pt x="63095" y="10068"/>
                    <a:pt x="63607" y="11348"/>
                    <a:pt x="63437" y="12628"/>
                  </a:cubicBezTo>
                  <a:cubicBezTo>
                    <a:pt x="66551" y="13182"/>
                    <a:pt x="67831" y="15230"/>
                    <a:pt x="67703" y="18174"/>
                  </a:cubicBezTo>
                  <a:cubicBezTo>
                    <a:pt x="67745" y="19923"/>
                    <a:pt x="66636" y="21501"/>
                    <a:pt x="65015" y="22098"/>
                  </a:cubicBezTo>
                  <a:cubicBezTo>
                    <a:pt x="66465" y="23975"/>
                    <a:pt x="66551" y="24871"/>
                    <a:pt x="65527" y="26663"/>
                  </a:cubicBezTo>
                  <a:cubicBezTo>
                    <a:pt x="65740" y="26748"/>
                    <a:pt x="65868" y="26834"/>
                    <a:pt x="66081" y="26876"/>
                  </a:cubicBezTo>
                  <a:cubicBezTo>
                    <a:pt x="67105" y="27346"/>
                    <a:pt x="67873" y="28242"/>
                    <a:pt x="68129" y="29308"/>
                  </a:cubicBezTo>
                  <a:cubicBezTo>
                    <a:pt x="68300" y="29820"/>
                    <a:pt x="68300" y="30375"/>
                    <a:pt x="68129" y="30887"/>
                  </a:cubicBezTo>
                  <a:cubicBezTo>
                    <a:pt x="67788" y="32166"/>
                    <a:pt x="67105" y="33318"/>
                    <a:pt x="66124" y="34214"/>
                  </a:cubicBezTo>
                  <a:cubicBezTo>
                    <a:pt x="65527" y="34726"/>
                    <a:pt x="64844" y="35153"/>
                    <a:pt x="64162" y="35537"/>
                  </a:cubicBezTo>
                  <a:cubicBezTo>
                    <a:pt x="64844" y="37243"/>
                    <a:pt x="64546" y="39205"/>
                    <a:pt x="63351" y="40656"/>
                  </a:cubicBezTo>
                  <a:cubicBezTo>
                    <a:pt x="62114" y="42192"/>
                    <a:pt x="60408" y="42576"/>
                    <a:pt x="58403" y="42490"/>
                  </a:cubicBezTo>
                  <a:cubicBezTo>
                    <a:pt x="58701" y="43685"/>
                    <a:pt x="59000" y="44879"/>
                    <a:pt x="58360" y="46031"/>
                  </a:cubicBezTo>
                  <a:cubicBezTo>
                    <a:pt x="57848" y="47183"/>
                    <a:pt x="56909" y="48036"/>
                    <a:pt x="55758" y="48463"/>
                  </a:cubicBezTo>
                  <a:cubicBezTo>
                    <a:pt x="54563" y="48847"/>
                    <a:pt x="53411" y="49103"/>
                    <a:pt x="52131" y="48420"/>
                  </a:cubicBezTo>
                  <a:cubicBezTo>
                    <a:pt x="51790" y="51108"/>
                    <a:pt x="50126" y="52345"/>
                    <a:pt x="47609" y="52516"/>
                  </a:cubicBezTo>
                  <a:cubicBezTo>
                    <a:pt x="47652" y="52942"/>
                    <a:pt x="47695" y="53369"/>
                    <a:pt x="47695" y="53838"/>
                  </a:cubicBezTo>
                  <a:cubicBezTo>
                    <a:pt x="47609" y="55203"/>
                    <a:pt x="46714" y="56099"/>
                    <a:pt x="45690" y="56867"/>
                  </a:cubicBezTo>
                  <a:cubicBezTo>
                    <a:pt x="44325" y="57976"/>
                    <a:pt x="42490" y="58403"/>
                    <a:pt x="40741" y="58061"/>
                  </a:cubicBezTo>
                  <a:cubicBezTo>
                    <a:pt x="40656" y="60493"/>
                    <a:pt x="39248" y="61858"/>
                    <a:pt x="37243" y="62840"/>
                  </a:cubicBezTo>
                  <a:cubicBezTo>
                    <a:pt x="36347" y="63223"/>
                    <a:pt x="35366" y="63351"/>
                    <a:pt x="34427" y="63138"/>
                  </a:cubicBezTo>
                  <a:cubicBezTo>
                    <a:pt x="33702" y="62967"/>
                    <a:pt x="33062" y="62456"/>
                    <a:pt x="32337" y="62029"/>
                  </a:cubicBezTo>
                  <a:cubicBezTo>
                    <a:pt x="32124" y="62328"/>
                    <a:pt x="31782" y="62712"/>
                    <a:pt x="31526" y="63138"/>
                  </a:cubicBezTo>
                  <a:cubicBezTo>
                    <a:pt x="30886" y="64077"/>
                    <a:pt x="29777" y="64631"/>
                    <a:pt x="28625" y="64631"/>
                  </a:cubicBezTo>
                  <a:cubicBezTo>
                    <a:pt x="27516" y="64674"/>
                    <a:pt x="26407" y="64461"/>
                    <a:pt x="25383" y="64034"/>
                  </a:cubicBezTo>
                  <a:cubicBezTo>
                    <a:pt x="23549" y="63223"/>
                    <a:pt x="22525" y="61261"/>
                    <a:pt x="22909" y="59299"/>
                  </a:cubicBezTo>
                  <a:cubicBezTo>
                    <a:pt x="22653" y="59384"/>
                    <a:pt x="22440" y="59427"/>
                    <a:pt x="22226" y="59512"/>
                  </a:cubicBezTo>
                  <a:cubicBezTo>
                    <a:pt x="21373" y="59811"/>
                    <a:pt x="20435" y="59939"/>
                    <a:pt x="19539" y="59896"/>
                  </a:cubicBezTo>
                  <a:cubicBezTo>
                    <a:pt x="18046" y="59853"/>
                    <a:pt x="16723" y="58915"/>
                    <a:pt x="16168" y="57550"/>
                  </a:cubicBezTo>
                  <a:cubicBezTo>
                    <a:pt x="15529" y="56099"/>
                    <a:pt x="15657" y="54393"/>
                    <a:pt x="16552" y="53113"/>
                  </a:cubicBezTo>
                  <a:cubicBezTo>
                    <a:pt x="16723" y="52814"/>
                    <a:pt x="16894" y="52516"/>
                    <a:pt x="17064" y="52132"/>
                  </a:cubicBezTo>
                  <a:cubicBezTo>
                    <a:pt x="16382" y="52046"/>
                    <a:pt x="15827" y="52004"/>
                    <a:pt x="15315" y="51918"/>
                  </a:cubicBezTo>
                  <a:cubicBezTo>
                    <a:pt x="13651" y="51662"/>
                    <a:pt x="12158" y="50894"/>
                    <a:pt x="11049" y="49657"/>
                  </a:cubicBezTo>
                  <a:cubicBezTo>
                    <a:pt x="10281" y="48889"/>
                    <a:pt x="9897" y="47823"/>
                    <a:pt x="9983" y="46714"/>
                  </a:cubicBezTo>
                  <a:cubicBezTo>
                    <a:pt x="10025" y="46202"/>
                    <a:pt x="10111" y="45647"/>
                    <a:pt x="10196" y="45050"/>
                  </a:cubicBezTo>
                  <a:cubicBezTo>
                    <a:pt x="7935" y="45690"/>
                    <a:pt x="6015" y="45221"/>
                    <a:pt x="4863" y="43173"/>
                  </a:cubicBezTo>
                  <a:cubicBezTo>
                    <a:pt x="3712" y="41082"/>
                    <a:pt x="4479" y="39163"/>
                    <a:pt x="6101" y="37456"/>
                  </a:cubicBezTo>
                  <a:cubicBezTo>
                    <a:pt x="5631" y="37371"/>
                    <a:pt x="5247" y="37286"/>
                    <a:pt x="4863" y="37158"/>
                  </a:cubicBezTo>
                  <a:cubicBezTo>
                    <a:pt x="3200" y="36816"/>
                    <a:pt x="1749" y="35665"/>
                    <a:pt x="1067" y="34086"/>
                  </a:cubicBezTo>
                  <a:cubicBezTo>
                    <a:pt x="171" y="32038"/>
                    <a:pt x="1024" y="29692"/>
                    <a:pt x="2986" y="28668"/>
                  </a:cubicBezTo>
                  <a:cubicBezTo>
                    <a:pt x="2901" y="28583"/>
                    <a:pt x="2773" y="28455"/>
                    <a:pt x="2645" y="28370"/>
                  </a:cubicBezTo>
                  <a:cubicBezTo>
                    <a:pt x="0" y="26663"/>
                    <a:pt x="43" y="23677"/>
                    <a:pt x="1493" y="21458"/>
                  </a:cubicBezTo>
                  <a:cubicBezTo>
                    <a:pt x="2474" y="20008"/>
                    <a:pt x="2901" y="19709"/>
                    <a:pt x="5119" y="18600"/>
                  </a:cubicBezTo>
                  <a:cubicBezTo>
                    <a:pt x="4821" y="18344"/>
                    <a:pt x="4522" y="18088"/>
                    <a:pt x="4266" y="17790"/>
                  </a:cubicBezTo>
                  <a:cubicBezTo>
                    <a:pt x="2944" y="16211"/>
                    <a:pt x="2986" y="14377"/>
                    <a:pt x="4266" y="12628"/>
                  </a:cubicBezTo>
                  <a:cubicBezTo>
                    <a:pt x="5973" y="10239"/>
                    <a:pt x="8447" y="9471"/>
                    <a:pt x="11262" y="9471"/>
                  </a:cubicBezTo>
                  <a:cubicBezTo>
                    <a:pt x="11476" y="9471"/>
                    <a:pt x="11646" y="9513"/>
                    <a:pt x="11860" y="9556"/>
                  </a:cubicBezTo>
                  <a:cubicBezTo>
                    <a:pt x="11902" y="9513"/>
                    <a:pt x="11988" y="9471"/>
                    <a:pt x="11988" y="9428"/>
                  </a:cubicBezTo>
                  <a:cubicBezTo>
                    <a:pt x="11860" y="7551"/>
                    <a:pt x="13651" y="6015"/>
                    <a:pt x="15358" y="5930"/>
                  </a:cubicBezTo>
                  <a:cubicBezTo>
                    <a:pt x="16552" y="5759"/>
                    <a:pt x="17704" y="5845"/>
                    <a:pt x="18856" y="6186"/>
                  </a:cubicBezTo>
                  <a:cubicBezTo>
                    <a:pt x="18984" y="6229"/>
                    <a:pt x="19112" y="6271"/>
                    <a:pt x="19283" y="6271"/>
                  </a:cubicBezTo>
                  <a:cubicBezTo>
                    <a:pt x="19752" y="5418"/>
                    <a:pt x="20136" y="4607"/>
                    <a:pt x="20648" y="3840"/>
                  </a:cubicBezTo>
                  <a:cubicBezTo>
                    <a:pt x="20904" y="3456"/>
                    <a:pt x="21288" y="3157"/>
                    <a:pt x="21757" y="2986"/>
                  </a:cubicBezTo>
                  <a:cubicBezTo>
                    <a:pt x="23506" y="2218"/>
                    <a:pt x="26492" y="2730"/>
                    <a:pt x="27815" y="4224"/>
                  </a:cubicBezTo>
                  <a:cubicBezTo>
                    <a:pt x="27900" y="4352"/>
                    <a:pt x="27985" y="4479"/>
                    <a:pt x="28071" y="4607"/>
                  </a:cubicBezTo>
                  <a:cubicBezTo>
                    <a:pt x="27388" y="4224"/>
                    <a:pt x="26834" y="3882"/>
                    <a:pt x="26236" y="3626"/>
                  </a:cubicBezTo>
                  <a:cubicBezTo>
                    <a:pt x="25042" y="3029"/>
                    <a:pt x="23677" y="2858"/>
                    <a:pt x="22397" y="3200"/>
                  </a:cubicBezTo>
                  <a:cubicBezTo>
                    <a:pt x="21245" y="3498"/>
                    <a:pt x="19965" y="5034"/>
                    <a:pt x="19965" y="6229"/>
                  </a:cubicBezTo>
                  <a:cubicBezTo>
                    <a:pt x="20008" y="6527"/>
                    <a:pt x="20093" y="6868"/>
                    <a:pt x="20221" y="7167"/>
                  </a:cubicBezTo>
                  <a:cubicBezTo>
                    <a:pt x="19837" y="7082"/>
                    <a:pt x="19539" y="6996"/>
                    <a:pt x="19240" y="6911"/>
                  </a:cubicBezTo>
                  <a:cubicBezTo>
                    <a:pt x="17832" y="6357"/>
                    <a:pt x="16296" y="6229"/>
                    <a:pt x="14846" y="6570"/>
                  </a:cubicBezTo>
                  <a:cubicBezTo>
                    <a:pt x="13907" y="6783"/>
                    <a:pt x="13140" y="7380"/>
                    <a:pt x="12756" y="8234"/>
                  </a:cubicBezTo>
                  <a:cubicBezTo>
                    <a:pt x="12500" y="8660"/>
                    <a:pt x="12500" y="9172"/>
                    <a:pt x="12670" y="9641"/>
                  </a:cubicBezTo>
                  <a:cubicBezTo>
                    <a:pt x="12756" y="9812"/>
                    <a:pt x="12841" y="9983"/>
                    <a:pt x="12926" y="10153"/>
                  </a:cubicBezTo>
                  <a:cubicBezTo>
                    <a:pt x="12628" y="10452"/>
                    <a:pt x="12329" y="10324"/>
                    <a:pt x="12073" y="10239"/>
                  </a:cubicBezTo>
                  <a:cubicBezTo>
                    <a:pt x="9769" y="9556"/>
                    <a:pt x="6101" y="10751"/>
                    <a:pt x="4607" y="13054"/>
                  </a:cubicBezTo>
                  <a:cubicBezTo>
                    <a:pt x="3712" y="14462"/>
                    <a:pt x="3669" y="15998"/>
                    <a:pt x="4522" y="17235"/>
                  </a:cubicBezTo>
                  <a:cubicBezTo>
                    <a:pt x="4821" y="17619"/>
                    <a:pt x="5247" y="17918"/>
                    <a:pt x="5759" y="18088"/>
                  </a:cubicBezTo>
                  <a:cubicBezTo>
                    <a:pt x="5930" y="18174"/>
                    <a:pt x="6186" y="18387"/>
                    <a:pt x="6186" y="18558"/>
                  </a:cubicBezTo>
                  <a:cubicBezTo>
                    <a:pt x="6186" y="18728"/>
                    <a:pt x="5973" y="18942"/>
                    <a:pt x="5802" y="19069"/>
                  </a:cubicBezTo>
                  <a:cubicBezTo>
                    <a:pt x="5503" y="19240"/>
                    <a:pt x="5205" y="19368"/>
                    <a:pt x="4863" y="19453"/>
                  </a:cubicBezTo>
                  <a:cubicBezTo>
                    <a:pt x="2730" y="20221"/>
                    <a:pt x="1237" y="22184"/>
                    <a:pt x="1109" y="24445"/>
                  </a:cubicBezTo>
                  <a:cubicBezTo>
                    <a:pt x="981" y="26407"/>
                    <a:pt x="2432" y="28156"/>
                    <a:pt x="4394" y="28327"/>
                  </a:cubicBezTo>
                  <a:cubicBezTo>
                    <a:pt x="4821" y="28370"/>
                    <a:pt x="5247" y="28327"/>
                    <a:pt x="5674" y="28327"/>
                  </a:cubicBezTo>
                  <a:cubicBezTo>
                    <a:pt x="5973" y="28327"/>
                    <a:pt x="6314" y="28455"/>
                    <a:pt x="6655" y="28498"/>
                  </a:cubicBezTo>
                  <a:lnTo>
                    <a:pt x="6655" y="28711"/>
                  </a:lnTo>
                  <a:cubicBezTo>
                    <a:pt x="6484" y="28796"/>
                    <a:pt x="6314" y="28881"/>
                    <a:pt x="6143" y="28924"/>
                  </a:cubicBezTo>
                  <a:cubicBezTo>
                    <a:pt x="5503" y="28967"/>
                    <a:pt x="4906" y="28967"/>
                    <a:pt x="4266" y="28924"/>
                  </a:cubicBezTo>
                  <a:cubicBezTo>
                    <a:pt x="2986" y="28796"/>
                    <a:pt x="1749" y="29564"/>
                    <a:pt x="1365" y="30801"/>
                  </a:cubicBezTo>
                  <a:cubicBezTo>
                    <a:pt x="469" y="33062"/>
                    <a:pt x="1877" y="35494"/>
                    <a:pt x="3925" y="36304"/>
                  </a:cubicBezTo>
                  <a:cubicBezTo>
                    <a:pt x="4821" y="36560"/>
                    <a:pt x="5759" y="36774"/>
                    <a:pt x="6698" y="36902"/>
                  </a:cubicBezTo>
                  <a:lnTo>
                    <a:pt x="7295" y="37030"/>
                  </a:lnTo>
                  <a:cubicBezTo>
                    <a:pt x="7167" y="37627"/>
                    <a:pt x="6698" y="37840"/>
                    <a:pt x="6356" y="38096"/>
                  </a:cubicBezTo>
                  <a:cubicBezTo>
                    <a:pt x="5631" y="38693"/>
                    <a:pt x="5119" y="39547"/>
                    <a:pt x="4949" y="40443"/>
                  </a:cubicBezTo>
                  <a:cubicBezTo>
                    <a:pt x="4437" y="43173"/>
                    <a:pt x="6996" y="45434"/>
                    <a:pt x="9641" y="44581"/>
                  </a:cubicBezTo>
                  <a:cubicBezTo>
                    <a:pt x="9769" y="44538"/>
                    <a:pt x="9897" y="44410"/>
                    <a:pt x="10025" y="44410"/>
                  </a:cubicBezTo>
                  <a:cubicBezTo>
                    <a:pt x="10324" y="44410"/>
                    <a:pt x="10580" y="44495"/>
                    <a:pt x="10836" y="44623"/>
                  </a:cubicBezTo>
                  <a:cubicBezTo>
                    <a:pt x="10964" y="44709"/>
                    <a:pt x="10964" y="45135"/>
                    <a:pt x="10879" y="45349"/>
                  </a:cubicBezTo>
                  <a:cubicBezTo>
                    <a:pt x="10452" y="46372"/>
                    <a:pt x="10495" y="47524"/>
                    <a:pt x="10964" y="48548"/>
                  </a:cubicBezTo>
                  <a:cubicBezTo>
                    <a:pt x="11348" y="49231"/>
                    <a:pt x="11902" y="49785"/>
                    <a:pt x="12542" y="50212"/>
                  </a:cubicBezTo>
                  <a:cubicBezTo>
                    <a:pt x="13779" y="51022"/>
                    <a:pt x="15230" y="51449"/>
                    <a:pt x="16680" y="51449"/>
                  </a:cubicBezTo>
                  <a:cubicBezTo>
                    <a:pt x="17832" y="51492"/>
                    <a:pt x="18899" y="50852"/>
                    <a:pt x="19368" y="49785"/>
                  </a:cubicBezTo>
                  <a:cubicBezTo>
                    <a:pt x="19496" y="49529"/>
                    <a:pt x="19667" y="49273"/>
                    <a:pt x="19837" y="48889"/>
                  </a:cubicBezTo>
                  <a:cubicBezTo>
                    <a:pt x="20093" y="49145"/>
                    <a:pt x="20179" y="49529"/>
                    <a:pt x="20008" y="49828"/>
                  </a:cubicBezTo>
                  <a:cubicBezTo>
                    <a:pt x="19709" y="50639"/>
                    <a:pt x="19112" y="51278"/>
                    <a:pt x="18387" y="51662"/>
                  </a:cubicBezTo>
                  <a:cubicBezTo>
                    <a:pt x="17875" y="51876"/>
                    <a:pt x="17491" y="52260"/>
                    <a:pt x="17235" y="52729"/>
                  </a:cubicBezTo>
                  <a:cubicBezTo>
                    <a:pt x="16936" y="53283"/>
                    <a:pt x="16680" y="53881"/>
                    <a:pt x="16467" y="54521"/>
                  </a:cubicBezTo>
                  <a:cubicBezTo>
                    <a:pt x="15912" y="56312"/>
                    <a:pt x="16680" y="58317"/>
                    <a:pt x="18387" y="59043"/>
                  </a:cubicBezTo>
                  <a:cubicBezTo>
                    <a:pt x="19325" y="59427"/>
                    <a:pt x="20392" y="59427"/>
                    <a:pt x="21373" y="59128"/>
                  </a:cubicBezTo>
                  <a:cubicBezTo>
                    <a:pt x="22141" y="58915"/>
                    <a:pt x="22866" y="58616"/>
                    <a:pt x="23634" y="58317"/>
                  </a:cubicBezTo>
                  <a:cubicBezTo>
                    <a:pt x="24018" y="58531"/>
                    <a:pt x="23975" y="58872"/>
                    <a:pt x="23805" y="59171"/>
                  </a:cubicBezTo>
                  <a:cubicBezTo>
                    <a:pt x="23378" y="59853"/>
                    <a:pt x="23335" y="60792"/>
                    <a:pt x="23719" y="61517"/>
                  </a:cubicBezTo>
                  <a:cubicBezTo>
                    <a:pt x="24103" y="62328"/>
                    <a:pt x="24743" y="63010"/>
                    <a:pt x="25554" y="63394"/>
                  </a:cubicBezTo>
                  <a:cubicBezTo>
                    <a:pt x="26620" y="63906"/>
                    <a:pt x="27772" y="64077"/>
                    <a:pt x="28967" y="63949"/>
                  </a:cubicBezTo>
                  <a:cubicBezTo>
                    <a:pt x="29564" y="63906"/>
                    <a:pt x="30118" y="63650"/>
                    <a:pt x="30545" y="63223"/>
                  </a:cubicBezTo>
                  <a:cubicBezTo>
                    <a:pt x="31100" y="62712"/>
                    <a:pt x="31526" y="62072"/>
                    <a:pt x="31782" y="61389"/>
                  </a:cubicBezTo>
                  <a:cubicBezTo>
                    <a:pt x="31910" y="61176"/>
                    <a:pt x="32038" y="60962"/>
                    <a:pt x="32166" y="60792"/>
                  </a:cubicBezTo>
                  <a:cubicBezTo>
                    <a:pt x="32422" y="60962"/>
                    <a:pt x="32635" y="61133"/>
                    <a:pt x="32806" y="61346"/>
                  </a:cubicBezTo>
                  <a:cubicBezTo>
                    <a:pt x="34129" y="62754"/>
                    <a:pt x="34939" y="62882"/>
                    <a:pt x="36859" y="62285"/>
                  </a:cubicBezTo>
                  <a:cubicBezTo>
                    <a:pt x="38011" y="61858"/>
                    <a:pt x="38992" y="61048"/>
                    <a:pt x="39589" y="59981"/>
                  </a:cubicBezTo>
                  <a:cubicBezTo>
                    <a:pt x="40442" y="58616"/>
                    <a:pt x="39888" y="56867"/>
                    <a:pt x="38480" y="56184"/>
                  </a:cubicBezTo>
                  <a:cubicBezTo>
                    <a:pt x="38096" y="55971"/>
                    <a:pt x="37669" y="55843"/>
                    <a:pt x="37115" y="55587"/>
                  </a:cubicBezTo>
                  <a:cubicBezTo>
                    <a:pt x="37285" y="55502"/>
                    <a:pt x="37499" y="55459"/>
                    <a:pt x="37712" y="55417"/>
                  </a:cubicBezTo>
                  <a:cubicBezTo>
                    <a:pt x="38736" y="55459"/>
                    <a:pt x="39674" y="56056"/>
                    <a:pt x="40144" y="56995"/>
                  </a:cubicBezTo>
                  <a:cubicBezTo>
                    <a:pt x="40442" y="57592"/>
                    <a:pt x="41082" y="57891"/>
                    <a:pt x="41765" y="57763"/>
                  </a:cubicBezTo>
                  <a:cubicBezTo>
                    <a:pt x="43727" y="57678"/>
                    <a:pt x="45519" y="56654"/>
                    <a:pt x="46671" y="55033"/>
                  </a:cubicBezTo>
                  <a:cubicBezTo>
                    <a:pt x="46884" y="54734"/>
                    <a:pt x="47012" y="54350"/>
                    <a:pt x="47097" y="53966"/>
                  </a:cubicBezTo>
                  <a:cubicBezTo>
                    <a:pt x="47268" y="53454"/>
                    <a:pt x="47055" y="52857"/>
                    <a:pt x="46628" y="52558"/>
                  </a:cubicBezTo>
                  <a:cubicBezTo>
                    <a:pt x="46458" y="52430"/>
                    <a:pt x="46330" y="52260"/>
                    <a:pt x="46074" y="52004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4"/>
            <p:cNvSpPr/>
            <p:nvPr/>
          </p:nvSpPr>
          <p:spPr>
            <a:xfrm>
              <a:off x="1412028" y="1707125"/>
              <a:ext cx="53123" cy="88963"/>
            </a:xfrm>
            <a:custGeom>
              <a:avLst/>
              <a:gdLst/>
              <a:ahLst/>
              <a:cxnLst/>
              <a:rect l="l" t="t" r="r" b="b"/>
              <a:pathLst>
                <a:path w="1835" h="3073" extrusionOk="0">
                  <a:moveTo>
                    <a:pt x="1835" y="1"/>
                  </a:moveTo>
                  <a:cubicBezTo>
                    <a:pt x="1067" y="939"/>
                    <a:pt x="854" y="2006"/>
                    <a:pt x="512" y="3072"/>
                  </a:cubicBezTo>
                  <a:cubicBezTo>
                    <a:pt x="0" y="2347"/>
                    <a:pt x="384" y="1750"/>
                    <a:pt x="598" y="1153"/>
                  </a:cubicBezTo>
                  <a:cubicBezTo>
                    <a:pt x="811" y="598"/>
                    <a:pt x="982" y="43"/>
                    <a:pt x="1835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4"/>
            <p:cNvSpPr/>
            <p:nvPr/>
          </p:nvSpPr>
          <p:spPr>
            <a:xfrm>
              <a:off x="1817932" y="1403300"/>
              <a:ext cx="100080" cy="21047"/>
            </a:xfrm>
            <a:custGeom>
              <a:avLst/>
              <a:gdLst/>
              <a:ahLst/>
              <a:cxnLst/>
              <a:rect l="l" t="t" r="r" b="b"/>
              <a:pathLst>
                <a:path w="3457" h="727" extrusionOk="0">
                  <a:moveTo>
                    <a:pt x="1" y="300"/>
                  </a:moveTo>
                  <a:cubicBezTo>
                    <a:pt x="1152" y="1"/>
                    <a:pt x="2347" y="86"/>
                    <a:pt x="3456" y="513"/>
                  </a:cubicBezTo>
                  <a:lnTo>
                    <a:pt x="3456" y="726"/>
                  </a:lnTo>
                  <a:lnTo>
                    <a:pt x="43" y="513"/>
                  </a:lnTo>
                  <a:cubicBezTo>
                    <a:pt x="1" y="428"/>
                    <a:pt x="1" y="385"/>
                    <a:pt x="1" y="30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4"/>
            <p:cNvSpPr/>
            <p:nvPr/>
          </p:nvSpPr>
          <p:spPr>
            <a:xfrm>
              <a:off x="1808060" y="1423073"/>
              <a:ext cx="102541" cy="23507"/>
            </a:xfrm>
            <a:custGeom>
              <a:avLst/>
              <a:gdLst/>
              <a:ahLst/>
              <a:cxnLst/>
              <a:rect l="l" t="t" r="r" b="b"/>
              <a:pathLst>
                <a:path w="3542" h="812" extrusionOk="0">
                  <a:moveTo>
                    <a:pt x="3541" y="811"/>
                  </a:moveTo>
                  <a:lnTo>
                    <a:pt x="0" y="555"/>
                  </a:lnTo>
                  <a:cubicBezTo>
                    <a:pt x="768" y="0"/>
                    <a:pt x="1536" y="299"/>
                    <a:pt x="2261" y="256"/>
                  </a:cubicBezTo>
                  <a:cubicBezTo>
                    <a:pt x="2773" y="171"/>
                    <a:pt x="3243" y="427"/>
                    <a:pt x="3541" y="81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4"/>
            <p:cNvSpPr/>
            <p:nvPr/>
          </p:nvSpPr>
          <p:spPr>
            <a:xfrm>
              <a:off x="1447839" y="1740476"/>
              <a:ext cx="37085" cy="63024"/>
            </a:xfrm>
            <a:custGeom>
              <a:avLst/>
              <a:gdLst/>
              <a:ahLst/>
              <a:cxnLst/>
              <a:rect l="l" t="t" r="r" b="b"/>
              <a:pathLst>
                <a:path w="1281" h="2177" extrusionOk="0">
                  <a:moveTo>
                    <a:pt x="1280" y="1"/>
                  </a:moveTo>
                  <a:cubicBezTo>
                    <a:pt x="1024" y="683"/>
                    <a:pt x="726" y="1408"/>
                    <a:pt x="470" y="2176"/>
                  </a:cubicBezTo>
                  <a:cubicBezTo>
                    <a:pt x="0" y="1323"/>
                    <a:pt x="384" y="299"/>
                    <a:pt x="1280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3" name="Google Shape;1543;p54"/>
          <p:cNvSpPr/>
          <p:nvPr/>
        </p:nvSpPr>
        <p:spPr>
          <a:xfrm>
            <a:off x="2670386" y="2711622"/>
            <a:ext cx="269850" cy="305050"/>
          </a:xfrm>
          <a:custGeom>
            <a:avLst/>
            <a:gdLst/>
            <a:ahLst/>
            <a:cxnLst/>
            <a:rect l="l" t="t" r="r" b="b"/>
            <a:pathLst>
              <a:path w="10794" h="12202" extrusionOk="0">
                <a:moveTo>
                  <a:pt x="7082" y="8575"/>
                </a:moveTo>
                <a:lnTo>
                  <a:pt x="7082" y="8788"/>
                </a:lnTo>
                <a:cubicBezTo>
                  <a:pt x="7338" y="10153"/>
                  <a:pt x="6997" y="11007"/>
                  <a:pt x="5546" y="11646"/>
                </a:cubicBezTo>
                <a:cubicBezTo>
                  <a:pt x="4352" y="12201"/>
                  <a:pt x="2944" y="11860"/>
                  <a:pt x="2219" y="10751"/>
                </a:cubicBezTo>
                <a:cubicBezTo>
                  <a:pt x="1579" y="9940"/>
                  <a:pt x="1195" y="9087"/>
                  <a:pt x="1622" y="7978"/>
                </a:cubicBezTo>
                <a:cubicBezTo>
                  <a:pt x="896" y="7807"/>
                  <a:pt x="256" y="7551"/>
                  <a:pt x="256" y="6740"/>
                </a:cubicBezTo>
                <a:cubicBezTo>
                  <a:pt x="256" y="6101"/>
                  <a:pt x="598" y="5503"/>
                  <a:pt x="1195" y="5205"/>
                </a:cubicBezTo>
                <a:cubicBezTo>
                  <a:pt x="1024" y="4906"/>
                  <a:pt x="854" y="4650"/>
                  <a:pt x="726" y="4394"/>
                </a:cubicBezTo>
                <a:cubicBezTo>
                  <a:pt x="1" y="2901"/>
                  <a:pt x="555" y="640"/>
                  <a:pt x="2688" y="213"/>
                </a:cubicBezTo>
                <a:cubicBezTo>
                  <a:pt x="3627" y="0"/>
                  <a:pt x="4651" y="43"/>
                  <a:pt x="5589" y="384"/>
                </a:cubicBezTo>
                <a:cubicBezTo>
                  <a:pt x="6656" y="683"/>
                  <a:pt x="7423" y="1749"/>
                  <a:pt x="7338" y="2901"/>
                </a:cubicBezTo>
                <a:cubicBezTo>
                  <a:pt x="9514" y="3200"/>
                  <a:pt x="10794" y="4351"/>
                  <a:pt x="10708" y="5845"/>
                </a:cubicBezTo>
                <a:cubicBezTo>
                  <a:pt x="10623" y="7210"/>
                  <a:pt x="9173" y="8362"/>
                  <a:pt x="7082" y="8575"/>
                </a:cubicBezTo>
                <a:close/>
                <a:moveTo>
                  <a:pt x="6229" y="3882"/>
                </a:moveTo>
                <a:lnTo>
                  <a:pt x="6144" y="3669"/>
                </a:lnTo>
                <a:cubicBezTo>
                  <a:pt x="6186" y="3541"/>
                  <a:pt x="6272" y="3413"/>
                  <a:pt x="6357" y="3285"/>
                </a:cubicBezTo>
                <a:cubicBezTo>
                  <a:pt x="6784" y="2944"/>
                  <a:pt x="6869" y="2346"/>
                  <a:pt x="6528" y="1920"/>
                </a:cubicBezTo>
                <a:cubicBezTo>
                  <a:pt x="6272" y="1536"/>
                  <a:pt x="5888" y="1237"/>
                  <a:pt x="5461" y="1024"/>
                </a:cubicBezTo>
                <a:cubicBezTo>
                  <a:pt x="4565" y="640"/>
                  <a:pt x="3584" y="597"/>
                  <a:pt x="2645" y="853"/>
                </a:cubicBezTo>
                <a:cubicBezTo>
                  <a:pt x="1835" y="981"/>
                  <a:pt x="1195" y="1664"/>
                  <a:pt x="1110" y="2517"/>
                </a:cubicBezTo>
                <a:cubicBezTo>
                  <a:pt x="896" y="3328"/>
                  <a:pt x="1152" y="4181"/>
                  <a:pt x="1792" y="4821"/>
                </a:cubicBezTo>
                <a:cubicBezTo>
                  <a:pt x="2006" y="5034"/>
                  <a:pt x="2219" y="5247"/>
                  <a:pt x="2560" y="5631"/>
                </a:cubicBezTo>
                <a:cubicBezTo>
                  <a:pt x="2134" y="5674"/>
                  <a:pt x="1835" y="5717"/>
                  <a:pt x="1579" y="5759"/>
                </a:cubicBezTo>
                <a:cubicBezTo>
                  <a:pt x="1152" y="5802"/>
                  <a:pt x="854" y="6186"/>
                  <a:pt x="854" y="6570"/>
                </a:cubicBezTo>
                <a:cubicBezTo>
                  <a:pt x="811" y="7039"/>
                  <a:pt x="1067" y="7210"/>
                  <a:pt x="1451" y="7338"/>
                </a:cubicBezTo>
                <a:lnTo>
                  <a:pt x="2006" y="7466"/>
                </a:lnTo>
                <a:cubicBezTo>
                  <a:pt x="1920" y="7935"/>
                  <a:pt x="1920" y="8362"/>
                  <a:pt x="1920" y="8831"/>
                </a:cubicBezTo>
                <a:cubicBezTo>
                  <a:pt x="2006" y="9812"/>
                  <a:pt x="2603" y="10665"/>
                  <a:pt x="3499" y="11092"/>
                </a:cubicBezTo>
                <a:cubicBezTo>
                  <a:pt x="4309" y="11476"/>
                  <a:pt x="5120" y="11220"/>
                  <a:pt x="5802" y="10793"/>
                </a:cubicBezTo>
                <a:cubicBezTo>
                  <a:pt x="6357" y="10452"/>
                  <a:pt x="6656" y="9812"/>
                  <a:pt x="6528" y="9172"/>
                </a:cubicBezTo>
                <a:cubicBezTo>
                  <a:pt x="6485" y="8831"/>
                  <a:pt x="6442" y="8490"/>
                  <a:pt x="6400" y="8191"/>
                </a:cubicBezTo>
                <a:cubicBezTo>
                  <a:pt x="7040" y="8106"/>
                  <a:pt x="7594" y="8063"/>
                  <a:pt x="8149" y="7935"/>
                </a:cubicBezTo>
                <a:cubicBezTo>
                  <a:pt x="9087" y="7636"/>
                  <a:pt x="9812" y="6868"/>
                  <a:pt x="10068" y="5887"/>
                </a:cubicBezTo>
                <a:cubicBezTo>
                  <a:pt x="10239" y="4778"/>
                  <a:pt x="8789" y="3242"/>
                  <a:pt x="7210" y="3669"/>
                </a:cubicBezTo>
                <a:cubicBezTo>
                  <a:pt x="6869" y="3754"/>
                  <a:pt x="6570" y="3797"/>
                  <a:pt x="6229" y="3882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544;p54"/>
          <p:cNvGrpSpPr/>
          <p:nvPr/>
        </p:nvGrpSpPr>
        <p:grpSpPr>
          <a:xfrm>
            <a:off x="3270786" y="2345313"/>
            <a:ext cx="101350" cy="107750"/>
            <a:chOff x="3091663" y="2472350"/>
            <a:chExt cx="101350" cy="107750"/>
          </a:xfrm>
        </p:grpSpPr>
        <p:sp>
          <p:nvSpPr>
            <p:cNvPr id="1545" name="Google Shape;1545;p54"/>
            <p:cNvSpPr/>
            <p:nvPr/>
          </p:nvSpPr>
          <p:spPr>
            <a:xfrm>
              <a:off x="3091663" y="2529950"/>
              <a:ext cx="66150" cy="50150"/>
            </a:xfrm>
            <a:custGeom>
              <a:avLst/>
              <a:gdLst/>
              <a:ahLst/>
              <a:cxnLst/>
              <a:rect l="l" t="t" r="r" b="b"/>
              <a:pathLst>
                <a:path w="2646" h="2006" extrusionOk="0">
                  <a:moveTo>
                    <a:pt x="1238" y="1962"/>
                  </a:moveTo>
                  <a:cubicBezTo>
                    <a:pt x="768" y="2005"/>
                    <a:pt x="299" y="1792"/>
                    <a:pt x="86" y="1365"/>
                  </a:cubicBezTo>
                  <a:cubicBezTo>
                    <a:pt x="0" y="1067"/>
                    <a:pt x="43" y="725"/>
                    <a:pt x="171" y="469"/>
                  </a:cubicBezTo>
                  <a:cubicBezTo>
                    <a:pt x="384" y="213"/>
                    <a:pt x="683" y="43"/>
                    <a:pt x="982" y="0"/>
                  </a:cubicBezTo>
                  <a:cubicBezTo>
                    <a:pt x="1280" y="0"/>
                    <a:pt x="1579" y="43"/>
                    <a:pt x="1835" y="171"/>
                  </a:cubicBezTo>
                  <a:cubicBezTo>
                    <a:pt x="2219" y="299"/>
                    <a:pt x="2645" y="512"/>
                    <a:pt x="2560" y="1067"/>
                  </a:cubicBezTo>
                  <a:cubicBezTo>
                    <a:pt x="2475" y="1493"/>
                    <a:pt x="2091" y="1834"/>
                    <a:pt x="1664" y="1877"/>
                  </a:cubicBezTo>
                  <a:cubicBezTo>
                    <a:pt x="1494" y="1920"/>
                    <a:pt x="1366" y="1920"/>
                    <a:pt x="1238" y="1962"/>
                  </a:cubicBezTo>
                  <a:close/>
                  <a:moveTo>
                    <a:pt x="1920" y="1024"/>
                  </a:moveTo>
                  <a:cubicBezTo>
                    <a:pt x="1707" y="640"/>
                    <a:pt x="1280" y="427"/>
                    <a:pt x="854" y="469"/>
                  </a:cubicBezTo>
                  <a:cubicBezTo>
                    <a:pt x="683" y="512"/>
                    <a:pt x="512" y="597"/>
                    <a:pt x="342" y="725"/>
                  </a:cubicBezTo>
                  <a:cubicBezTo>
                    <a:pt x="470" y="896"/>
                    <a:pt x="512" y="1195"/>
                    <a:pt x="683" y="1237"/>
                  </a:cubicBezTo>
                  <a:cubicBezTo>
                    <a:pt x="1067" y="1451"/>
                    <a:pt x="1622" y="1365"/>
                    <a:pt x="1920" y="1024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4"/>
            <p:cNvSpPr/>
            <p:nvPr/>
          </p:nvSpPr>
          <p:spPr>
            <a:xfrm>
              <a:off x="3143913" y="2472350"/>
              <a:ext cx="49100" cy="40550"/>
            </a:xfrm>
            <a:custGeom>
              <a:avLst/>
              <a:gdLst/>
              <a:ahLst/>
              <a:cxnLst/>
              <a:rect l="l" t="t" r="r" b="b"/>
              <a:pathLst>
                <a:path w="1964" h="1622" extrusionOk="0">
                  <a:moveTo>
                    <a:pt x="982" y="1621"/>
                  </a:moveTo>
                  <a:cubicBezTo>
                    <a:pt x="555" y="1621"/>
                    <a:pt x="1" y="1195"/>
                    <a:pt x="1" y="896"/>
                  </a:cubicBezTo>
                  <a:cubicBezTo>
                    <a:pt x="44" y="427"/>
                    <a:pt x="385" y="86"/>
                    <a:pt x="811" y="0"/>
                  </a:cubicBezTo>
                  <a:cubicBezTo>
                    <a:pt x="1366" y="0"/>
                    <a:pt x="1878" y="427"/>
                    <a:pt x="1921" y="854"/>
                  </a:cubicBezTo>
                  <a:cubicBezTo>
                    <a:pt x="1963" y="1280"/>
                    <a:pt x="1494" y="1621"/>
                    <a:pt x="982" y="1621"/>
                  </a:cubicBezTo>
                  <a:close/>
                  <a:moveTo>
                    <a:pt x="555" y="512"/>
                  </a:moveTo>
                  <a:cubicBezTo>
                    <a:pt x="726" y="1067"/>
                    <a:pt x="726" y="1067"/>
                    <a:pt x="1323" y="81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54"/>
          <p:cNvSpPr/>
          <p:nvPr/>
        </p:nvSpPr>
        <p:spPr>
          <a:xfrm>
            <a:off x="7066961" y="3172064"/>
            <a:ext cx="204951" cy="231685"/>
          </a:xfrm>
          <a:custGeom>
            <a:avLst/>
            <a:gdLst/>
            <a:ahLst/>
            <a:cxnLst/>
            <a:rect l="l" t="t" r="r" b="b"/>
            <a:pathLst>
              <a:path w="10794" h="12202" extrusionOk="0">
                <a:moveTo>
                  <a:pt x="7082" y="8575"/>
                </a:moveTo>
                <a:lnTo>
                  <a:pt x="7082" y="8788"/>
                </a:lnTo>
                <a:cubicBezTo>
                  <a:pt x="7338" y="10153"/>
                  <a:pt x="6997" y="11007"/>
                  <a:pt x="5546" y="11646"/>
                </a:cubicBezTo>
                <a:cubicBezTo>
                  <a:pt x="4352" y="12201"/>
                  <a:pt x="2944" y="11860"/>
                  <a:pt x="2219" y="10751"/>
                </a:cubicBezTo>
                <a:cubicBezTo>
                  <a:pt x="1579" y="9940"/>
                  <a:pt x="1195" y="9087"/>
                  <a:pt x="1622" y="7978"/>
                </a:cubicBezTo>
                <a:cubicBezTo>
                  <a:pt x="896" y="7807"/>
                  <a:pt x="256" y="7551"/>
                  <a:pt x="256" y="6740"/>
                </a:cubicBezTo>
                <a:cubicBezTo>
                  <a:pt x="256" y="6101"/>
                  <a:pt x="598" y="5503"/>
                  <a:pt x="1195" y="5205"/>
                </a:cubicBezTo>
                <a:cubicBezTo>
                  <a:pt x="1024" y="4906"/>
                  <a:pt x="854" y="4650"/>
                  <a:pt x="726" y="4394"/>
                </a:cubicBezTo>
                <a:cubicBezTo>
                  <a:pt x="1" y="2901"/>
                  <a:pt x="555" y="640"/>
                  <a:pt x="2688" y="213"/>
                </a:cubicBezTo>
                <a:cubicBezTo>
                  <a:pt x="3627" y="0"/>
                  <a:pt x="4651" y="43"/>
                  <a:pt x="5589" y="384"/>
                </a:cubicBezTo>
                <a:cubicBezTo>
                  <a:pt x="6656" y="683"/>
                  <a:pt x="7423" y="1749"/>
                  <a:pt x="7338" y="2901"/>
                </a:cubicBezTo>
                <a:cubicBezTo>
                  <a:pt x="9514" y="3200"/>
                  <a:pt x="10794" y="4351"/>
                  <a:pt x="10708" y="5845"/>
                </a:cubicBezTo>
                <a:cubicBezTo>
                  <a:pt x="10623" y="7210"/>
                  <a:pt x="9173" y="8362"/>
                  <a:pt x="7082" y="8575"/>
                </a:cubicBezTo>
                <a:close/>
                <a:moveTo>
                  <a:pt x="6229" y="3882"/>
                </a:moveTo>
                <a:lnTo>
                  <a:pt x="6144" y="3669"/>
                </a:lnTo>
                <a:cubicBezTo>
                  <a:pt x="6186" y="3541"/>
                  <a:pt x="6272" y="3413"/>
                  <a:pt x="6357" y="3285"/>
                </a:cubicBezTo>
                <a:cubicBezTo>
                  <a:pt x="6784" y="2944"/>
                  <a:pt x="6869" y="2346"/>
                  <a:pt x="6528" y="1920"/>
                </a:cubicBezTo>
                <a:cubicBezTo>
                  <a:pt x="6272" y="1536"/>
                  <a:pt x="5888" y="1237"/>
                  <a:pt x="5461" y="1024"/>
                </a:cubicBezTo>
                <a:cubicBezTo>
                  <a:pt x="4565" y="640"/>
                  <a:pt x="3584" y="597"/>
                  <a:pt x="2645" y="853"/>
                </a:cubicBezTo>
                <a:cubicBezTo>
                  <a:pt x="1835" y="981"/>
                  <a:pt x="1195" y="1664"/>
                  <a:pt x="1110" y="2517"/>
                </a:cubicBezTo>
                <a:cubicBezTo>
                  <a:pt x="896" y="3328"/>
                  <a:pt x="1152" y="4181"/>
                  <a:pt x="1792" y="4821"/>
                </a:cubicBezTo>
                <a:cubicBezTo>
                  <a:pt x="2006" y="5034"/>
                  <a:pt x="2219" y="5247"/>
                  <a:pt x="2560" y="5631"/>
                </a:cubicBezTo>
                <a:cubicBezTo>
                  <a:pt x="2134" y="5674"/>
                  <a:pt x="1835" y="5717"/>
                  <a:pt x="1579" y="5759"/>
                </a:cubicBezTo>
                <a:cubicBezTo>
                  <a:pt x="1152" y="5802"/>
                  <a:pt x="854" y="6186"/>
                  <a:pt x="854" y="6570"/>
                </a:cubicBezTo>
                <a:cubicBezTo>
                  <a:pt x="811" y="7039"/>
                  <a:pt x="1067" y="7210"/>
                  <a:pt x="1451" y="7338"/>
                </a:cubicBezTo>
                <a:lnTo>
                  <a:pt x="2006" y="7466"/>
                </a:lnTo>
                <a:cubicBezTo>
                  <a:pt x="1920" y="7935"/>
                  <a:pt x="1920" y="8362"/>
                  <a:pt x="1920" y="8831"/>
                </a:cubicBezTo>
                <a:cubicBezTo>
                  <a:pt x="2006" y="9812"/>
                  <a:pt x="2603" y="10665"/>
                  <a:pt x="3499" y="11092"/>
                </a:cubicBezTo>
                <a:cubicBezTo>
                  <a:pt x="4309" y="11476"/>
                  <a:pt x="5120" y="11220"/>
                  <a:pt x="5802" y="10793"/>
                </a:cubicBezTo>
                <a:cubicBezTo>
                  <a:pt x="6357" y="10452"/>
                  <a:pt x="6656" y="9812"/>
                  <a:pt x="6528" y="9172"/>
                </a:cubicBezTo>
                <a:cubicBezTo>
                  <a:pt x="6485" y="8831"/>
                  <a:pt x="6442" y="8490"/>
                  <a:pt x="6400" y="8191"/>
                </a:cubicBezTo>
                <a:cubicBezTo>
                  <a:pt x="7040" y="8106"/>
                  <a:pt x="7594" y="8063"/>
                  <a:pt x="8149" y="7935"/>
                </a:cubicBezTo>
                <a:cubicBezTo>
                  <a:pt x="9087" y="7636"/>
                  <a:pt x="9812" y="6868"/>
                  <a:pt x="10068" y="5887"/>
                </a:cubicBezTo>
                <a:cubicBezTo>
                  <a:pt x="10239" y="4778"/>
                  <a:pt x="8789" y="3242"/>
                  <a:pt x="7210" y="3669"/>
                </a:cubicBezTo>
                <a:cubicBezTo>
                  <a:pt x="6869" y="3754"/>
                  <a:pt x="6570" y="3797"/>
                  <a:pt x="6229" y="3882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551;p54"/>
          <p:cNvGrpSpPr/>
          <p:nvPr/>
        </p:nvGrpSpPr>
        <p:grpSpPr>
          <a:xfrm>
            <a:off x="3096149" y="4172525"/>
            <a:ext cx="101350" cy="107750"/>
            <a:chOff x="3091663" y="2472350"/>
            <a:chExt cx="101350" cy="107750"/>
          </a:xfrm>
        </p:grpSpPr>
        <p:sp>
          <p:nvSpPr>
            <p:cNvPr id="1552" name="Google Shape;1552;p54"/>
            <p:cNvSpPr/>
            <p:nvPr/>
          </p:nvSpPr>
          <p:spPr>
            <a:xfrm>
              <a:off x="3091663" y="2529950"/>
              <a:ext cx="66150" cy="50150"/>
            </a:xfrm>
            <a:custGeom>
              <a:avLst/>
              <a:gdLst/>
              <a:ahLst/>
              <a:cxnLst/>
              <a:rect l="l" t="t" r="r" b="b"/>
              <a:pathLst>
                <a:path w="2646" h="2006" extrusionOk="0">
                  <a:moveTo>
                    <a:pt x="1238" y="1962"/>
                  </a:moveTo>
                  <a:cubicBezTo>
                    <a:pt x="768" y="2005"/>
                    <a:pt x="299" y="1792"/>
                    <a:pt x="86" y="1365"/>
                  </a:cubicBezTo>
                  <a:cubicBezTo>
                    <a:pt x="0" y="1067"/>
                    <a:pt x="43" y="725"/>
                    <a:pt x="171" y="469"/>
                  </a:cubicBezTo>
                  <a:cubicBezTo>
                    <a:pt x="384" y="213"/>
                    <a:pt x="683" y="43"/>
                    <a:pt x="982" y="0"/>
                  </a:cubicBezTo>
                  <a:cubicBezTo>
                    <a:pt x="1280" y="0"/>
                    <a:pt x="1579" y="43"/>
                    <a:pt x="1835" y="171"/>
                  </a:cubicBezTo>
                  <a:cubicBezTo>
                    <a:pt x="2219" y="299"/>
                    <a:pt x="2645" y="512"/>
                    <a:pt x="2560" y="1067"/>
                  </a:cubicBezTo>
                  <a:cubicBezTo>
                    <a:pt x="2475" y="1493"/>
                    <a:pt x="2091" y="1834"/>
                    <a:pt x="1664" y="1877"/>
                  </a:cubicBezTo>
                  <a:cubicBezTo>
                    <a:pt x="1494" y="1920"/>
                    <a:pt x="1366" y="1920"/>
                    <a:pt x="1238" y="1962"/>
                  </a:cubicBezTo>
                  <a:close/>
                  <a:moveTo>
                    <a:pt x="1920" y="1024"/>
                  </a:moveTo>
                  <a:cubicBezTo>
                    <a:pt x="1707" y="640"/>
                    <a:pt x="1280" y="427"/>
                    <a:pt x="854" y="469"/>
                  </a:cubicBezTo>
                  <a:cubicBezTo>
                    <a:pt x="683" y="512"/>
                    <a:pt x="512" y="597"/>
                    <a:pt x="342" y="725"/>
                  </a:cubicBezTo>
                  <a:cubicBezTo>
                    <a:pt x="470" y="896"/>
                    <a:pt x="512" y="1195"/>
                    <a:pt x="683" y="1237"/>
                  </a:cubicBezTo>
                  <a:cubicBezTo>
                    <a:pt x="1067" y="1451"/>
                    <a:pt x="1622" y="1365"/>
                    <a:pt x="1920" y="1024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3143913" y="2472350"/>
              <a:ext cx="49100" cy="40550"/>
            </a:xfrm>
            <a:custGeom>
              <a:avLst/>
              <a:gdLst/>
              <a:ahLst/>
              <a:cxnLst/>
              <a:rect l="l" t="t" r="r" b="b"/>
              <a:pathLst>
                <a:path w="1964" h="1622" extrusionOk="0">
                  <a:moveTo>
                    <a:pt x="982" y="1621"/>
                  </a:moveTo>
                  <a:cubicBezTo>
                    <a:pt x="555" y="1621"/>
                    <a:pt x="1" y="1195"/>
                    <a:pt x="1" y="896"/>
                  </a:cubicBezTo>
                  <a:cubicBezTo>
                    <a:pt x="44" y="427"/>
                    <a:pt x="385" y="86"/>
                    <a:pt x="811" y="0"/>
                  </a:cubicBezTo>
                  <a:cubicBezTo>
                    <a:pt x="1366" y="0"/>
                    <a:pt x="1878" y="427"/>
                    <a:pt x="1921" y="854"/>
                  </a:cubicBezTo>
                  <a:cubicBezTo>
                    <a:pt x="1963" y="1280"/>
                    <a:pt x="1494" y="1621"/>
                    <a:pt x="982" y="1621"/>
                  </a:cubicBezTo>
                  <a:close/>
                  <a:moveTo>
                    <a:pt x="555" y="512"/>
                  </a:moveTo>
                  <a:cubicBezTo>
                    <a:pt x="726" y="1067"/>
                    <a:pt x="726" y="1067"/>
                    <a:pt x="1323" y="81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554;p54"/>
          <p:cNvGrpSpPr/>
          <p:nvPr/>
        </p:nvGrpSpPr>
        <p:grpSpPr>
          <a:xfrm>
            <a:off x="1924511" y="3381850"/>
            <a:ext cx="112025" cy="93875"/>
            <a:chOff x="2945025" y="1724850"/>
            <a:chExt cx="112025" cy="93875"/>
          </a:xfrm>
        </p:grpSpPr>
        <p:sp>
          <p:nvSpPr>
            <p:cNvPr id="1555" name="Google Shape;1555;p54"/>
            <p:cNvSpPr/>
            <p:nvPr/>
          </p:nvSpPr>
          <p:spPr>
            <a:xfrm>
              <a:off x="2984500" y="1724850"/>
              <a:ext cx="72550" cy="93875"/>
            </a:xfrm>
            <a:custGeom>
              <a:avLst/>
              <a:gdLst/>
              <a:ahLst/>
              <a:cxnLst/>
              <a:rect l="l" t="t" r="r" b="b"/>
              <a:pathLst>
                <a:path w="2902" h="3755" extrusionOk="0">
                  <a:moveTo>
                    <a:pt x="2901" y="0"/>
                  </a:moveTo>
                  <a:cubicBezTo>
                    <a:pt x="1707" y="1109"/>
                    <a:pt x="725" y="2133"/>
                    <a:pt x="427" y="3754"/>
                  </a:cubicBezTo>
                  <a:cubicBezTo>
                    <a:pt x="128" y="3498"/>
                    <a:pt x="0" y="3114"/>
                    <a:pt x="43" y="2730"/>
                  </a:cubicBezTo>
                  <a:cubicBezTo>
                    <a:pt x="128" y="1621"/>
                    <a:pt x="1493" y="214"/>
                    <a:pt x="290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2945025" y="1724850"/>
              <a:ext cx="52300" cy="58675"/>
            </a:xfrm>
            <a:custGeom>
              <a:avLst/>
              <a:gdLst/>
              <a:ahLst/>
              <a:cxnLst/>
              <a:rect l="l" t="t" r="r" b="b"/>
              <a:pathLst>
                <a:path w="2092" h="2347" extrusionOk="0">
                  <a:moveTo>
                    <a:pt x="214" y="2347"/>
                  </a:moveTo>
                  <a:cubicBezTo>
                    <a:pt x="1" y="2091"/>
                    <a:pt x="1" y="1749"/>
                    <a:pt x="214" y="1493"/>
                  </a:cubicBezTo>
                  <a:cubicBezTo>
                    <a:pt x="769" y="896"/>
                    <a:pt x="1195" y="214"/>
                    <a:pt x="209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557;p54"/>
          <p:cNvGrpSpPr/>
          <p:nvPr/>
        </p:nvGrpSpPr>
        <p:grpSpPr>
          <a:xfrm rot="3542175">
            <a:off x="5165261" y="1874678"/>
            <a:ext cx="112026" cy="93876"/>
            <a:chOff x="2945025" y="1724850"/>
            <a:chExt cx="112025" cy="93875"/>
          </a:xfrm>
        </p:grpSpPr>
        <p:sp>
          <p:nvSpPr>
            <p:cNvPr id="1558" name="Google Shape;1558;p54"/>
            <p:cNvSpPr/>
            <p:nvPr/>
          </p:nvSpPr>
          <p:spPr>
            <a:xfrm>
              <a:off x="2984500" y="1724850"/>
              <a:ext cx="72550" cy="93875"/>
            </a:xfrm>
            <a:custGeom>
              <a:avLst/>
              <a:gdLst/>
              <a:ahLst/>
              <a:cxnLst/>
              <a:rect l="l" t="t" r="r" b="b"/>
              <a:pathLst>
                <a:path w="2902" h="3755" extrusionOk="0">
                  <a:moveTo>
                    <a:pt x="2901" y="0"/>
                  </a:moveTo>
                  <a:cubicBezTo>
                    <a:pt x="1707" y="1109"/>
                    <a:pt x="725" y="2133"/>
                    <a:pt x="427" y="3754"/>
                  </a:cubicBezTo>
                  <a:cubicBezTo>
                    <a:pt x="128" y="3498"/>
                    <a:pt x="0" y="3114"/>
                    <a:pt x="43" y="2730"/>
                  </a:cubicBezTo>
                  <a:cubicBezTo>
                    <a:pt x="128" y="1621"/>
                    <a:pt x="1493" y="214"/>
                    <a:pt x="290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2945025" y="1724850"/>
              <a:ext cx="52300" cy="58675"/>
            </a:xfrm>
            <a:custGeom>
              <a:avLst/>
              <a:gdLst/>
              <a:ahLst/>
              <a:cxnLst/>
              <a:rect l="l" t="t" r="r" b="b"/>
              <a:pathLst>
                <a:path w="2092" h="2347" extrusionOk="0">
                  <a:moveTo>
                    <a:pt x="214" y="2347"/>
                  </a:moveTo>
                  <a:cubicBezTo>
                    <a:pt x="1" y="2091"/>
                    <a:pt x="1" y="1749"/>
                    <a:pt x="214" y="1493"/>
                  </a:cubicBezTo>
                  <a:cubicBezTo>
                    <a:pt x="769" y="896"/>
                    <a:pt x="1195" y="214"/>
                    <a:pt x="209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560;p54"/>
          <p:cNvGrpSpPr/>
          <p:nvPr/>
        </p:nvGrpSpPr>
        <p:grpSpPr>
          <a:xfrm rot="-7692851">
            <a:off x="6818864" y="2524813"/>
            <a:ext cx="112024" cy="93875"/>
            <a:chOff x="2945025" y="1724850"/>
            <a:chExt cx="112025" cy="93875"/>
          </a:xfrm>
        </p:grpSpPr>
        <p:sp>
          <p:nvSpPr>
            <p:cNvPr id="1561" name="Google Shape;1561;p54"/>
            <p:cNvSpPr/>
            <p:nvPr/>
          </p:nvSpPr>
          <p:spPr>
            <a:xfrm>
              <a:off x="2984500" y="1724850"/>
              <a:ext cx="72550" cy="93875"/>
            </a:xfrm>
            <a:custGeom>
              <a:avLst/>
              <a:gdLst/>
              <a:ahLst/>
              <a:cxnLst/>
              <a:rect l="l" t="t" r="r" b="b"/>
              <a:pathLst>
                <a:path w="2902" h="3755" extrusionOk="0">
                  <a:moveTo>
                    <a:pt x="2901" y="0"/>
                  </a:moveTo>
                  <a:cubicBezTo>
                    <a:pt x="1707" y="1109"/>
                    <a:pt x="725" y="2133"/>
                    <a:pt x="427" y="3754"/>
                  </a:cubicBezTo>
                  <a:cubicBezTo>
                    <a:pt x="128" y="3498"/>
                    <a:pt x="0" y="3114"/>
                    <a:pt x="43" y="2730"/>
                  </a:cubicBezTo>
                  <a:cubicBezTo>
                    <a:pt x="128" y="1621"/>
                    <a:pt x="1493" y="214"/>
                    <a:pt x="290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2945025" y="1724850"/>
              <a:ext cx="52300" cy="58675"/>
            </a:xfrm>
            <a:custGeom>
              <a:avLst/>
              <a:gdLst/>
              <a:ahLst/>
              <a:cxnLst/>
              <a:rect l="l" t="t" r="r" b="b"/>
              <a:pathLst>
                <a:path w="2092" h="2347" extrusionOk="0">
                  <a:moveTo>
                    <a:pt x="214" y="2347"/>
                  </a:moveTo>
                  <a:cubicBezTo>
                    <a:pt x="1" y="2091"/>
                    <a:pt x="1" y="1749"/>
                    <a:pt x="214" y="1493"/>
                  </a:cubicBezTo>
                  <a:cubicBezTo>
                    <a:pt x="769" y="896"/>
                    <a:pt x="1195" y="214"/>
                    <a:pt x="209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" name="Picture 6" descr="Пузатый Пацюк поздравляет всех с наступившим Рождеством и ..."/>
          <p:cNvPicPr>
            <a:picLocks noChangeAspect="1" noChangeArrowheads="1"/>
          </p:cNvPicPr>
          <p:nvPr/>
        </p:nvPicPr>
        <p:blipFill>
          <a:blip r:embed="rId4">
            <a:lum bright="32000"/>
          </a:blip>
          <a:srcRect/>
          <a:stretch>
            <a:fillRect/>
          </a:stretch>
        </p:blipFill>
        <p:spPr bwMode="auto">
          <a:xfrm rot="20610815">
            <a:off x="1144608" y="1196370"/>
            <a:ext cx="1650585" cy="1396755"/>
          </a:xfrm>
          <a:prstGeom prst="rect">
            <a:avLst/>
          </a:prstGeom>
          <a:noFill/>
        </p:spPr>
      </p:pic>
      <p:pic>
        <p:nvPicPr>
          <p:cNvPr id="47" name="Picture 4" descr="Вакула и Оксана – главные герои повести Н.В. Гоголя «Ночь перед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2944">
            <a:off x="6465361" y="985040"/>
            <a:ext cx="1455454" cy="1350741"/>
          </a:xfrm>
          <a:prstGeom prst="rect">
            <a:avLst/>
          </a:prstGeom>
          <a:noFill/>
        </p:spPr>
      </p:pic>
      <p:pic>
        <p:nvPicPr>
          <p:cNvPr id="48" name="Picture 8" descr="Ночь перед Рождеством (fb2) | Флибуст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175063">
            <a:off x="933919" y="3248272"/>
            <a:ext cx="1283877" cy="1456775"/>
          </a:xfrm>
          <a:prstGeom prst="rect">
            <a:avLst/>
          </a:prstGeom>
          <a:noFill/>
        </p:spPr>
      </p:pic>
      <p:pic>
        <p:nvPicPr>
          <p:cNvPr id="49" name="Picture 16" descr="Праздник «В гостях у Солохи» 2017, Переславский район — дата и ..."/>
          <p:cNvPicPr>
            <a:picLocks noChangeAspect="1" noChangeArrowheads="1"/>
          </p:cNvPicPr>
          <p:nvPr/>
        </p:nvPicPr>
        <p:blipFill>
          <a:blip r:embed="rId7">
            <a:lum bright="31000" contrast="12000"/>
          </a:blip>
          <a:srcRect/>
          <a:stretch>
            <a:fillRect/>
          </a:stretch>
        </p:blipFill>
        <p:spPr bwMode="auto">
          <a:xfrm rot="21447589">
            <a:off x="6368619" y="3500395"/>
            <a:ext cx="1454645" cy="1203821"/>
          </a:xfrm>
          <a:prstGeom prst="rect">
            <a:avLst/>
          </a:prstGeom>
          <a:noFill/>
        </p:spPr>
      </p:pic>
      <p:pic>
        <p:nvPicPr>
          <p:cNvPr id="56" name="Рисунок 55" descr="nikolai-gogo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163" y="1469205"/>
            <a:ext cx="1869896" cy="2517168"/>
          </a:xfrm>
          <a:prstGeom prst="rect">
            <a:avLst/>
          </a:prstGeom>
        </p:spPr>
      </p:pic>
      <p:sp>
        <p:nvSpPr>
          <p:cNvPr id="57" name="Заголовок 10"/>
          <p:cNvSpPr txBox="1">
            <a:spLocks/>
          </p:cNvSpPr>
          <p:nvPr/>
        </p:nvSpPr>
        <p:spPr>
          <a:xfrm rot="20249950">
            <a:off x="-121596" y="340958"/>
            <a:ext cx="2900417" cy="955497"/>
          </a:xfrm>
          <a:prstGeom prst="ribbon2">
            <a:avLst/>
          </a:prstGeom>
          <a:solidFill>
            <a:schemeClr val="bg2">
              <a:lumMod val="75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istral" pitchFamily="66" charset="0"/>
                <a:ea typeface="+mn-ea"/>
                <a:cs typeface="MV Boli" pitchFamily="2" charset="0"/>
                <a:sym typeface="Arial"/>
              </a:rPr>
              <a:t>Правильный ответ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istral" pitchFamily="66" charset="0"/>
              <a:ea typeface="+mn-ea"/>
              <a:cs typeface="MV Boli" pitchFamily="2" charset="0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88476" y="2342508"/>
            <a:ext cx="217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Кузнец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Вакула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 и его невеста Оксана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88017" y="3089192"/>
            <a:ext cx="159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Мать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Вакулы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 -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Солоха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58377" y="3363835"/>
            <a:ext cx="718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Чёрт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 rot="19893873">
            <a:off x="663359" y="1240265"/>
            <a:ext cx="217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Знахарь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Пацюк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14986" y="203451"/>
            <a:ext cx="4243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Script" pitchFamily="66" charset="0"/>
              </a:rPr>
              <a:t>Ночь перед Рождеством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91787" y="4263657"/>
            <a:ext cx="2536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Segoe Script" pitchFamily="66" charset="0"/>
              </a:rPr>
              <a:t>Н.В.Гоголь</a:t>
            </a:r>
            <a:endParaRPr lang="ru-RU" sz="3200" b="1" dirty="0">
              <a:solidFill>
                <a:schemeClr val="tx2">
                  <a:lumMod val="25000"/>
                </a:schemeClr>
              </a:solidFill>
              <a:latin typeface="Segoe Script" pitchFamily="66" charset="0"/>
            </a:endParaRPr>
          </a:p>
        </p:txBody>
      </p:sp>
      <p:pic>
        <p:nvPicPr>
          <p:cNvPr id="64" name="~PP3431.WAV">
            <a:hlinkClick r:id="" action="ppaction://media"/>
          </p:cNvPr>
          <p:cNvPicPr>
            <a:picLocks noRot="1" noChangeAspect="1"/>
          </p:cNvPicPr>
          <p:nvPr>
            <a:wavAudioFile r:embed="rId1" name="~PP3431.WAV"/>
          </p:nvPr>
        </p:nvPicPr>
        <p:blipFill>
          <a:blip r:embed="rId9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11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57" grpId="0" animBg="1"/>
      <p:bldP spid="57" grpId="1" animBg="1"/>
      <p:bldP spid="57" grpId="2" animBg="1"/>
      <p:bldP spid="58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895350" y="343524"/>
            <a:ext cx="7353300" cy="413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kk-KZ" sz="2000" b="1" dirty="0" smtClean="0">
                <a:latin typeface="Palatino Linotype" panose="02040502050505030304" pitchFamily="18" charset="0"/>
              </a:rPr>
              <a:t>Новый материал</a:t>
            </a:r>
            <a:endParaRPr sz="2000" b="1" dirty="0">
              <a:latin typeface="Palatino Linotype" panose="02040502050505030304" pitchFamily="18" charset="0"/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Palatino Linotype" panose="02040502050505030304" pitchFamily="18" charset="0"/>
              </a:rPr>
              <a:t/>
            </a:r>
            <a:br>
              <a:rPr lang="en" dirty="0">
                <a:latin typeface="Palatino Linotype" panose="02040502050505030304" pitchFamily="18" charset="0"/>
              </a:rPr>
            </a:b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772" name="Google Shape;772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998198" y="3962881"/>
            <a:ext cx="5528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Николай Васильевич Гоголь</a:t>
            </a:r>
          </a:p>
          <a:p>
            <a:r>
              <a:rPr lang="ru-RU" sz="1600" b="1" dirty="0" smtClean="0"/>
              <a:t>                  (1809-1852)</a:t>
            </a:r>
            <a:endParaRPr lang="ru-RU" sz="1600" dirty="0"/>
          </a:p>
        </p:txBody>
      </p:sp>
      <p:pic>
        <p:nvPicPr>
          <p:cNvPr id="103428" name="Picture 4" descr="1 апреля родился Николай Васильевич Гоголь | ВКонтакт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9589" y="872359"/>
            <a:ext cx="3127610" cy="30585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39556" y="1093075"/>
            <a:ext cx="3174125" cy="4414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«</a:t>
            </a:r>
            <a:r>
              <a:rPr lang="kk-KZ" sz="1600" dirty="0" smtClean="0">
                <a:solidFill>
                  <a:schemeClr val="tx1"/>
                </a:solidFill>
              </a:rPr>
              <a:t>Старосветские помещики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3430" name="AutoShape 6" descr="Отзывы о Книга &quot;Старосветские помещики&quot; - Н. В. Гог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32" name="AutoShape 8" descr="Отзывы о Книга &quot;Старосветские помещики&quot; - Н. В. Гог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34" name="AutoShape 10" descr="Отзывы о Книга &quot;Старосветские помещики&quot; - Н. В. Гог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36" name="Picture 12" descr="Отзывы о Книга &quot;Старосветские помещики&quot; - Н. В. Гого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8237" y="1747345"/>
            <a:ext cx="2858812" cy="2793124"/>
          </a:xfrm>
          <a:prstGeom prst="rect">
            <a:avLst/>
          </a:prstGeom>
          <a:noFill/>
        </p:spPr>
      </p:pic>
      <p:pic>
        <p:nvPicPr>
          <p:cNvPr id="16" name="~PP75.WAV">
            <a:hlinkClick r:id="" action="ppaction://media"/>
          </p:cNvPr>
          <p:cNvPicPr>
            <a:picLocks noRot="1" noChangeAspect="1"/>
          </p:cNvPicPr>
          <p:nvPr>
            <a:wavAudioFile r:embed="rId1" name="~PP75.WAV"/>
          </p:nvPr>
        </p:nvPicPr>
        <p:blipFill>
          <a:blip r:embed="rId6"/>
          <a:stretch>
            <a:fillRect/>
          </a:stretch>
        </p:blipFill>
        <p:spPr>
          <a:xfrm>
            <a:off x="8661400" y="466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89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70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голь-видео кратк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8094" y="0"/>
            <a:ext cx="7900827" cy="5095768"/>
          </a:xfrm>
          <a:prstGeom prst="rect">
            <a:avLst/>
          </a:prstGeom>
        </p:spPr>
      </p:pic>
    </p:spTree>
  </p:cSld>
  <p:clrMapOvr>
    <a:masterClrMapping/>
  </p:clrMapOvr>
  <p:transition spd="med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77966" y="3121542"/>
            <a:ext cx="5665342" cy="484688"/>
          </a:xfrm>
        </p:spPr>
        <p:txBody>
          <a:bodyPr/>
          <a:lstStyle/>
          <a:p>
            <a:r>
              <a:rPr lang="kk-KZ" dirty="0" smtClean="0"/>
              <a:t>Задание</a:t>
            </a:r>
            <a:r>
              <a:rPr lang="ru-RU" dirty="0" smtClean="0"/>
              <a:t>: Внимательно прослушайте следующий видеоролик (отрывок из </a:t>
            </a:r>
            <a:r>
              <a:rPr lang="ru-RU" dirty="0" err="1" smtClean="0"/>
              <a:t>моноспектакля</a:t>
            </a:r>
            <a:r>
              <a:rPr lang="ru-RU" dirty="0" smtClean="0"/>
              <a:t> в исполнении И.Ильинского) и постарайтесь предположить, о чем будет идти речь в </a:t>
            </a:r>
            <a:r>
              <a:rPr lang="ru-RU" dirty="0" err="1" smtClean="0"/>
              <a:t>в</a:t>
            </a:r>
            <a:r>
              <a:rPr lang="ru-RU" dirty="0" smtClean="0"/>
              <a:t> изучаемой нами повести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8497" y="174661"/>
            <a:ext cx="7353300" cy="635100"/>
          </a:xfrm>
        </p:spPr>
        <p:txBody>
          <a:bodyPr/>
          <a:lstStyle/>
          <a:p>
            <a:r>
              <a:rPr lang="kk-KZ" dirty="0" smtClean="0"/>
              <a:t>Новый материал</a:t>
            </a:r>
            <a:endParaRPr lang="ru-RU" dirty="0"/>
          </a:p>
        </p:txBody>
      </p:sp>
      <p:sp>
        <p:nvSpPr>
          <p:cNvPr id="4" name="Овальная выноска 3"/>
          <p:cNvSpPr/>
          <p:nvPr/>
        </p:nvSpPr>
        <p:spPr>
          <a:xfrm rot="1748417">
            <a:off x="5823501" y="356161"/>
            <a:ext cx="2197626" cy="2826986"/>
          </a:xfrm>
          <a:prstGeom prst="wedgeEllipseCallout">
            <a:avLst>
              <a:gd name="adj1" fmla="val -96671"/>
              <a:gd name="adj2" fmla="val 32919"/>
            </a:avLst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/>
                </a:solidFill>
              </a:rPr>
              <a:t>Интересно, о чём же эта повесть?</a:t>
            </a:r>
            <a:endParaRPr lang="ru-RU" sz="2000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Статьи о подгузниках (памперсах) для взрослы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02" y="647273"/>
            <a:ext cx="3462391" cy="2625020"/>
          </a:xfrm>
          <a:prstGeom prst="rect">
            <a:avLst/>
          </a:prstGeom>
          <a:noFill/>
        </p:spPr>
      </p:pic>
      <p:pic>
        <p:nvPicPr>
          <p:cNvPr id="8" name="~PP3625.WAV">
            <a:hlinkClick r:id="" action="ppaction://media"/>
          </p:cNvPr>
          <p:cNvPicPr>
            <a:picLocks noRot="1" noChangeAspect="1"/>
          </p:cNvPicPr>
          <p:nvPr>
            <a:wavAudioFile r:embed="rId1" name="~PP3625.WAV"/>
          </p:nvPr>
        </p:nvPicPr>
        <p:blipFill>
          <a:blip r:embed="rId4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90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носпектакл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9760" y="372140"/>
            <a:ext cx="7955280" cy="4280484"/>
          </a:xfrm>
          <a:prstGeom prst="rect">
            <a:avLst/>
          </a:prstGeom>
        </p:spPr>
      </p:pic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2557463"/>
            <a:ext cx="38100" cy="28575"/>
          </a:xfrm>
          <a:prstGeom prst="rect">
            <a:avLst/>
          </a:prstGeom>
        </p:spPr>
      </p:pic>
      <p:pic>
        <p:nvPicPr>
          <p:cNvPr id="3" name="моноспектакл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2557463"/>
            <a:ext cx="38100" cy="28575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3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istance Learning by Slidesgo">
  <a:themeElements>
    <a:clrScheme name="Другая 1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71E46"/>
      </a:hlink>
      <a:folHlink>
        <a:srgbClr val="071E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7312</TotalTime>
  <Words>1040</Words>
  <Application>Microsoft Office PowerPoint</Application>
  <PresentationFormat>Экран (16:9)</PresentationFormat>
  <Paragraphs>101</Paragraphs>
  <Slides>21</Slides>
  <Notes>11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Arial</vt:lpstr>
      <vt:lpstr>Signika Negative Light</vt:lpstr>
      <vt:lpstr>Raleway SemiBold</vt:lpstr>
      <vt:lpstr>Chelsea Market</vt:lpstr>
      <vt:lpstr>Amatic SC</vt:lpstr>
      <vt:lpstr>Palatino Linotype</vt:lpstr>
      <vt:lpstr>Paytone One</vt:lpstr>
      <vt:lpstr>Archivo</vt:lpstr>
      <vt:lpstr>Segoe Script</vt:lpstr>
      <vt:lpstr>Mistral</vt:lpstr>
      <vt:lpstr>MV Boli</vt:lpstr>
      <vt:lpstr>Times New Roman</vt:lpstr>
      <vt:lpstr>Nunito Light</vt:lpstr>
      <vt:lpstr>Roboto Condensed Light</vt:lpstr>
      <vt:lpstr>Distance Learning by Slidesgo</vt:lpstr>
      <vt:lpstr>       Шымкент қаласы </vt:lpstr>
      <vt:lpstr>Предмет:  Русский язык и литература Класс:  8 - класс Раздел:  Культура питания </vt:lpstr>
      <vt:lpstr>Цели обучения:</vt:lpstr>
      <vt:lpstr>Начало урока</vt:lpstr>
      <vt:lpstr>Слайд 5</vt:lpstr>
      <vt:lpstr>Новый материал</vt:lpstr>
      <vt:lpstr>Слайд 7</vt:lpstr>
      <vt:lpstr>Новый материал</vt:lpstr>
      <vt:lpstr>Слайд 9</vt:lpstr>
      <vt:lpstr>           Изучение нового материала    Речь идет о двух старичках – старосветских помещиках. Автор рассказывает об их любви и взаимоуважении, а также об их кончине. Следовательно, основная тема повести – тема ЛЮБВИ</vt:lpstr>
      <vt:lpstr>Помещик</vt:lpstr>
      <vt:lpstr>Помещик</vt:lpstr>
      <vt:lpstr>Слайд 13</vt:lpstr>
      <vt:lpstr>ОПРЕДЕЛЕНИЕ ЖАНРОВЫХ ОСОБЕННОСТЕЙ</vt:lpstr>
      <vt:lpstr>Найдите в тексте ( упр.3 стр.90) предложения с обособленными членами.    </vt:lpstr>
      <vt:lpstr>Давайте вспомним!</vt:lpstr>
      <vt:lpstr>Правильный ответ</vt:lpstr>
      <vt:lpstr>Домашнее задание</vt:lpstr>
      <vt:lpstr>Конец урока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DISTANCE LEARNING</dc:title>
  <dc:creator>Admin</dc:creator>
  <cp:lastModifiedBy>amina</cp:lastModifiedBy>
  <cp:revision>252</cp:revision>
  <cp:lastPrinted>2020-08-25T04:45:29Z</cp:lastPrinted>
  <dcterms:modified xsi:type="dcterms:W3CDTF">2020-12-10T12:26:35Z</dcterms:modified>
</cp:coreProperties>
</file>