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57" r:id="rId6"/>
    <p:sldId id="261" r:id="rId7"/>
    <p:sldId id="269" r:id="rId8"/>
    <p:sldId id="271" r:id="rId9"/>
    <p:sldId id="279" r:id="rId10"/>
    <p:sldId id="278" r:id="rId11"/>
    <p:sldId id="281" r:id="rId12"/>
    <p:sldId id="280" r:id="rId13"/>
    <p:sldId id="282" r:id="rId14"/>
    <p:sldId id="270" r:id="rId15"/>
    <p:sldId id="275" r:id="rId16"/>
    <p:sldId id="28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52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A5C37-B15C-49DD-B30B-DD6BCEFBC0EF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203F-2A80-4002-B414-9B14903D8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A5C37-B15C-49DD-B30B-DD6BCEFBC0EF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203F-2A80-4002-B414-9B14903D8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A5C37-B15C-49DD-B30B-DD6BCEFBC0EF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203F-2A80-4002-B414-9B14903D8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A5C37-B15C-49DD-B30B-DD6BCEFBC0EF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203F-2A80-4002-B414-9B14903D8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A5C37-B15C-49DD-B30B-DD6BCEFBC0EF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203F-2A80-4002-B414-9B14903D8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A5C37-B15C-49DD-B30B-DD6BCEFBC0EF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203F-2A80-4002-B414-9B14903D8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A5C37-B15C-49DD-B30B-DD6BCEFBC0EF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203F-2A80-4002-B414-9B14903D8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A5C37-B15C-49DD-B30B-DD6BCEFBC0EF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203F-2A80-4002-B414-9B14903D8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A5C37-B15C-49DD-B30B-DD6BCEFBC0EF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203F-2A80-4002-B414-9B14903D8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A5C37-B15C-49DD-B30B-DD6BCEFBC0EF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203F-2A80-4002-B414-9B14903D8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A5C37-B15C-49DD-B30B-DD6BCEFBC0EF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203F-2A80-4002-B414-9B14903D8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A5C37-B15C-49DD-B30B-DD6BCEFBC0EF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9203F-2A80-4002-B414-9B14903D8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628800"/>
            <a:ext cx="7632848" cy="187220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Русская народная игрушка </a:t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средство формирования патриотического воспитания у детей среднего дошкольного возраста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789040"/>
            <a:ext cx="6400800" cy="17526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Лукашик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Наталья Николаевна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https://ds02.infourok.ru/uploads/ex/0c8d/0007fbcc-3c477947/img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ds02.infourok.ru/uploads/ex/0c8d/0007fbcc-3c477947/img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ds02.infourok.ru/uploads/ex/0c8d/0007fbcc-3c477947/img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ds02.infourok.ru/uploads/ex/0c8d/0007fbcc-3c477947/img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94931" y="620688"/>
            <a:ext cx="81365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автономное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дошкольное образовательное учреждение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«Детского сада №4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Жемчужинка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93096" y="4797152"/>
            <a:ext cx="17169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г. Полярный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2019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268760"/>
            <a:ext cx="6552728" cy="394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 descr="C:\Users\Петр\Desktop\EsIlgZhZCN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268760"/>
            <a:ext cx="6552728" cy="396044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635896" y="908720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«Русская изба»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27784" y="620688"/>
            <a:ext cx="3835923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Предметно-развивающая среда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634082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Игровая деятельность детей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56792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6626" name="Picture 2" descr="C:\Users\Петр\Desktop\dX_ArgHiHw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4784"/>
            <a:ext cx="4104456" cy="3456384"/>
          </a:xfrm>
          <a:prstGeom prst="rect">
            <a:avLst/>
          </a:prstGeom>
          <a:noFill/>
        </p:spPr>
      </p:pic>
      <p:pic>
        <p:nvPicPr>
          <p:cNvPr id="26627" name="Picture 3" descr="C:\Users\Петр\Desktop\9AFQtSTt1G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484784"/>
            <a:ext cx="4176464" cy="3456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img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276226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636912"/>
            <a:ext cx="2738457" cy="2053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103059" y="692696"/>
            <a:ext cx="4669484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Предметно-развивающая среда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 descr="C:\Users\Петр\Desktop\tQwjeevvJg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1628800"/>
            <a:ext cx="2808312" cy="250263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79512" y="3501008"/>
            <a:ext cx="3215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лэпбук</a:t>
            </a:r>
            <a:r>
              <a:rPr lang="ru-RU" dirty="0" smtClean="0"/>
              <a:t> «Моя страна Россия»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203848" y="422108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макет «Любимый город»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084168" y="4797152"/>
            <a:ext cx="3480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«Административные здания»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33992" y="836712"/>
            <a:ext cx="3476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Предметно-развивающая среда</a:t>
            </a:r>
            <a:endParaRPr lang="ru-RU" dirty="0"/>
          </a:p>
        </p:txBody>
      </p:sp>
      <p:pic>
        <p:nvPicPr>
          <p:cNvPr id="1027" name="Picture 3" descr="C:\Users\Петр\Desktop\Народное творчество\Лэпбук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268760"/>
            <a:ext cx="3312368" cy="3744416"/>
          </a:xfrm>
          <a:prstGeom prst="rect">
            <a:avLst/>
          </a:prstGeom>
          <a:noFill/>
        </p:spPr>
      </p:pic>
      <p:pic>
        <p:nvPicPr>
          <p:cNvPr id="1028" name="Picture 4" descr="C:\Users\Петр\Desktop\Народное творчество\x0ky4u6XiE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268760"/>
            <a:ext cx="3384376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6" name="AutoShape 2" descr="https://ds02.infourok.ru/uploads/ex/0c8d/0007fbcc-3c477947/img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ds02.infourok.ru/uploads/ex/0c8d/0007fbcc-3c477947/img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ds02.infourok.ru/uploads/ex/0c8d/0007fbcc-3c477947/img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ds02.infourok.ru/uploads/ex/0c8d/0007fbcc-3c477947/img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1" descr="C:\Users\Петр\Desktop\KO-pn3WWMFI.jpg"/>
          <p:cNvPicPr>
            <a:picLocks noChangeAspect="1" noChangeArrowheads="1"/>
          </p:cNvPicPr>
          <p:nvPr/>
        </p:nvPicPr>
        <p:blipFill>
          <a:blip r:embed="rId3" cstate="print"/>
          <a:srcRect r="3867"/>
          <a:stretch>
            <a:fillRect/>
          </a:stretch>
        </p:blipFill>
        <p:spPr bwMode="auto">
          <a:xfrm>
            <a:off x="251520" y="1700808"/>
            <a:ext cx="3999356" cy="331236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75856" y="764704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Игровая деятельность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AutoShape 2" descr="https://pp.userapi.com/c830608/v830608255/d5e5/HySF-IqINo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 descr="C:\Users\Петр\Desktop\HySF-IqINo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772816"/>
            <a:ext cx="3887952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22" name="Picture 2" descr="C:\Users\Петр\Desktop\-hyC-6LVQso.jpg"/>
          <p:cNvPicPr>
            <a:picLocks noChangeAspect="1" noChangeArrowheads="1"/>
          </p:cNvPicPr>
          <p:nvPr/>
        </p:nvPicPr>
        <p:blipFill>
          <a:blip r:embed="rId3" cstate="print"/>
          <a:srcRect l="22646" t="3045" r="5105" b="22360"/>
          <a:stretch>
            <a:fillRect/>
          </a:stretch>
        </p:blipFill>
        <p:spPr bwMode="auto">
          <a:xfrm>
            <a:off x="285720" y="1357298"/>
            <a:ext cx="4786346" cy="350046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660504" y="1493168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92080" y="1124744"/>
            <a:ext cx="3384376" cy="3816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Русская народная игрушка сохраняет память</a:t>
            </a:r>
          </a:p>
          <a:p>
            <a:pPr algn="ctr"/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 национальных традициях, </a:t>
            </a:r>
            <a:b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её называют первым рассказчиком о Родине.</a:t>
            </a:r>
          </a:p>
          <a:p>
            <a:pPr algn="ctr"/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Русская народная игрушка – это не только предмет для забавы, она является средством «включения» дошкольников </a:t>
            </a:r>
          </a:p>
          <a:p>
            <a:pPr algn="ctr"/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 традиции своего народа </a:t>
            </a:r>
          </a:p>
          <a:p>
            <a:pPr algn="ctr"/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 закладывает основы патриотического воспитания .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Светлана Валерьевна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Гузенина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7664" y="1556792"/>
            <a:ext cx="5832648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</a:t>
            </a:r>
            <a:b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692696"/>
            <a:ext cx="8640960" cy="1683619"/>
          </a:xfrm>
        </p:spPr>
        <p:txBody>
          <a:bodyPr>
            <a:normAutofit/>
          </a:bodyPr>
          <a:lstStyle/>
          <a:p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https://ds02.infourok.ru/uploads/ex/0c8d/0007fbcc-3c477947/img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ds02.infourok.ru/uploads/ex/0c8d/0007fbcc-3c477947/img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ds02.infourok.ru/uploads/ex/0c8d/0007fbcc-3c477947/img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ds02.infourok.ru/uploads/ex/0c8d/0007fbcc-3c477947/img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derevo-v-miniatyure-bonsa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836712"/>
            <a:ext cx="3876431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4355976" y="692697"/>
            <a:ext cx="4608512" cy="4752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«Как у маленького деревца,</a:t>
            </a:r>
            <a:b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еле поднявшегося над землёй, заботливый садовник укрепляет корень, от мощности которого зависит жизнь растения </a:t>
            </a:r>
            <a:b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на протяжении нескольких десятилетий, так учитель должен заботиться о воспитании у своих детей чувства безграничной любви к Родине».</a:t>
            </a:r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В. А. Сухомлинский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620688"/>
            <a:ext cx="8568952" cy="1224136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знакомство </a:t>
            </a:r>
            <a:r>
              <a:rPr lang="ru-RU" sz="1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детей с русской </a:t>
            </a:r>
            <a:r>
              <a:rPr lang="ru-RU" sz="1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народной игрушкой,</a:t>
            </a:r>
            <a:br>
              <a:rPr lang="ru-RU" sz="1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как средство </a:t>
            </a:r>
            <a:r>
              <a:rPr lang="ru-RU" sz="1800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формирования патриотического воспитания у детей среднего дошкольного возраста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https://ds02.infourok.ru/uploads/ex/0c8d/0007fbcc-3c477947/img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ds02.infourok.ru/uploads/ex/0c8d/0007fbcc-3c477947/img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ds02.infourok.ru/uploads/ex/0c8d/0007fbcc-3c477947/img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ds02.infourok.ru/uploads/ex/0c8d/0007fbcc-3c477947/img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202x131x7addd875846099da35e45d9dfd1c8181.jpg.pagespeed.ic_.ZbvoKSi2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1628800"/>
            <a:ext cx="6408712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9144000" cy="68853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8892480" cy="136815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</a:t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нравственно - патриотического воспитания детей</a:t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средней группе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знакомить с достопримечательностями родного города, </a:t>
            </a:r>
            <a:b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воспитывать любовь к родному краю,</a:t>
            </a:r>
            <a:b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продолжать воспитывать любовь к родным и близким</a:t>
            </a:r>
            <a:b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https://ds02.infourok.ru/uploads/ex/0c8d/0007fbcc-3c477947/img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ds02.infourok.ru/uploads/ex/0c8d/0007fbcc-3c477947/img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ds02.infourok.ru/uploads/ex/0c8d/0007fbcc-3c477947/img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ds02.infourok.ru/uploads/ex/0c8d/0007fbcc-3c477947/img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38" name="AutoShape 2" descr="https://imatreshki.ru/d/272357/d/IMG__634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 descr="7dbf5670528f40c19024348f4db582b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2708920"/>
            <a:ext cx="3960440" cy="2663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Polyarnyj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2708920"/>
            <a:ext cx="4104456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6" name="AutoShape 2" descr="https://ds02.infourok.ru/uploads/ex/0c8d/0007fbcc-3c477947/img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ds02.infourok.ru/uploads/ex/0c8d/0007fbcc-3c477947/img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ds02.infourok.ru/uploads/ex/0c8d/0007fbcc-3c477947/img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ds02.infourok.ru/uploads/ex/0c8d/0007fbcc-3c477947/img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6" name="Picture 4" descr="Одноглазый робо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68760"/>
            <a:ext cx="2664296" cy="3528392"/>
          </a:xfrm>
          <a:prstGeom prst="rect">
            <a:avLst/>
          </a:prstGeom>
          <a:noFill/>
        </p:spPr>
      </p:pic>
      <p:sp>
        <p:nvSpPr>
          <p:cNvPr id="18440" name="AutoShape 8" descr="https://avatanplus.com/files/resources/original/57d01d46933be15704f25bcb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 descr="57d01d46933be15704f25bc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1268760"/>
            <a:ext cx="2160240" cy="374441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14546" y="642918"/>
            <a:ext cx="5009705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Социально опасные игрушки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1" name="AutoShape 7" descr="https://static.365info.kz/uploads/2014/11/llVE53Voo-E-700x7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 descr="https://static.365info.kz/uploads/2014/11/llVE53Voo-E-700x7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5" name="AutoShape 11" descr="https://static.365info.kz/uploads/2014/11/llVE53Voo-E-700x7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7" name="AutoShape 13" descr="https://static.365info.kz/uploads/2014/11/llVE53Voo-E-700x7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C:\Users\Петр\Desktop\llVE53Voo-E-700x7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74198" y="1268760"/>
            <a:ext cx="2481978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692696"/>
            <a:ext cx="8280920" cy="4464496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https://ds02.infourok.ru/uploads/ex/0c8d/0007fbcc-3c477947/img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ds02.infourok.ru/uploads/ex/0c8d/0007fbcc-3c477947/img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ds02.infourok.ru/uploads/ex/0c8d/0007fbcc-3c477947/img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ds02.infourok.ru/uploads/ex/0c8d/0007fbcc-3c477947/img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013218" y="692696"/>
            <a:ext cx="3391634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Народные игрушки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Users\Петр\Desktop\1446633851_russian-dolls-1-0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708920"/>
            <a:ext cx="1944216" cy="1964791"/>
          </a:xfrm>
          <a:prstGeom prst="rect">
            <a:avLst/>
          </a:prstGeom>
          <a:noFill/>
        </p:spPr>
      </p:pic>
      <p:sp>
        <p:nvSpPr>
          <p:cNvPr id="1033" name="AutoShape 9" descr="https://img-fotki.yandex.ru/get/5647/244129556.21/0_16172d_2ced7c13_ori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5" name="AutoShape 11" descr="https://img-fotki.yandex.ru/get/5647/244129556.21/0_16172d_2ced7c13_ori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C:\Users\Петр\Desktop\0_16172d_2ced7c13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268759"/>
            <a:ext cx="2339752" cy="3633739"/>
          </a:xfrm>
          <a:prstGeom prst="rect">
            <a:avLst/>
          </a:prstGeom>
          <a:noFill/>
        </p:spPr>
      </p:pic>
      <p:pic>
        <p:nvPicPr>
          <p:cNvPr id="1037" name="Picture 13" descr="C:\Users\Петр\Desktop\c07d5b0d665627d3c798d9e94c76afb5 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04664"/>
            <a:ext cx="2357454" cy="1944216"/>
          </a:xfrm>
          <a:prstGeom prst="rect">
            <a:avLst/>
          </a:prstGeom>
          <a:noFill/>
        </p:spPr>
      </p:pic>
      <p:pic>
        <p:nvPicPr>
          <p:cNvPr id="9218" name="Picture 2" descr="C:\Users\Петр\Desktop\byb9pt-Asr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7291" y="1628800"/>
            <a:ext cx="4152942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6" name="AutoShape 2" descr="https://ds02.infourok.ru/uploads/ex/0c8d/0007fbcc-3c477947/img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ds02.infourok.ru/uploads/ex/0c8d/0007fbcc-3c477947/img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ds02.infourok.ru/uploads/ex/0c8d/0007fbcc-3c477947/img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ds02.infourok.ru/uploads/ex/0c8d/0007fbcc-3c477947/img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2" descr="https://cloclo-stock2.datacloudmail.ru/stock/thumb/xw1/jWe1Ses99A62TMig39vs8Kc8oVGk1XCXQrp8LAg5NDfqQRXZ7PHd.JPG?x-email=olenkasnowflake%40mail.ru"/>
          <p:cNvPicPr>
            <a:picLocks noChangeAspect="1" noChangeArrowheads="1"/>
          </p:cNvPicPr>
          <p:nvPr/>
        </p:nvPicPr>
        <p:blipFill>
          <a:blip r:embed="rId3" cstate="print"/>
          <a:srcRect r="2815" b="16936"/>
          <a:stretch>
            <a:fillRect/>
          </a:stretch>
        </p:blipFill>
        <p:spPr bwMode="auto">
          <a:xfrm>
            <a:off x="285720" y="1643050"/>
            <a:ext cx="504056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1" descr="https://cloclo-stock2.datacloudmail.ru/stock/thumb/xw1/jWe1Ses9ak1CH6eKVLsDpm8BDghss5EVEEFC944mp5TtrjYvE4Tn.JPG?x-email=olenkasnowflake%40mail.ru"/>
          <p:cNvPicPr>
            <a:picLocks noChangeAspect="1" noChangeArrowheads="1"/>
          </p:cNvPicPr>
          <p:nvPr/>
        </p:nvPicPr>
        <p:blipFill>
          <a:blip r:embed="rId4" cstate="print"/>
          <a:srcRect r="674" b="13342"/>
          <a:stretch>
            <a:fillRect/>
          </a:stretch>
        </p:blipFill>
        <p:spPr bwMode="auto">
          <a:xfrm>
            <a:off x="5929322" y="1628800"/>
            <a:ext cx="2736304" cy="3488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 rot="10800000" flipV="1">
            <a:off x="1331640" y="564851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Изготовление игрушек своими руками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6" name="AutoShape 2" descr="https://ds02.infourok.ru/uploads/ex/0c8d/0007fbcc-3c477947/img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ds02.infourok.ru/uploads/ex/0c8d/0007fbcc-3c477947/img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ds02.infourok.ru/uploads/ex/0c8d/0007fbcc-3c477947/img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ds02.infourok.ru/uploads/ex/0c8d/0007fbcc-3c477947/img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 t="28830" r="2972" b="25832"/>
          <a:stretch>
            <a:fillRect/>
          </a:stretch>
        </p:blipFill>
        <p:spPr bwMode="auto">
          <a:xfrm>
            <a:off x="101466" y="1412776"/>
            <a:ext cx="436303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331640" y="4509120"/>
            <a:ext cx="2052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«Запекаем птичек»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9504" y="1412776"/>
            <a:ext cx="4336102" cy="3096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5724128" y="4509120"/>
            <a:ext cx="2086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«Птички оживают»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0800000" flipV="1">
            <a:off x="1331640" y="631982"/>
            <a:ext cx="6552728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Изготовление игрушек своими руками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0"/>
            <a:ext cx="9505056" cy="6858000"/>
          </a:xfrm>
          <a:prstGeom prst="rect">
            <a:avLst/>
          </a:prstGeom>
        </p:spPr>
      </p:pic>
      <p:sp>
        <p:nvSpPr>
          <p:cNvPr id="1026" name="AutoShape 2" descr="https://pp.userapi.com/c840537/v840537252/30b2c/a1h3-kQNeR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5" name="Picture 1" descr="C:\Users\Петр\Desktop\QR1eqjNlSD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412776"/>
            <a:ext cx="2880320" cy="3312368"/>
          </a:xfrm>
          <a:prstGeom prst="rect">
            <a:avLst/>
          </a:prstGeom>
          <a:noFill/>
        </p:spPr>
      </p:pic>
      <p:pic>
        <p:nvPicPr>
          <p:cNvPr id="6146" name="Picture 2" descr="C:\Users\Петр\Desktop\sIlhQ29ayD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412776"/>
            <a:ext cx="2808312" cy="3240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627784" y="836712"/>
            <a:ext cx="4001801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Подарок «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Уточка-Марфушечка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105</Words>
  <Application>Microsoft Office PowerPoint</Application>
  <PresentationFormat>Экран (4:3)</PresentationFormat>
  <Paragraphs>33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Русская народная игрушка  как средство формирования патриотического воспитания у детей среднего дошкольного возраста </vt:lpstr>
      <vt:lpstr> </vt:lpstr>
      <vt:lpstr>Цель: знакомство детей с русской народной игрушкой, как средство  формирования патриотического воспитания у детей среднего дошкольного возраста   </vt:lpstr>
      <vt:lpstr>  Задачи  нравственно - патриотического воспитания детей  в средней группе  знакомить с достопримечательностями родного города,  воспитывать любовь к родному краю, продолжать воспитывать любовь к родным и близким </vt:lpstr>
      <vt:lpstr>Слайд 5</vt:lpstr>
      <vt:lpstr>  </vt:lpstr>
      <vt:lpstr>Слайд 7</vt:lpstr>
      <vt:lpstr>Слайд 8</vt:lpstr>
      <vt:lpstr>Слайд 9</vt:lpstr>
      <vt:lpstr>Слайд 10</vt:lpstr>
      <vt:lpstr>Игровая деятельность детей 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Русская народная игрушка как средство формирования патриотического воспитания у детей среднего дошкольного возраста</dc:title>
  <dc:creator>Л</dc:creator>
  <cp:lastModifiedBy>Л</cp:lastModifiedBy>
  <cp:revision>23</cp:revision>
  <dcterms:created xsi:type="dcterms:W3CDTF">2017-12-08T18:15:19Z</dcterms:created>
  <dcterms:modified xsi:type="dcterms:W3CDTF">2019-02-09T06:15:46Z</dcterms:modified>
</cp:coreProperties>
</file>