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4C690C-D150-4AE4-A9E8-9F1DC4F2092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00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0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9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9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5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6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6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F8F7A-2C9A-4406-A4E2-88B5E3F67BC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5F9EC-B73B-4DD2-9D8B-259E0F6B7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1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273" y="600652"/>
            <a:ext cx="11700163" cy="235036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Что такое игровой</a:t>
            </a:r>
            <a:br>
              <a:rPr lang="ru-RU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66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6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стретчинг</a:t>
            </a:r>
            <a:endParaRPr lang="ru-RU" sz="6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1055" y="4170217"/>
            <a:ext cx="7910945" cy="200674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Подготовила воспитатель второй младшей группы</a:t>
            </a:r>
          </a:p>
          <a:p>
            <a:pPr marL="0" indent="0">
              <a:buNone/>
            </a:pPr>
            <a:r>
              <a:rPr lang="ru-RU" dirty="0" smtClean="0"/>
              <a:t> первой квалификационной категории :</a:t>
            </a:r>
          </a:p>
          <a:p>
            <a:pPr marL="0" indent="0">
              <a:buNone/>
            </a:pPr>
            <a:r>
              <a:rPr lang="ru-RU" dirty="0" smtClean="0"/>
              <a:t>Малышкина Елена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 занятиях используется художественное слово, музыка и личный показ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Следует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помнить: НЕ ИНТЕНСИВНОСТЬ, А СИСТЕМАТИЧНОСТЬ УПРАЖНЕНИЙ – ВОТ КЛЮЧ К УСПЕХУ ПРИ ЗАНЯТИЯХ СТРЕТЧИНГОМ!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072" y="2444246"/>
            <a:ext cx="6208625" cy="3732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744" y="581891"/>
            <a:ext cx="10626438" cy="559507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Элементы </a:t>
            </a:r>
            <a:r>
              <a:rPr lang="ru-RU" b="1" dirty="0" err="1">
                <a:solidFill>
                  <a:srgbClr val="002060"/>
                </a:solidFill>
              </a:rPr>
              <a:t>стретчинга</a:t>
            </a:r>
            <a:r>
              <a:rPr lang="ru-RU" b="1" dirty="0">
                <a:solidFill>
                  <a:srgbClr val="002060"/>
                </a:solidFill>
              </a:rPr>
              <a:t> интегрируются в физкультминутки, в комплексы бодрящей гимнастики, используются для развития физических качеств во время прогулки, и, конечно же, включаются в занятия физической культурой. Комплексные сюжетные занятия игровым </a:t>
            </a:r>
            <a:r>
              <a:rPr lang="ru-RU" b="1" dirty="0" err="1">
                <a:solidFill>
                  <a:srgbClr val="002060"/>
                </a:solidFill>
              </a:rPr>
              <a:t>стретчингом</a:t>
            </a:r>
            <a:r>
              <a:rPr lang="ru-RU" b="1" dirty="0">
                <a:solidFill>
                  <a:srgbClr val="002060"/>
                </a:solidFill>
              </a:rPr>
              <a:t> могут проводиться в качестве спортивных развлечений.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72" y="3139353"/>
            <a:ext cx="6636325" cy="361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4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9526" y="900545"/>
            <a:ext cx="10072255" cy="527641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Использование игрового </a:t>
            </a:r>
            <a:r>
              <a:rPr lang="ru-RU" b="1" dirty="0" err="1">
                <a:solidFill>
                  <a:srgbClr val="002060"/>
                </a:solidFill>
              </a:rPr>
              <a:t>стретчинга</a:t>
            </a:r>
            <a:r>
              <a:rPr lang="ru-RU" b="1" dirty="0">
                <a:solidFill>
                  <a:srgbClr val="002060"/>
                </a:solidFill>
              </a:rPr>
              <a:t> в работе с детьми.</a:t>
            </a:r>
          </a:p>
          <a:p>
            <a:pPr marL="0" indent="0">
              <a:buNone/>
            </a:pPr>
            <a:r>
              <a:rPr lang="ru-RU" b="1" u="sng" dirty="0" err="1">
                <a:solidFill>
                  <a:srgbClr val="002060"/>
                </a:solidFill>
              </a:rPr>
              <a:t>Физкутьтминутка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— кратковременные физические упражнения — проводится в перерыве между занятиями, а также в процессе занятий, требующих интеллектуального напряжения (развитие речи, рисование, математика и др.).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С помощью включения в физкультминутку движений по методике игрового </a:t>
            </a:r>
            <a:r>
              <a:rPr lang="ru-RU" b="1" dirty="0" err="1">
                <a:solidFill>
                  <a:srgbClr val="002060"/>
                </a:solidFill>
              </a:rPr>
              <a:t>стретчинга</a:t>
            </a:r>
            <a:r>
              <a:rPr lang="ru-RU" b="1" dirty="0">
                <a:solidFill>
                  <a:srgbClr val="002060"/>
                </a:solidFill>
              </a:rPr>
              <a:t> снимается утомление, восстанавливается эмоционально-положительное состояние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2073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1673"/>
            <a:ext cx="10515600" cy="59552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Совместная деятельность</a:t>
            </a:r>
            <a:r>
              <a:rPr lang="ru-RU" b="1" dirty="0">
                <a:solidFill>
                  <a:srgbClr val="002060"/>
                </a:solidFill>
              </a:rPr>
              <a:t>: В отличие от занятий, не имеет четкой структуры, конкретного программного содержания и не ограничена по времени. Организуется в утренние и вечерние часы и проводится в свободной форме. В вечернее время игровой стретчинг как совместная деятельность может быть организован как кружковая работа.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Самостоятельная двигательная деятельность</a:t>
            </a:r>
            <a:r>
              <a:rPr lang="ru-RU" b="1" dirty="0">
                <a:solidFill>
                  <a:srgbClr val="002060"/>
                </a:solidFill>
              </a:rPr>
              <a:t>: Знания и умения, двигательные навыки, сформированные у ребенка в организованных формах двигательной деятельности, успешно переносятся в повседневную жизнь, в самостоятельную двигательную деятельность в течение дня. Благодаря тому, что упражнения игрового </a:t>
            </a:r>
            <a:r>
              <a:rPr lang="ru-RU" b="1" dirty="0" err="1">
                <a:solidFill>
                  <a:srgbClr val="002060"/>
                </a:solidFill>
              </a:rPr>
              <a:t>стретчинга</a:t>
            </a:r>
            <a:r>
              <a:rPr lang="ru-RU" b="1" dirty="0">
                <a:solidFill>
                  <a:srgbClr val="002060"/>
                </a:solidFill>
              </a:rPr>
              <a:t> проводятся в игровой форме и тем самым становятся очень интересны и привлекательны для детей, вполне понятно, что дошкольники переносят их в свою повседневную жизнь. Эти упражнения должны лишь целенаправленно организовываться педагогом, который продумывает формы и виды деятельности и осуществляет ее корректировку.</a:t>
            </a:r>
          </a:p>
        </p:txBody>
      </p:sp>
    </p:spTree>
    <p:extLst>
      <p:ext uri="{BB962C8B-B14F-4D97-AF65-F5344CB8AC3E}">
        <p14:creationId xmlns:p14="http://schemas.microsoft.com/office/powerpoint/2010/main" val="7291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1526" y="268143"/>
            <a:ext cx="8846127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1343892"/>
            <a:ext cx="7162800" cy="5070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0391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66255"/>
            <a:ext cx="11145982" cy="601070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Дошкольный возраст- важнейший период совершенствования основных функции организма, становления жизненно необходимых двигательных умений, навыков и физических качеств.</a:t>
            </a:r>
          </a:p>
          <a:p>
            <a:pPr marL="0" indent="0">
              <a:buNone/>
            </a:pPr>
            <a:r>
              <a:rPr lang="ru-RU" b="1" u="sng" dirty="0" err="1">
                <a:solidFill>
                  <a:srgbClr val="002060"/>
                </a:solidFill>
              </a:rPr>
              <a:t>Стретчингом</a:t>
            </a:r>
            <a:r>
              <a:rPr lang="ru-RU" b="1" u="sng" dirty="0">
                <a:solidFill>
                  <a:srgbClr val="002060"/>
                </a:solidFill>
              </a:rPr>
              <a:t> называется метод</a:t>
            </a:r>
            <a:r>
              <a:rPr lang="ru-RU" b="1" dirty="0">
                <a:solidFill>
                  <a:srgbClr val="002060"/>
                </a:solidFill>
              </a:rPr>
              <a:t>, с помощью которого можно легко и эффективно развить подвижность мышц тела, суставов, не опасаясь переломов. Иными словами, это способ, позволяющий естественным путём растянуть мышцы, так же он позволяет выделять ту или иную группы мышц и тренировать лишь её.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2" y="2956864"/>
            <a:ext cx="4977245" cy="356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8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" y="-857250"/>
            <a:ext cx="12191999" cy="77152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017" y="0"/>
            <a:ext cx="11630891" cy="66917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Цель</a:t>
            </a:r>
            <a:r>
              <a:rPr lang="ru-RU" b="1" dirty="0">
                <a:solidFill>
                  <a:srgbClr val="002060"/>
                </a:solidFill>
              </a:rPr>
              <a:t>: Сохранение и укрепление здоровья воспитанников через технологии сохранения и стимулирования здоровья, в частности «игрового </a:t>
            </a:r>
            <a:r>
              <a:rPr lang="ru-RU" b="1" dirty="0" err="1">
                <a:solidFill>
                  <a:srgbClr val="002060"/>
                </a:solidFill>
              </a:rPr>
              <a:t>стретчинга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Задачи</a:t>
            </a:r>
            <a:r>
              <a:rPr lang="ru-RU" b="1" u="sng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Оптимизировать рост и развитие опорно-двигательного аппарата (формирование правильной осанки, профилактика плоскостопия).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Совершенствовать </a:t>
            </a:r>
            <a:r>
              <a:rPr lang="ru-RU" b="1" dirty="0">
                <a:solidFill>
                  <a:srgbClr val="002060"/>
                </a:solidFill>
              </a:rPr>
              <a:t>физические способности: развивать мышечную силу, подвижность в различных суставах (гибкость, выносливость, скоростные, силовые и координационные способности.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Развивать </a:t>
            </a:r>
            <a:r>
              <a:rPr lang="ru-RU" b="1" dirty="0">
                <a:solidFill>
                  <a:srgbClr val="002060"/>
                </a:solidFill>
              </a:rPr>
              <a:t>психические функции: внимание, память, воображение, умственные способности.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Создавать </a:t>
            </a:r>
            <a:r>
              <a:rPr lang="ru-RU" b="1" dirty="0">
                <a:solidFill>
                  <a:srgbClr val="002060"/>
                </a:solidFill>
              </a:rPr>
              <a:t>условия для положительного психоэмоционального состояния детей.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Воспитывать умение эмоционального выражения, </a:t>
            </a:r>
            <a:r>
              <a:rPr lang="ru-RU" b="1" dirty="0" err="1">
                <a:solidFill>
                  <a:srgbClr val="002060"/>
                </a:solidFill>
              </a:rPr>
              <a:t>раскрепощенности</a:t>
            </a:r>
            <a:r>
              <a:rPr lang="ru-RU" b="1" dirty="0">
                <a:solidFill>
                  <a:srgbClr val="002060"/>
                </a:solidFill>
              </a:rPr>
              <a:t> и творчества в движений.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Создавать условия для благотворного влияния музыки на психосоматическую сферу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380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263236"/>
            <a:ext cx="10134600" cy="59137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Причем все занятия проводятся в виде сюжетно-ролевой или тематической игры, состоящей из взаимосвязанных ситуации, заданий и упражнений. Методика игрового </a:t>
            </a:r>
            <a:r>
              <a:rPr lang="ru-RU" b="1" dirty="0" err="1" smtClean="0">
                <a:solidFill>
                  <a:srgbClr val="002060"/>
                </a:solidFill>
              </a:rPr>
              <a:t>стретчинга</a:t>
            </a:r>
            <a:r>
              <a:rPr lang="ru-RU" b="1" dirty="0" smtClean="0">
                <a:solidFill>
                  <a:srgbClr val="002060"/>
                </a:solidFill>
              </a:rPr>
              <a:t> основана на статичных растяжках мышц тела и суставно-связочного аппарата рук, ног, позвоночника, позволяющих предотвратить нарушения осанки и исправить ее, оказывающих глубокое оздоровительное воздействие на весь организм.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2937163"/>
            <a:ext cx="5444836" cy="36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4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782" y="110836"/>
            <a:ext cx="9428018" cy="60661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Упражнения выполняются без воздействия со стороны, так как человеческое тело само себе тренер. </a:t>
            </a:r>
            <a:r>
              <a:rPr lang="ru-RU" b="1" dirty="0" err="1" smtClean="0">
                <a:solidFill>
                  <a:srgbClr val="002060"/>
                </a:solidFill>
              </a:rPr>
              <a:t>Самоманипулирование</a:t>
            </a:r>
            <a:r>
              <a:rPr lang="ru-RU" b="1" dirty="0" smtClean="0">
                <a:solidFill>
                  <a:srgbClr val="002060"/>
                </a:solidFill>
              </a:rPr>
              <a:t> телом в медленном, а значит, безопасном ритме наиболее эффективно. У детей исчезают комплексы, связанные с физическим несовершенством, с неумением управлять своим телом.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2" y="2789526"/>
            <a:ext cx="5624945" cy="338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344" y="415636"/>
            <a:ext cx="9975274" cy="57613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Ребенок не всегда с удовольствием занимается целенаправленно физическими упражнениями. Но можно превратить занятия физкультурой в увлекательную игру-сказку, где дети становятся персонажами. В эту игру можно играть взрослому с одним ребенком или с группой детей.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8" y="2642972"/>
            <a:ext cx="6078682" cy="387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7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982" y="0"/>
            <a:ext cx="12288982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3236"/>
            <a:ext cx="10515600" cy="5913727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Упражнения методики возникли в основном на базе упражнении лечебной физкультуры. Но упражнения отличаются от ЛФК и большей статикой выполнения, и более игровым характером, и введением элементарных, доступных детям навыков концентрации и релаксации, дыхательных упражнений.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32" y="2105891"/>
            <a:ext cx="5143500" cy="433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0582"/>
            <a:ext cx="5008418" cy="428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39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5927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Основные принципы организации занятий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Принцип </a:t>
            </a:r>
            <a:r>
              <a:rPr lang="ru-RU" b="1" dirty="0">
                <a:solidFill>
                  <a:srgbClr val="002060"/>
                </a:solidFill>
              </a:rPr>
              <a:t>систематичности - </a:t>
            </a:r>
            <a:r>
              <a:rPr lang="ru-RU" b="1" dirty="0" smtClean="0">
                <a:solidFill>
                  <a:srgbClr val="002060"/>
                </a:solidFill>
              </a:rPr>
              <a:t>регулярность </a:t>
            </a:r>
            <a:r>
              <a:rPr lang="ru-RU" b="1" dirty="0">
                <a:solidFill>
                  <a:srgbClr val="002060"/>
                </a:solidFill>
              </a:rPr>
              <a:t>занятий, повышение нагрузки, увеличение количества упражнений, усложнения техники их выполнения.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Принцип постепенности - </a:t>
            </a:r>
            <a:r>
              <a:rPr lang="ru-RU" b="1" dirty="0" smtClean="0">
                <a:solidFill>
                  <a:srgbClr val="002060"/>
                </a:solidFill>
              </a:rPr>
              <a:t>обучение </a:t>
            </a:r>
            <a:r>
              <a:rPr lang="ru-RU" b="1" dirty="0">
                <a:solidFill>
                  <a:srgbClr val="002060"/>
                </a:solidFill>
              </a:rPr>
              <a:t>упражнениям от простого к сложному, от известного к неизвестному, учитывая степень подготовленности детей.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Принцип </a:t>
            </a:r>
            <a:r>
              <a:rPr lang="ru-RU" b="1" dirty="0">
                <a:solidFill>
                  <a:srgbClr val="002060"/>
                </a:solidFill>
              </a:rPr>
              <a:t>индивидуальности - </a:t>
            </a:r>
            <a:r>
              <a:rPr lang="ru-RU" b="1" dirty="0" smtClean="0">
                <a:solidFill>
                  <a:srgbClr val="002060"/>
                </a:solidFill>
              </a:rPr>
              <a:t>учет </a:t>
            </a:r>
            <a:r>
              <a:rPr lang="ru-RU" b="1" dirty="0">
                <a:solidFill>
                  <a:srgbClr val="002060"/>
                </a:solidFill>
              </a:rPr>
              <a:t>особенностей возраста, состояния здоровья каждого ребенка.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Принцип наглядности — </a:t>
            </a:r>
            <a:r>
              <a:rPr lang="ru-RU" b="1" dirty="0" smtClean="0">
                <a:solidFill>
                  <a:srgbClr val="002060"/>
                </a:solidFill>
              </a:rPr>
              <a:t>показ </a:t>
            </a:r>
            <a:r>
              <a:rPr lang="ru-RU" b="1" dirty="0">
                <a:solidFill>
                  <a:srgbClr val="002060"/>
                </a:solidFill>
              </a:rPr>
              <a:t>физических упражнений, образный рассказ.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Принцип сознательности и активности предполагает формирование у детей устойчивого интереса к освоению новых движений, понимание пользы выполнения упражнения,</a:t>
            </a: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потребность их выполнять.</a:t>
            </a:r>
          </a:p>
        </p:txBody>
      </p:sp>
    </p:spTree>
    <p:extLst>
      <p:ext uri="{BB962C8B-B14F-4D97-AF65-F5344CB8AC3E}">
        <p14:creationId xmlns:p14="http://schemas.microsoft.com/office/powerpoint/2010/main" val="2451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6982" y="0"/>
            <a:ext cx="12288982" cy="67333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Структура построения занятий: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Занятия состоят из 3 частей.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 первой (вводной) части занятия, дети выполняют упражнения в различных видах ходьбы, бега, прыжков. В качестве ОРУ можно использовать музыкально-ритмические композиции. Танцевальные упражнения позволяют повысить интерес к занятию и эмоциональное настроение ребенка.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Во второй (основной) части переходим к игровому </a:t>
            </a:r>
            <a:r>
              <a:rPr lang="ru-RU" b="1" dirty="0" err="1">
                <a:solidFill>
                  <a:srgbClr val="002060"/>
                </a:solidFill>
              </a:rPr>
              <a:t>стретчингу</a:t>
            </a:r>
            <a:r>
              <a:rPr lang="ru-RU" b="1" dirty="0">
                <a:solidFill>
                  <a:srgbClr val="002060"/>
                </a:solidFill>
              </a:rPr>
              <a:t>. Каждый сюжетный материал распределяется на 2 занятия. На первом занятии знакомим детей с новыми движениями (без музыки, закрепляем уже известные. На втором занятии – совершенствуем и уточняем выполнение упражнений. Все упражнения выполняются под соответствующую музыку.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 третьей (заключающей) части решается задача восстановления организма после физических нагрузок и переход к другим видам деятельности. Дыхательные упражнения способствуют более быстрому восстановлению организма и несут оздоровительный характер. Важно научить ребенка дышать носом, соотносить вдох и выдох с движениями. Упражнения на релаксацию необходимо включать в каждое занятие, чтобы ребенок научился снимать напряжение мышц после физической нагрузки, расслабляться. Этому соответствуют упражнения на релаксацию, выполняемые в игровой форме. Желательно использовать музыкальное произведение, отражающее характер выполняемых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21129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915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Тема Office</vt:lpstr>
      <vt:lpstr>Что такое игровой        стретчинг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Малышкина</dc:creator>
  <cp:lastModifiedBy>Елена Малышкина</cp:lastModifiedBy>
  <cp:revision>25</cp:revision>
  <cp:lastPrinted>2020-03-09T09:33:54Z</cp:lastPrinted>
  <dcterms:created xsi:type="dcterms:W3CDTF">2019-09-24T11:17:51Z</dcterms:created>
  <dcterms:modified xsi:type="dcterms:W3CDTF">2020-04-13T13:23:26Z</dcterms:modified>
</cp:coreProperties>
</file>