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9" r:id="rId6"/>
    <p:sldId id="260" r:id="rId7"/>
    <p:sldId id="268" r:id="rId8"/>
    <p:sldId id="273" r:id="rId9"/>
    <p:sldId id="283" r:id="rId10"/>
    <p:sldId id="261" r:id="rId11"/>
    <p:sldId id="274" r:id="rId12"/>
    <p:sldId id="278" r:id="rId13"/>
    <p:sldId id="263" r:id="rId14"/>
    <p:sldId id="275" r:id="rId15"/>
    <p:sldId id="281" r:id="rId16"/>
    <p:sldId id="264" r:id="rId17"/>
    <p:sldId id="279" r:id="rId18"/>
    <p:sldId id="280" r:id="rId19"/>
    <p:sldId id="265" r:id="rId20"/>
    <p:sldId id="272" r:id="rId21"/>
    <p:sldId id="282" r:id="rId22"/>
    <p:sldId id="266" r:id="rId23"/>
    <p:sldId id="271" r:id="rId24"/>
    <p:sldId id="277" r:id="rId25"/>
    <p:sldId id="267" r:id="rId26"/>
    <p:sldId id="270" r:id="rId27"/>
    <p:sldId id="27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www.darievna.ru/uploads/anonsi/mini/804.jpg&amp;iorient=&amp;icolor=&amp;site=&amp;text=%D1%80%D1%83%D1%88%D0%BD%D0%B8%D0%BA%D0%B8%20%D0%BD%D0%B0%20%D1%80%D1%83%D1%81%D0%B8%20%D0%BA%D0%B0%D1%80%D1%82%D0%B8%D0%BD%D0%BA%D0%B8&amp;wp=&amp;pos=0&amp;isize=&amp;type=&amp;recent=&amp;rpt=simage&amp;itype=&amp;nojs=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img_url=http://roddom-784.ru.com/image.php?aHR0cDovL2ltNi10dWItcnUueWFuZGV4Lm5ldC9pP2lkPTUzMDE1MTA1Ni03MC03Mg==&amp;iorient=&amp;icolor=&amp;site=&amp;text=%D1%80%D1%83%D1%88%D0%BD%D0%B8%D0%BA%D0%B8%20%D0%BD%D0%B0%20%D1%80%D1%83%D1%81%D0%B8%20%D0%BA%D0%B0%D1%80%D1%82%D0%B8%D0%BD%D0%BA%D0%B8&amp;wp=&amp;pos=4&amp;isize=&amp;type=&amp;recent=&amp;rpt=simage&amp;itype=&amp;nojs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402/kovlevelen.0/0_31adb_28e571bd_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image" Target="../media/image3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gif"/><Relationship Id="rId3" Type="http://schemas.openxmlformats.org/officeDocument/2006/relationships/image" Target="../media/image84.jpeg"/><Relationship Id="rId7" Type="http://schemas.openxmlformats.org/officeDocument/2006/relationships/image" Target="../media/image8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gif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858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2214554"/>
            <a:ext cx="71727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Татарстаным</a:t>
            </a:r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7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туган</a:t>
            </a:r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ягым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239024" cy="9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679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Әзерләде: тәрбияче Мингараева Гөлнара Галимҗан кызы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>
                <a:latin typeface="Times New Roman" pitchFamily="18" charset="0"/>
                <a:cs typeface="Times New Roman" pitchFamily="18" charset="0"/>
              </a:rPr>
            </a:br>
            <a:r>
              <a:rPr lang="tt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936505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>
                <a:latin typeface="Times New Roman" pitchFamily="18" charset="0"/>
                <a:cs typeface="Times New Roman" pitchFamily="18" charset="0"/>
              </a:rPr>
              <a:t> Казан</a:t>
            </a:r>
            <a:r>
              <a:rPr lang="tt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ел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russkij-narodnyj-kostyum-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643050"/>
            <a:ext cx="3214710" cy="4774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0"/>
            <a:ext cx="3241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 халкы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6" descr="http://im2-tub-ru.yandex.net/i?id=213091162-2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00635">
            <a:off x="785786" y="2000240"/>
            <a:ext cx="1973280" cy="152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im6-tub-ru.yandex.net/i?id=310007379-6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65886">
            <a:off x="785786" y="4283698"/>
            <a:ext cx="2143140" cy="188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588" descr="Коляд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66363">
            <a:off x="6883829" y="2732709"/>
            <a:ext cx="1785950" cy="192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786050" y="857232"/>
            <a:ext cx="3684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Милли бизәкләр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Милли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ризыклар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117291"/>
            <a:ext cx="2784463" cy="22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57694"/>
            <a:ext cx="2927339" cy="191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142984"/>
            <a:ext cx="2816246" cy="211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357694"/>
            <a:ext cx="3000396" cy="196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000364" y="1643050"/>
            <a:ext cx="8050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борщ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500306"/>
            <a:ext cx="11694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холодец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4500570"/>
            <a:ext cx="1427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Карабодай</a:t>
            </a:r>
            <a:endParaRPr lang="ru-RU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боткасы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715016"/>
            <a:ext cx="8265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белен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http://img-fotki.yandex.ru/get/5402/kovlevelen.0/0_31adb_28e571bd_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000108"/>
            <a:ext cx="6264275" cy="550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0"/>
            <a:ext cx="37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һөнәрләр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bashkir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357298"/>
            <a:ext cx="3583976" cy="4929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0"/>
            <a:ext cx="488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Башкорт халкы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74111">
            <a:off x="423812" y="2041524"/>
            <a:ext cx="1927207" cy="14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7120">
            <a:off x="7153156" y="1798862"/>
            <a:ext cx="1357322" cy="175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59753">
            <a:off x="500035" y="4322781"/>
            <a:ext cx="2143140" cy="125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35245">
            <a:off x="6771622" y="4631168"/>
            <a:ext cx="2000263" cy="133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143240" y="714356"/>
            <a:ext cx="3684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Милли бизәкләр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00364" y="0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Милли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ризыклар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357454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143240" y="1643050"/>
            <a:ext cx="1491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бешбармак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500306"/>
            <a:ext cx="2500329" cy="17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857620" y="3214686"/>
            <a:ext cx="12089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казылык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143380"/>
            <a:ext cx="2264129" cy="150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214942" y="4643446"/>
            <a:ext cx="949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кумыс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4714876" y="5357826"/>
            <a:ext cx="1855769" cy="132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000892" y="5715016"/>
            <a:ext cx="12971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кузикмяк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Picture 2" descr="http://mirgif.com/jivotnie/dve-pticy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714488"/>
            <a:ext cx="2500330" cy="19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500462" cy="23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00108"/>
            <a:ext cx="3357585" cy="251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49" y="3871898"/>
            <a:ext cx="3571901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71736" y="0"/>
            <a:ext cx="37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һөнәрләр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ordovskij-nacionalnyj-kostyum--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571612"/>
            <a:ext cx="3571900" cy="48930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7422" y="0"/>
            <a:ext cx="4703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Мордва халкы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714356"/>
            <a:ext cx="3684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Милли бизәкләр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85995">
            <a:off x="560546" y="1682745"/>
            <a:ext cx="1390227" cy="212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4949">
            <a:off x="7029371" y="1768554"/>
            <a:ext cx="1409983" cy="16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546490" flipV="1">
            <a:off x="747778" y="4209088"/>
            <a:ext cx="1552636" cy="207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9826">
            <a:off x="6908415" y="4184905"/>
            <a:ext cx="1492680" cy="19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5984" y="0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Милли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ризыклар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986111"/>
            <a:ext cx="3141653" cy="234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428992" y="1785926"/>
            <a:ext cx="11102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селянка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855901" cy="192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714744" y="4572008"/>
            <a:ext cx="6962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квас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000108"/>
            <a:ext cx="3213091" cy="231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429132"/>
            <a:ext cx="3214710" cy="1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143372" y="5643578"/>
            <a:ext cx="11528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каймаш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2500306"/>
            <a:ext cx="10268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емарт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3355967" cy="221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714488"/>
            <a:ext cx="3355967" cy="251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1942"/>
            <a:ext cx="3714776" cy="25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анимашки бабоч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3573409" cy="19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285860"/>
            <a:ext cx="15700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86182" y="0"/>
            <a:ext cx="3783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Һө</a:t>
            </a:r>
            <a:r>
              <a:rPr lang="tt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нәрләр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vfhbq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143093"/>
            <a:ext cx="2786082" cy="37147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8926" y="0"/>
            <a:ext cx="3969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Мари халкы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3" descr="k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2761">
            <a:off x="6347884" y="1719803"/>
            <a:ext cx="2451136" cy="22261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86050" y="785794"/>
            <a:ext cx="3884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милли бизәкләре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 descr="img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6420">
            <a:off x="378189" y="1308360"/>
            <a:ext cx="2057463" cy="2901925"/>
          </a:xfrm>
          <a:prstGeom prst="rect">
            <a:avLst/>
          </a:prstGeom>
        </p:spPr>
      </p:pic>
      <p:pic>
        <p:nvPicPr>
          <p:cNvPr id="11" name="Рисунок 10" descr="86427473_Storozh_domaObereg_dom_ot_nepriyatnost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60369">
            <a:off x="6499687" y="4394468"/>
            <a:ext cx="2044030" cy="1681744"/>
          </a:xfrm>
          <a:prstGeom prst="rect">
            <a:avLst/>
          </a:prstGeom>
        </p:spPr>
      </p:pic>
      <p:pic>
        <p:nvPicPr>
          <p:cNvPr id="12" name="Рисунок 11" descr="att_8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72626">
            <a:off x="945173" y="4474620"/>
            <a:ext cx="1977333" cy="172787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4e9bed8ab84ce4716d645de5e4eb8a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857496"/>
            <a:ext cx="5336894" cy="37368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5984" y="21429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Һәр кешегә бик кадерле</a:t>
            </a:r>
          </a:p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Туган-үскән төбәге.</a:t>
            </a:r>
          </a:p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Читкә чыксам, Татарстаным диеп</a:t>
            </a:r>
          </a:p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Тибә минем йөрәгем.</a:t>
            </a:r>
          </a:p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Олы шәхесләр биргән ул,</a:t>
            </a:r>
          </a:p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Эш сөючән халкы бар.</a:t>
            </a:r>
          </a:p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Татарстаным, минем гүзәл җирем,</a:t>
            </a:r>
          </a:p>
          <a:p>
            <a:pPr algn="ctr"/>
            <a:r>
              <a:rPr lang="tt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Мәңге шулай булып кал!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оманмел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3459321"/>
            <a:ext cx="1219200" cy="80772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0"/>
            <a:ext cx="6000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Милли ризыклары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3116"/>
            <a:ext cx="2286016" cy="15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86380" y="2857496"/>
            <a:ext cx="1554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команмелн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857628"/>
            <a:ext cx="2154388" cy="14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572264" y="4429132"/>
            <a:ext cx="15867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подкогольо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357826"/>
            <a:ext cx="1763148" cy="13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786710" y="5857892"/>
            <a:ext cx="11213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каравай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785794"/>
            <a:ext cx="1998645" cy="27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571736" y="1214422"/>
            <a:ext cx="12429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Сөтле аш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Picture 12" descr="http://www.tochkagif.ru/_ph/22/2/65653599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358332"/>
            <a:ext cx="3143272" cy="315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1428736"/>
            <a:ext cx="15700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9" y="3786190"/>
            <a:ext cx="2297044" cy="2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3641719" cy="242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071546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57422" y="0"/>
            <a:ext cx="37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һөнәрләр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3143272" cy="410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00364" y="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Чуаш халкы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928670"/>
            <a:ext cx="3884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Милли бизәкләре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__12_20091113_1185831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3088">
            <a:off x="348960" y="1936711"/>
            <a:ext cx="2368032" cy="1578688"/>
          </a:xfrm>
          <a:prstGeom prst="rect">
            <a:avLst/>
          </a:prstGeom>
        </p:spPr>
      </p:pic>
      <p:pic>
        <p:nvPicPr>
          <p:cNvPr id="9" name="Рисунок 8" descr="BCmw2jhe_M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9457">
            <a:off x="6572264" y="1928802"/>
            <a:ext cx="2367216" cy="1571612"/>
          </a:xfrm>
          <a:prstGeom prst="rect">
            <a:avLst/>
          </a:prstGeom>
        </p:spPr>
      </p:pic>
      <p:pic>
        <p:nvPicPr>
          <p:cNvPr id="10" name="Рисунок 9" descr="1271530977_uzor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8974">
            <a:off x="6763474" y="4424093"/>
            <a:ext cx="2000232" cy="1772205"/>
          </a:xfrm>
          <a:prstGeom prst="rect">
            <a:avLst/>
          </a:prstGeom>
        </p:spPr>
      </p:pic>
      <p:pic>
        <p:nvPicPr>
          <p:cNvPr id="11" name="Рисунок 10" descr="dolly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71911">
            <a:off x="123244" y="4481107"/>
            <a:ext cx="3000396" cy="13963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2713504" cy="1923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0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Милли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ризыклар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571612"/>
            <a:ext cx="15696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Хуран</a:t>
            </a:r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кукли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3857628"/>
            <a:ext cx="2498620" cy="20268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6248" y="5286388"/>
            <a:ext cx="1680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Какай </a:t>
            </a:r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шурпи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4" descr="http://cook-alliance.ru/images/annex/o_bcc6a_5bcfb_816887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106106"/>
            <a:ext cx="2571768" cy="1973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57818" y="2143116"/>
            <a:ext cx="8563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хуплу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6" descr="http://www.nationalkuhnya.ru/wp-content/uploads/2011/10/gallery_21_9_126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14752"/>
            <a:ext cx="2489333" cy="2311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14678" y="4429132"/>
            <a:ext cx="1081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шыртан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3054373" cy="22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3552820" cy="199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500570"/>
            <a:ext cx="2991457" cy="191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mirgif.com/animacija/belyj-cvetochek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714356"/>
            <a:ext cx="17145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mirgif.com/animacija/belyj-cvetochek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2428868"/>
            <a:ext cx="1071570" cy="10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mirgif.com/animacija/belyj-cvetochek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857232"/>
            <a:ext cx="1143008" cy="11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4643438"/>
            <a:ext cx="15700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86050" y="0"/>
            <a:ext cx="37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һөнәрләр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Администратор\Рабочий стол\Удмуртия\f2c45c6097e2.jpg"/>
          <p:cNvPicPr>
            <a:picLocks noChangeAspect="1" noChangeArrowheads="1"/>
          </p:cNvPicPr>
          <p:nvPr/>
        </p:nvPicPr>
        <p:blipFill>
          <a:blip r:embed="rId3"/>
          <a:srcRect l="-1865" t="-1328" b="-952"/>
          <a:stretch>
            <a:fillRect/>
          </a:stretch>
        </p:blipFill>
        <p:spPr bwMode="auto">
          <a:xfrm>
            <a:off x="3143240" y="1857364"/>
            <a:ext cx="3346457" cy="471488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4455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Удмурт халкы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4822" y="296733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500174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214422"/>
            <a:ext cx="3884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Милли </a:t>
            </a:r>
            <a:r>
              <a:rPr lang="ru-RU" sz="3200" b="1" cap="all" dirty="0" err="1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бизәкләре</a:t>
            </a:r>
            <a:endParaRPr lang="ru-RU" sz="3200" b="1" cap="all" spc="0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11" descr="C:\Documents and Settings\Администратор\Рабочий стол\Удмуртия\vy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357313"/>
            <a:ext cx="1798637" cy="17859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Picture 16" descr="C:\Documents and Settings\Администратор\Рабочий стол\Удмуртия\vdpi_kruzheva1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>
            <a:off x="357158" y="1571612"/>
            <a:ext cx="2243208" cy="17859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Picture 14" descr="C:\Documents and Settings\Администратор\Рабочий стол\Удмуртия\vdpi_loskut1.jp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>
          <a:xfrm>
            <a:off x="7000892" y="3857628"/>
            <a:ext cx="1643074" cy="23186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6" name="Picture 10" descr="C:\Documents and Settings\Администратор\Рабочий стол\Удмуртия\vdpi_uzortkach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929066"/>
            <a:ext cx="1643074" cy="232986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Администратор\Рабочий стол\Удмуртия\0_6b721_32dc6635_XL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57158" y="1785926"/>
            <a:ext cx="2786086" cy="20895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3" descr="C:\Documents and Settings\Администратор\Рабочий стол\Удмуртия\74366058_pelm_gl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5008" y="1214422"/>
            <a:ext cx="3081338" cy="20669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" name="Picture 4" descr="C:\Documents and Settings\Администратор\Рабочий стол\Удмуртия\8653972picI452469I17I335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643314"/>
            <a:ext cx="1785961" cy="266542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81808" y="1214421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t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Яраткан милли </a:t>
            </a:r>
          </a:p>
          <a:p>
            <a:pPr algn="r"/>
            <a:r>
              <a:rPr lang="tt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ризык – пел</a:t>
            </a:r>
            <a:r>
              <a:rPr lang="ru-RU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ьнянь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0"/>
            <a:ext cx="6000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Милли ризыклары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786058"/>
            <a:ext cx="12670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b="1" cap="none" spc="50" dirty="0" smtClean="0">
                <a:ln w="11430"/>
              </a:rPr>
              <a:t>ПЕРЕПЕЧИ</a:t>
            </a:r>
            <a:endParaRPr lang="ru-RU" b="1" cap="none" spc="50" dirty="0">
              <a:ln w="1143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3857628"/>
            <a:ext cx="24776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b="1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Пельняньгә хәйкәл</a:t>
            </a:r>
            <a:endParaRPr lang="ru-RU" b="1" cap="all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" descr="C:\Documents and Settings\Администратор\Рабочий стол\Удмуртия\DSC000291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1214414" y="4357694"/>
            <a:ext cx="3000396" cy="226920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500562" y="5500702"/>
            <a:ext cx="9838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Табани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 descr="C:\Documents and Settings\Администратор\Рабочий стол\Удмуртия\vdpi_bondar1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714348" y="1285860"/>
            <a:ext cx="3143245" cy="21516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Picture 12" descr="C:\Documents and Settings\Администратор\Рабочий стол\Удмуртия\vdpi_lyko1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5643570" y="4286256"/>
            <a:ext cx="2643206" cy="21572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17" descr="C:\Documents and Settings\Администратор\Рабочий стол\Удмуртия\vdpi_keramik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143380"/>
            <a:ext cx="3143272" cy="209551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18" descr="C:\Documents and Settings\Администратор\Рабочий стол\Удмуртия\vdpi_derevarezba1 (1).jp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>
            <a:off x="6572264" y="785794"/>
            <a:ext cx="1857393" cy="28868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43174" y="214290"/>
            <a:ext cx="37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һөнәрләр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67296"/>
            <a:ext cx="5875748" cy="17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2428868"/>
            <a:ext cx="60722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/>
              <a:t>Мәңге яшә 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газиз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Ватаныбыз</a:t>
            </a:r>
            <a:r>
              <a:rPr lang="ru-RU" sz="2000" b="1" i="1" dirty="0" smtClean="0"/>
              <a:t> ,</a:t>
            </a:r>
            <a:endParaRPr lang="ru-RU" sz="2000" b="1" dirty="0" smtClean="0"/>
          </a:p>
          <a:p>
            <a:pPr algn="ctr"/>
            <a:r>
              <a:rPr lang="ru-RU" sz="2000" b="1" i="1" dirty="0" err="1" smtClean="0"/>
              <a:t>Халкым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тели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изге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теләкләр </a:t>
            </a:r>
            <a:r>
              <a:rPr lang="ru-RU" sz="2000" b="1" i="1" dirty="0" smtClean="0"/>
              <a:t>!</a:t>
            </a:r>
            <a:endParaRPr lang="ru-RU" sz="2000" b="1" dirty="0" smtClean="0"/>
          </a:p>
          <a:p>
            <a:pPr algn="ctr"/>
            <a:r>
              <a:rPr lang="ru-RU" sz="2000" b="1" i="1" dirty="0" err="1" smtClean="0"/>
              <a:t>Гомерлеккә якын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туган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булып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Яши </a:t>
            </a:r>
            <a:r>
              <a:rPr lang="ru-RU" sz="2000" b="1" i="1" dirty="0" err="1" smtClean="0"/>
              <a:t>бездә төрле милләтләр</a:t>
            </a:r>
            <a:r>
              <a:rPr lang="ru-RU" sz="2000" b="1" i="1" dirty="0" smtClean="0"/>
              <a:t>.</a:t>
            </a:r>
            <a:endParaRPr lang="ru-RU" sz="2000" b="1" dirty="0" smtClean="0"/>
          </a:p>
          <a:p>
            <a:pPr algn="ctr"/>
            <a:r>
              <a:rPr lang="ru-RU" sz="2000" b="1" i="1" dirty="0" err="1" smtClean="0"/>
              <a:t>Күп гасырлар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кичкән </a:t>
            </a:r>
            <a:r>
              <a:rPr lang="ru-RU" sz="2000" b="1" i="1" dirty="0" smtClean="0"/>
              <a:t>чал </a:t>
            </a:r>
            <a:r>
              <a:rPr lang="ru-RU" sz="2000" b="1" i="1" dirty="0" err="1" smtClean="0"/>
              <a:t>тарихлы</a:t>
            </a:r>
            <a:endParaRPr lang="ru-RU" sz="2000" b="1" dirty="0" smtClean="0"/>
          </a:p>
          <a:p>
            <a:pPr algn="ctr"/>
            <a:r>
              <a:rPr lang="ru-RU" sz="2000" b="1" i="1" dirty="0" err="1" smtClean="0"/>
              <a:t>Данлы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илем</a:t>
            </a:r>
            <a:r>
              <a:rPr lang="ru-RU" sz="2000" b="1" i="1" dirty="0" smtClean="0"/>
              <a:t> , </a:t>
            </a:r>
            <a:r>
              <a:rPr lang="ru-RU" sz="2000" b="1" i="1" dirty="0" err="1" smtClean="0"/>
              <a:t>үзең бер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дастан</a:t>
            </a:r>
            <a:r>
              <a:rPr lang="ru-RU" sz="2000" b="1" i="1" dirty="0" smtClean="0"/>
              <a:t> !</a:t>
            </a:r>
            <a:endParaRPr lang="ru-RU" sz="2000" b="1" dirty="0" smtClean="0"/>
          </a:p>
          <a:p>
            <a:pPr algn="ctr"/>
            <a:r>
              <a:rPr lang="ru-RU" sz="2000" b="1" i="1" dirty="0" err="1" smtClean="0"/>
              <a:t>Синдә генә безнең язмышыбыз</a:t>
            </a:r>
            <a:r>
              <a:rPr lang="ru-RU" sz="2000" b="1" i="1" dirty="0" smtClean="0"/>
              <a:t> ,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Республикам минем , Татарстан</a:t>
            </a:r>
            <a:r>
              <a:rPr lang="ru-RU" sz="2000" b="1" dirty="0" smtClean="0"/>
              <a:t> !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5716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Татарстанда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яшәүче һәр халык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бер-берсен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хөрмәт итә, дус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аңлашып яши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Шуңа күрә безнең Татарстаныбыз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күп илләргә үрнәк булып</a:t>
            </a:r>
            <a:r>
              <a:rPr lang="ru-RU" sz="2000" b="1" dirty="0" smtClean="0"/>
              <a:t> тора. </a:t>
            </a:r>
            <a:r>
              <a:rPr lang="ru-RU" sz="2000" b="1" dirty="0" err="1" smtClean="0"/>
              <a:t>Республикабызны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дуслык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утравы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горурланып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әйтә алабыз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Киләчәктә дә Татарстаныбызның сәясәт, икътисади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яктан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китүен, баюын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чәчәк атуын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дуслык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мөнәсәбәтләре тагын</a:t>
            </a:r>
            <a:r>
              <a:rPr lang="ru-RU" sz="2000" b="1" dirty="0" smtClean="0"/>
              <a:t> да </a:t>
            </a:r>
            <a:r>
              <a:rPr lang="ru-RU" sz="2000" b="1" dirty="0" err="1" smtClean="0"/>
              <a:t>ныгуын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телибез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71744"/>
            <a:ext cx="5357850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Герб - Татарстан </a:t>
            </a:r>
            <a:r>
              <a:rPr lang="ru-RU" b="1" dirty="0" err="1" smtClean="0"/>
              <a:t>флагы</a:t>
            </a:r>
            <a:r>
              <a:rPr lang="ru-RU" b="1" dirty="0" smtClean="0"/>
              <a:t> </a:t>
            </a:r>
            <a:r>
              <a:rPr lang="ru-RU" b="1" dirty="0" err="1" smtClean="0"/>
              <a:t>төсләрендә башкарылган</a:t>
            </a:r>
            <a:r>
              <a:rPr lang="ru-RU" b="1" dirty="0" smtClean="0"/>
              <a:t>, </a:t>
            </a:r>
            <a:r>
              <a:rPr lang="ru-RU" b="1" dirty="0" err="1" smtClean="0"/>
              <a:t>түгәрәк рәвешендә</a:t>
            </a:r>
            <a:r>
              <a:rPr lang="ru-RU" b="1" dirty="0" smtClean="0"/>
              <a:t>. </a:t>
            </a:r>
            <a:r>
              <a:rPr lang="ru-RU" b="1" dirty="0" err="1" smtClean="0"/>
              <a:t>Дәүләт гербында</a:t>
            </a:r>
            <a:r>
              <a:rPr lang="ru-RU" b="1" dirty="0" smtClean="0"/>
              <a:t> </a:t>
            </a:r>
            <a:r>
              <a:rPr lang="ru-RU" b="1" dirty="0" err="1" smtClean="0"/>
              <a:t>канатлы</a:t>
            </a:r>
            <a:r>
              <a:rPr lang="ru-RU" b="1" dirty="0" smtClean="0"/>
              <a:t> </a:t>
            </a:r>
            <a:r>
              <a:rPr lang="ru-RU" b="1" dirty="0" err="1" smtClean="0"/>
              <a:t>ак</a:t>
            </a:r>
            <a:r>
              <a:rPr lang="ru-RU" b="1" dirty="0" smtClean="0"/>
              <a:t> барс </a:t>
            </a:r>
            <a:r>
              <a:rPr lang="ru-RU" b="1" dirty="0" err="1" smtClean="0"/>
              <a:t>сурәтләнгән</a:t>
            </a:r>
            <a:r>
              <a:rPr lang="ru-RU" b="1" dirty="0" smtClean="0"/>
              <a:t>. Барс </a:t>
            </a:r>
            <a:r>
              <a:rPr lang="ru-RU" b="1" dirty="0" err="1" smtClean="0"/>
              <a:t>байлыкны</a:t>
            </a:r>
            <a:r>
              <a:rPr lang="ru-RU" b="1" dirty="0" smtClean="0"/>
              <a:t> </a:t>
            </a:r>
            <a:r>
              <a:rPr lang="ru-RU" b="1" dirty="0" err="1" smtClean="0"/>
              <a:t>һәм халыкның көчен белдерә</a:t>
            </a:r>
            <a:r>
              <a:rPr lang="ru-RU" b="1" dirty="0" smtClean="0"/>
              <a:t>. </a:t>
            </a:r>
            <a:r>
              <a:rPr lang="ru-RU" b="1" dirty="0" err="1" smtClean="0"/>
              <a:t>Аның тырнаклары</a:t>
            </a:r>
            <a:r>
              <a:rPr lang="ru-RU" b="1" dirty="0" smtClean="0"/>
              <a:t> </a:t>
            </a:r>
            <a:r>
              <a:rPr lang="ru-RU" b="1" dirty="0" err="1" smtClean="0"/>
              <a:t>һәм тешләре үткен, уң аягы</a:t>
            </a:r>
            <a:r>
              <a:rPr lang="ru-RU" b="1" dirty="0" smtClean="0"/>
              <a:t> </a:t>
            </a:r>
            <a:r>
              <a:rPr lang="ru-RU" b="1" dirty="0" err="1" smtClean="0"/>
              <a:t>бераз</a:t>
            </a:r>
            <a:r>
              <a:rPr lang="ru-RU" b="1" dirty="0" smtClean="0"/>
              <a:t> </a:t>
            </a:r>
            <a:r>
              <a:rPr lang="ru-RU" b="1" dirty="0" err="1" smtClean="0"/>
              <a:t>күтәрелгән.</a:t>
            </a:r>
            <a:r>
              <a:rPr lang="ru-RU" b="1" dirty="0" smtClean="0"/>
              <a:t> </a:t>
            </a:r>
            <a:r>
              <a:rPr lang="ru-RU" b="1" dirty="0" err="1" smtClean="0"/>
              <a:t>Димәк ул</a:t>
            </a:r>
            <a:r>
              <a:rPr lang="ru-RU" b="1" dirty="0" smtClean="0"/>
              <a:t> </a:t>
            </a:r>
            <a:r>
              <a:rPr lang="ru-RU" b="1" dirty="0" err="1" smtClean="0"/>
              <a:t>һәркемне саклый</a:t>
            </a:r>
            <a:r>
              <a:rPr lang="ru-RU" b="1" dirty="0" smtClean="0"/>
              <a:t> ала. </a:t>
            </a:r>
            <a:r>
              <a:rPr lang="ru-RU" b="1" dirty="0" err="1" smtClean="0"/>
              <a:t>Барсның ян</a:t>
            </a:r>
            <a:r>
              <a:rPr lang="ru-RU" b="1" dirty="0" smtClean="0"/>
              <a:t> – </a:t>
            </a:r>
            <a:r>
              <a:rPr lang="ru-RU" b="1" dirty="0" err="1" smtClean="0"/>
              <a:t>ягында</a:t>
            </a:r>
            <a:r>
              <a:rPr lang="ru-RU" b="1" dirty="0" smtClean="0"/>
              <a:t> калкан. </a:t>
            </a:r>
            <a:r>
              <a:rPr lang="ru-RU" b="1" dirty="0" err="1" smtClean="0"/>
              <a:t>Аңа кашкарый</a:t>
            </a:r>
            <a:r>
              <a:rPr lang="ru-RU" b="1" dirty="0" smtClean="0"/>
              <a:t> </a:t>
            </a:r>
            <a:r>
              <a:rPr lang="ru-RU" b="1" dirty="0" err="1" smtClean="0"/>
              <a:t>рәсеме төшерелгән.</a:t>
            </a:r>
            <a:r>
              <a:rPr lang="ru-RU" b="1" dirty="0" smtClean="0"/>
              <a:t> Калкан </a:t>
            </a:r>
            <a:r>
              <a:rPr lang="ru-RU" b="1" dirty="0" err="1" smtClean="0"/>
              <a:t>тынычлыкны</a:t>
            </a:r>
            <a:r>
              <a:rPr lang="ru-RU" b="1" dirty="0" smtClean="0"/>
              <a:t> </a:t>
            </a:r>
            <a:r>
              <a:rPr lang="ru-RU" b="1" dirty="0" err="1" smtClean="0"/>
              <a:t>белдерә</a:t>
            </a:r>
            <a:r>
              <a:rPr lang="ru-RU" b="1" dirty="0" smtClean="0"/>
              <a:t>, </a:t>
            </a:r>
            <a:r>
              <a:rPr lang="ru-RU" b="1" dirty="0" err="1" smtClean="0"/>
              <a:t>ә чәчәк </a:t>
            </a:r>
            <a:r>
              <a:rPr lang="ru-RU" b="1" dirty="0" smtClean="0"/>
              <a:t>– </a:t>
            </a:r>
            <a:r>
              <a:rPr lang="ru-RU" b="1" dirty="0" err="1" smtClean="0"/>
              <a:t>озын</a:t>
            </a:r>
            <a:r>
              <a:rPr lang="ru-RU" b="1" dirty="0" smtClean="0"/>
              <a:t> </a:t>
            </a:r>
            <a:r>
              <a:rPr lang="ru-RU" b="1" dirty="0" err="1" smtClean="0"/>
              <a:t>гомер</a:t>
            </a:r>
            <a:r>
              <a:rPr lang="ru-RU" b="1" dirty="0" smtClean="0"/>
              <a:t> </a:t>
            </a:r>
            <a:r>
              <a:rPr lang="ru-RU" b="1" dirty="0" err="1" smtClean="0"/>
              <a:t>билгесе</a:t>
            </a:r>
            <a:r>
              <a:rPr lang="ru-RU" b="1" dirty="0" smtClean="0"/>
              <a:t>. </a:t>
            </a:r>
            <a:r>
              <a:rPr lang="ru-RU" b="1" dirty="0" err="1" smtClean="0"/>
              <a:t>Яшел</a:t>
            </a:r>
            <a:r>
              <a:rPr lang="ru-RU" b="1" dirty="0" smtClean="0"/>
              <a:t> </a:t>
            </a:r>
            <a:r>
              <a:rPr lang="ru-RU" b="1" dirty="0" err="1" smtClean="0"/>
              <a:t>боҗра эчендә </a:t>
            </a:r>
            <a:r>
              <a:rPr lang="ru-RU" b="1" dirty="0" smtClean="0"/>
              <a:t>татар орнаменты </a:t>
            </a:r>
            <a:r>
              <a:rPr lang="ru-RU" b="1" dirty="0" err="1" smtClean="0"/>
              <a:t>чигелгән</a:t>
            </a:r>
            <a:r>
              <a:rPr lang="ru-RU" b="1" dirty="0" smtClean="0"/>
              <a:t>. </a:t>
            </a:r>
            <a:r>
              <a:rPr lang="ru-RU" b="1" dirty="0" err="1" smtClean="0"/>
              <a:t>Аста</a:t>
            </a:r>
            <a:r>
              <a:rPr lang="ru-RU" b="1" dirty="0" smtClean="0"/>
              <a:t> “ ТАТАРСТАН” </a:t>
            </a:r>
            <a:r>
              <a:rPr lang="ru-RU" b="1" dirty="0" err="1" smtClean="0"/>
              <a:t>сүзе язылган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Татарстан </a:t>
            </a:r>
            <a:r>
              <a:rPr lang="ru-RU" b="1" dirty="0" err="1" smtClean="0"/>
              <a:t>Дәүләт флагы</a:t>
            </a:r>
            <a:r>
              <a:rPr lang="ru-RU" b="1" dirty="0" smtClean="0"/>
              <a:t> </a:t>
            </a:r>
            <a:r>
              <a:rPr lang="ru-RU" b="1" dirty="0" err="1" smtClean="0"/>
              <a:t>яшел</a:t>
            </a:r>
            <a:r>
              <a:rPr lang="ru-RU" b="1" dirty="0" smtClean="0"/>
              <a:t>, </a:t>
            </a:r>
            <a:r>
              <a:rPr lang="ru-RU" b="1" dirty="0" err="1" smtClean="0"/>
              <a:t>ак</a:t>
            </a:r>
            <a:r>
              <a:rPr lang="ru-RU" b="1" dirty="0" smtClean="0"/>
              <a:t>, </a:t>
            </a:r>
            <a:r>
              <a:rPr lang="ru-RU" b="1" dirty="0" err="1" smtClean="0"/>
              <a:t>кызыл</a:t>
            </a:r>
            <a:r>
              <a:rPr lang="ru-RU" b="1" dirty="0" smtClean="0"/>
              <a:t> </a:t>
            </a:r>
            <a:r>
              <a:rPr lang="ru-RU" b="1" dirty="0" err="1" smtClean="0"/>
              <a:t>төстә</a:t>
            </a:r>
            <a:r>
              <a:rPr lang="ru-RU" b="1" dirty="0" smtClean="0"/>
              <a:t>. Кызыл </a:t>
            </a:r>
            <a:r>
              <a:rPr lang="ru-RU" b="1" dirty="0" err="1" smtClean="0"/>
              <a:t>төс ул</a:t>
            </a:r>
            <a:r>
              <a:rPr lang="ru-RU" b="1" dirty="0" smtClean="0"/>
              <a:t> – </a:t>
            </a:r>
            <a:r>
              <a:rPr lang="ru-RU" b="1" dirty="0" err="1" smtClean="0"/>
              <a:t>кояш</a:t>
            </a:r>
            <a:r>
              <a:rPr lang="ru-RU" b="1" dirty="0" smtClean="0"/>
              <a:t>, </a:t>
            </a:r>
            <a:r>
              <a:rPr lang="ru-RU" b="1" dirty="0" err="1" smtClean="0"/>
              <a:t>ут</a:t>
            </a:r>
            <a:r>
              <a:rPr lang="ru-RU" b="1" dirty="0" smtClean="0"/>
              <a:t> </a:t>
            </a:r>
            <a:r>
              <a:rPr lang="ru-RU" b="1" dirty="0" err="1" smtClean="0"/>
              <a:t>төсе</a:t>
            </a:r>
            <a:r>
              <a:rPr lang="ru-RU" b="1" dirty="0" smtClean="0"/>
              <a:t>. </a:t>
            </a:r>
            <a:r>
              <a:rPr lang="ru-RU" b="1" dirty="0" err="1" smtClean="0"/>
              <a:t>Яшел</a:t>
            </a:r>
            <a:r>
              <a:rPr lang="ru-RU" b="1" dirty="0" smtClean="0"/>
              <a:t> </a:t>
            </a:r>
            <a:r>
              <a:rPr lang="ru-RU" b="1" dirty="0" err="1" smtClean="0"/>
              <a:t>төс </a:t>
            </a:r>
            <a:r>
              <a:rPr lang="ru-RU" b="1" dirty="0" smtClean="0"/>
              <a:t>– </a:t>
            </a:r>
            <a:r>
              <a:rPr lang="ru-RU" b="1" dirty="0" err="1" smtClean="0"/>
              <a:t>туган</a:t>
            </a:r>
            <a:r>
              <a:rPr lang="ru-RU" b="1" dirty="0" smtClean="0"/>
              <a:t> </a:t>
            </a:r>
            <a:r>
              <a:rPr lang="ru-RU" b="1" dirty="0" err="1" smtClean="0"/>
              <a:t>җиребез, табигатьнең матурлыгы</a:t>
            </a:r>
            <a:r>
              <a:rPr lang="ru-RU" b="1" dirty="0" smtClean="0"/>
              <a:t> </a:t>
            </a:r>
            <a:r>
              <a:rPr lang="ru-RU" b="1" dirty="0" err="1" smtClean="0"/>
              <a:t>һәм яшәү билгесе</a:t>
            </a:r>
            <a:r>
              <a:rPr lang="ru-RU" b="1" dirty="0" smtClean="0"/>
              <a:t>. </a:t>
            </a:r>
            <a:r>
              <a:rPr lang="ru-RU" b="1" dirty="0" err="1" smtClean="0"/>
              <a:t>Ак</a:t>
            </a:r>
            <a:r>
              <a:rPr lang="ru-RU" b="1" dirty="0" smtClean="0"/>
              <a:t> </a:t>
            </a:r>
            <a:r>
              <a:rPr lang="ru-RU" b="1" dirty="0" err="1" smtClean="0"/>
              <a:t>төс </a:t>
            </a:r>
            <a:r>
              <a:rPr lang="ru-RU" b="1" dirty="0" smtClean="0"/>
              <a:t>– </a:t>
            </a:r>
            <a:r>
              <a:rPr lang="ru-RU" b="1" dirty="0" err="1" smtClean="0"/>
              <a:t>чисталык</a:t>
            </a:r>
            <a:r>
              <a:rPr lang="ru-RU" b="1" dirty="0" smtClean="0"/>
              <a:t>, </a:t>
            </a:r>
            <a:r>
              <a:rPr lang="ru-RU" b="1" dirty="0" err="1" smtClean="0"/>
              <a:t>намус</a:t>
            </a:r>
            <a:r>
              <a:rPr lang="ru-RU" b="1" dirty="0" smtClean="0"/>
              <a:t> </a:t>
            </a:r>
            <a:r>
              <a:rPr lang="ru-RU" b="1" dirty="0" err="1" smtClean="0"/>
              <a:t>һәм тынычлык</a:t>
            </a:r>
            <a:r>
              <a:rPr lang="ru-RU" b="1" dirty="0" smtClean="0"/>
              <a:t> символы.</a:t>
            </a: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6451831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/>
              <a:t>Казан</a:t>
            </a:r>
            <a:r>
              <a:rPr lang="ru-RU" sz="4000" b="1" i="1" dirty="0" smtClean="0"/>
              <a:t> –</a:t>
            </a:r>
          </a:p>
          <a:p>
            <a:pPr algn="ctr"/>
            <a:r>
              <a:rPr lang="ru-RU" sz="4000" b="1" i="1" dirty="0" err="1" smtClean="0"/>
              <a:t>Татарстанның башкаласы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28736"/>
            <a:ext cx="8143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Казан (рус. Казань ) – Татарстан </a:t>
            </a:r>
            <a:r>
              <a:rPr lang="ru-RU" b="1" dirty="0" err="1" smtClean="0"/>
              <a:t>Республикасының башкаласы</a:t>
            </a:r>
            <a:r>
              <a:rPr lang="ru-RU" b="1" dirty="0" smtClean="0"/>
              <a:t>, </a:t>
            </a:r>
            <a:r>
              <a:rPr lang="ru-RU" b="1" dirty="0" err="1" smtClean="0"/>
              <a:t>Россиянең икътисади</a:t>
            </a:r>
            <a:r>
              <a:rPr lang="ru-RU" b="1" dirty="0" smtClean="0"/>
              <a:t>, </a:t>
            </a:r>
            <a:r>
              <a:rPr lang="ru-RU" b="1" dirty="0" err="1" smtClean="0"/>
              <a:t>мәдәни</a:t>
            </a:r>
            <a:r>
              <a:rPr lang="ru-RU" b="1" dirty="0" smtClean="0"/>
              <a:t>, </a:t>
            </a:r>
            <a:r>
              <a:rPr lang="ru-RU" b="1" dirty="0" err="1" smtClean="0"/>
              <a:t>сәяси үзәкләренең </a:t>
            </a:r>
            <a:r>
              <a:rPr lang="ru-RU" b="1" dirty="0" smtClean="0"/>
              <a:t>берсе.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Синнән дә ягымлы</a:t>
            </a:r>
            <a:r>
              <a:rPr lang="ru-RU" b="1" dirty="0" smtClean="0"/>
              <a:t>          </a:t>
            </a:r>
            <a:r>
              <a:rPr lang="ru-RU" b="1" dirty="0" err="1" smtClean="0"/>
              <a:t>Әниләр  җылысы</a:t>
            </a:r>
            <a:r>
              <a:rPr lang="ru-RU" b="1" dirty="0" smtClean="0"/>
              <a:t>                </a:t>
            </a:r>
          </a:p>
          <a:p>
            <a:pPr algn="ctr"/>
            <a:r>
              <a:rPr lang="ru-RU" b="1" dirty="0" smtClean="0"/>
              <a:t> Як </a:t>
            </a:r>
            <a:r>
              <a:rPr lang="ru-RU" b="1" dirty="0" err="1" smtClean="0"/>
              <a:t>җирдә юк</a:t>
            </a:r>
            <a:r>
              <a:rPr lang="ru-RU" b="1" dirty="0" smtClean="0"/>
              <a:t> </a:t>
            </a:r>
            <a:r>
              <a:rPr lang="ru-RU" b="1" dirty="0" err="1" smtClean="0"/>
              <a:t>икән </a:t>
            </a:r>
            <a:r>
              <a:rPr lang="ru-RU" b="1" dirty="0" smtClean="0"/>
              <a:t>,         </a:t>
            </a:r>
            <a:r>
              <a:rPr lang="ru-RU" b="1" dirty="0" err="1" smtClean="0"/>
              <a:t>Ят</a:t>
            </a:r>
            <a:r>
              <a:rPr lang="ru-RU" b="1" dirty="0" smtClean="0"/>
              <a:t> </a:t>
            </a:r>
            <a:r>
              <a:rPr lang="ru-RU" b="1" dirty="0" err="1" smtClean="0"/>
              <a:t>җирдә </a:t>
            </a:r>
            <a:r>
              <a:rPr lang="ru-RU" b="1" dirty="0" smtClean="0"/>
              <a:t> </a:t>
            </a:r>
            <a:r>
              <a:rPr lang="ru-RU" b="1" dirty="0" err="1" smtClean="0"/>
              <a:t>юк</a:t>
            </a:r>
            <a:r>
              <a:rPr lang="ru-RU" b="1" dirty="0" smtClean="0"/>
              <a:t>  </a:t>
            </a:r>
            <a:r>
              <a:rPr lang="ru-RU" b="1" dirty="0" err="1" smtClean="0"/>
              <a:t>икән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 </a:t>
            </a:r>
            <a:r>
              <a:rPr lang="ru-RU" b="1" dirty="0" err="1" smtClean="0"/>
              <a:t>Казаным</a:t>
            </a:r>
            <a:r>
              <a:rPr lang="ru-RU" b="1" dirty="0" smtClean="0"/>
              <a:t>, </a:t>
            </a:r>
            <a:r>
              <a:rPr lang="ru-RU" b="1" dirty="0" err="1" smtClean="0"/>
              <a:t>Казаным</a:t>
            </a:r>
            <a:r>
              <a:rPr lang="ru-RU" b="1" dirty="0" smtClean="0"/>
              <a:t>!         </a:t>
            </a:r>
            <a:r>
              <a:rPr lang="ru-RU" b="1" dirty="0" err="1" smtClean="0"/>
              <a:t>Казаным</a:t>
            </a:r>
            <a:r>
              <a:rPr lang="ru-RU" b="1" dirty="0" smtClean="0"/>
              <a:t>, </a:t>
            </a:r>
            <a:r>
              <a:rPr lang="ru-RU" b="1" dirty="0" err="1" smtClean="0"/>
              <a:t>Казанын</a:t>
            </a:r>
            <a:r>
              <a:rPr lang="ru-RU" b="1" dirty="0" smtClean="0"/>
              <a:t>!  </a:t>
            </a:r>
          </a:p>
          <a:p>
            <a:pPr algn="ctr"/>
            <a:endParaRPr lang="ru-RU" b="1" dirty="0"/>
          </a:p>
        </p:txBody>
      </p:sp>
      <p:pic>
        <p:nvPicPr>
          <p:cNvPr id="11" name="Рисунок 10" descr="m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86124"/>
            <a:ext cx="7973823" cy="325914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7cc32c2344e4560c676b8e4a226ca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472" y="214290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Татарстан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республикасының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президенты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357430"/>
            <a:ext cx="500066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Минниханов Рөстәм Нургали улы</a:t>
            </a:r>
          </a:p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t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1957нче елның  Татар Ассрның балык бистәсе районының яңа арыш авылында туа.</a:t>
            </a:r>
          </a:p>
          <a:p>
            <a:pPr algn="ctr"/>
            <a:r>
              <a:rPr lang="tt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2010 елда Татарстан еспубликасының президенты булып сайлана.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5638800"/>
            <a:ext cx="4000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Россиядәге иң күп милләтле территорияләрнең 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берсе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булып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тора.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Республикада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115тән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артык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милләт вәкиле яши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шул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исәптән 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87милләт бар,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алардагы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халык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саны 10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мең кешедән артып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китә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татарлар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урыслар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чуашлар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удмуртлар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мордвалар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марилар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һәм башкортлар</a:t>
            </a:r>
            <a:r>
              <a:rPr lang="ru-RU" sz="20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14" name="Рисунок 13" descr="15ff4a3d8236f961a127381385f789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3116"/>
            <a:ext cx="6000792" cy="400338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75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785926"/>
            <a:ext cx="2960053" cy="41183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0"/>
            <a:ext cx="389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Татар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халкы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8409">
            <a:off x="547107" y="2072698"/>
            <a:ext cx="1793838" cy="13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6116">
            <a:off x="6661511" y="1929400"/>
            <a:ext cx="2004025" cy="150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03445">
            <a:off x="722232" y="4307667"/>
            <a:ext cx="1824768" cy="18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88743">
            <a:off x="6665478" y="4431965"/>
            <a:ext cx="2078868" cy="14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714612" y="1000108"/>
            <a:ext cx="3684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Милли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бизәкләр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Милли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ризыклар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2357454" cy="190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28926" y="1357298"/>
            <a:ext cx="17668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Токмачлы</a:t>
            </a:r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аш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2998777" cy="1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428992" y="5357826"/>
            <a:ext cx="13994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өчпочмак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000108"/>
            <a:ext cx="2570149" cy="19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000504"/>
            <a:ext cx="2641587" cy="19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143504" y="2071678"/>
            <a:ext cx="9460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бәлеш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4429132"/>
            <a:ext cx="10413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чәкчәк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23" y="1000108"/>
            <a:ext cx="3387750" cy="254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33713"/>
            <a:ext cx="3786214" cy="2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3328981" cy="250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0148" y="3857628"/>
            <a:ext cx="3837613" cy="25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28860" y="0"/>
            <a:ext cx="37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һөнәрләр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450</Words>
  <Application>Microsoft Office PowerPoint</Application>
  <PresentationFormat>Экран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66</cp:revision>
  <dcterms:modified xsi:type="dcterms:W3CDTF">2018-12-29T19:14:09Z</dcterms:modified>
</cp:coreProperties>
</file>